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08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10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78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6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84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28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27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22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52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78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82F8-A2D4-4F04-B476-128A56D8AB7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843085-4B8A-4C08-AAF4-DBC20B52E01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38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A8081-3E03-4580-964C-4A01C6AC9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179" y="-1325491"/>
            <a:ext cx="9387488" cy="4347528"/>
          </a:xfrm>
          <a:noFill/>
        </p:spPr>
        <p:txBody>
          <a:bodyPr anchor="ctr">
            <a:normAutofit/>
          </a:bodyPr>
          <a:lstStyle/>
          <a:p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অন-লাইন ক্লাসে সবাইকে স্বাগতম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99855-AB75-438C-83C6-F3C5C222E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DD03D7-8B2A-49A1-9C40-159A36D6AEFF}"/>
              </a:ext>
            </a:extLst>
          </p:cNvPr>
          <p:cNvSpPr/>
          <p:nvPr/>
        </p:nvSpPr>
        <p:spPr>
          <a:xfrm>
            <a:off x="1293729" y="3269701"/>
            <a:ext cx="8723625" cy="3055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44838-49DD-4360-A730-9BBC71060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6" y="1688434"/>
            <a:ext cx="12192000" cy="45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95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44E6-7C8B-4AA9-8BE3-E7AB0A07A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593" y="748074"/>
            <a:ext cx="9603275" cy="1049235"/>
          </a:xfrm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A4C11-AB67-4455-889C-06D75BE41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98133"/>
            <a:ext cx="6569611" cy="399470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n-IN" sz="57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মুরশিদুর রহমান </a:t>
            </a:r>
          </a:p>
          <a:p>
            <a:pPr algn="ctr"/>
            <a:r>
              <a:rPr lang="bn-IN" sz="57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ইবতেদায়ী ক্বারি </a:t>
            </a:r>
          </a:p>
          <a:p>
            <a:pPr algn="ctr"/>
            <a:r>
              <a:rPr lang="bn-IN" sz="57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খিলবাইছা রাহমানিয়া ফাজিল মাদরাসা </a:t>
            </a:r>
          </a:p>
          <a:p>
            <a:pPr algn="ctr"/>
            <a:r>
              <a:rPr lang="bn-IN" sz="57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 লক্ষ্মীপুর </a:t>
            </a:r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D0E0E-D671-4858-A898-E63C6E009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31" y="1962962"/>
            <a:ext cx="3725836" cy="350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54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FFE9-2273-4F5E-A020-B5A401C2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B548-0AB1-40A3-B3EE-ABC4E9C93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F70132-4EF8-42D3-9D57-12C6974EBF9F}"/>
              </a:ext>
            </a:extLst>
          </p:cNvPr>
          <p:cNvSpPr txBox="1">
            <a:spLocks/>
          </p:cNvSpPr>
          <p:nvPr/>
        </p:nvSpPr>
        <p:spPr>
          <a:xfrm>
            <a:off x="1137146" y="1739709"/>
            <a:ext cx="8138744" cy="497305"/>
          </a:xfrm>
          <a:prstGeom prst="rect">
            <a:avLst/>
          </a:prstGeom>
          <a:solidFill>
            <a:srgbClr val="66FFFF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bn-IN" sz="3200" dirty="0">
                <a:latin typeface="Nikosh" pitchFamily="2" charset="0"/>
                <a:cs typeface="Nikosh" pitchFamily="2" charset="0"/>
              </a:rPr>
              <a:t>বিষয়ঃ আরবি ২য় পত্র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9A13B6-D475-498C-A2A8-6BAD5AD2C864}"/>
              </a:ext>
            </a:extLst>
          </p:cNvPr>
          <p:cNvSpPr txBox="1"/>
          <p:nvPr/>
        </p:nvSpPr>
        <p:spPr>
          <a:xfrm>
            <a:off x="1451579" y="2544229"/>
            <a:ext cx="8280269" cy="707886"/>
          </a:xfrm>
          <a:prstGeom prst="rect">
            <a:avLst/>
          </a:prstGeom>
          <a:solidFill>
            <a:srgbClr val="6699FF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" pitchFamily="2" charset="0"/>
                <a:cs typeface="Nikosh" pitchFamily="2" charset="0"/>
              </a:rPr>
              <a:t>শ্রেণিঃ৫ম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347C6D-B0C2-41CC-B3F6-3E753F715386}"/>
              </a:ext>
            </a:extLst>
          </p:cNvPr>
          <p:cNvSpPr txBox="1"/>
          <p:nvPr/>
        </p:nvSpPr>
        <p:spPr>
          <a:xfrm>
            <a:off x="1522340" y="3521329"/>
            <a:ext cx="8280269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" pitchFamily="2" charset="0"/>
                <a:cs typeface="Nikosh" pitchFamily="2" charset="0"/>
              </a:rPr>
              <a:t>পাঠ শিরোনামঃ </a:t>
            </a:r>
            <a:r>
              <a:rPr lang="ar-SA" sz="6600" dirty="0"/>
              <a:t>الكلمة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FD793-7F10-48F0-BBB8-ED49C8B2B812}"/>
              </a:ext>
            </a:extLst>
          </p:cNvPr>
          <p:cNvSpPr txBox="1"/>
          <p:nvPr/>
        </p:nvSpPr>
        <p:spPr>
          <a:xfrm>
            <a:off x="1636888" y="4898539"/>
            <a:ext cx="8094959" cy="646331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" pitchFamily="2" charset="0"/>
                <a:cs typeface="Nikosh" pitchFamily="2" charset="0"/>
              </a:rPr>
              <a:t>তারিখঃ ২২/০৩ /২০২১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8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F0E71EC-E9A2-4F9C-BA3E-2480F905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6" y="866965"/>
            <a:ext cx="9604375" cy="1049337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IN" sz="7200" dirty="0">
                <a:latin typeface="Nikosh" pitchFamily="2" charset="0"/>
                <a:cs typeface="Nikosh" pitchFamily="2" charset="0"/>
              </a:rPr>
              <a:t>         শিখন ফল  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E7038F0-9F44-4A19-ADD8-D2372FE3A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6" y="2285035"/>
            <a:ext cx="9418461" cy="862542"/>
          </a:xfrm>
          <a:solidFill>
            <a:srgbClr val="FF0066"/>
          </a:solidFill>
        </p:spPr>
        <p:txBody>
          <a:bodyPr>
            <a:normAutofit fontScale="85000" lnSpcReduction="10000"/>
          </a:bodyPr>
          <a:lstStyle/>
          <a:p>
            <a:r>
              <a:rPr lang="bn-IN" dirty="0">
                <a:latin typeface="Nikosh" pitchFamily="2" charset="0"/>
                <a:cs typeface="Nikosh" pitchFamily="2" charset="0"/>
              </a:rPr>
              <a:t>       </a:t>
            </a:r>
            <a:r>
              <a:rPr lang="bn-IN" sz="3000" dirty="0">
                <a:latin typeface="Nikosh" pitchFamily="2" charset="0"/>
                <a:cs typeface="Nikosh" pitchFamily="2" charset="0"/>
              </a:rPr>
              <a:t>এই পাঠ শেষে শিক্ষার্থীরা </a:t>
            </a:r>
            <a:r>
              <a:rPr lang="ar-SA" sz="3000" dirty="0">
                <a:latin typeface="Nikosh" pitchFamily="2" charset="0"/>
                <a:cs typeface="Nikosh" pitchFamily="2" charset="0"/>
              </a:rPr>
              <a:t>الكلمة</a:t>
            </a:r>
            <a:r>
              <a:rPr lang="bn-IN" sz="3000" dirty="0">
                <a:latin typeface="Nikosh" pitchFamily="2" charset="0"/>
                <a:cs typeface="Nikosh" pitchFamily="2" charset="0"/>
              </a:rPr>
              <a:t>  এর শাব্দিক অর্থ বলতে পারবে 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FE6BE6-F4A1-47F4-9754-D036DA3B23EE}"/>
              </a:ext>
            </a:extLst>
          </p:cNvPr>
          <p:cNvSpPr txBox="1">
            <a:spLocks/>
          </p:cNvSpPr>
          <p:nvPr/>
        </p:nvSpPr>
        <p:spPr>
          <a:xfrm>
            <a:off x="1405466" y="3470660"/>
            <a:ext cx="8920220" cy="1016934"/>
          </a:xfrm>
          <a:prstGeom prst="rect">
            <a:avLst/>
          </a:prstGeom>
          <a:solidFill>
            <a:srgbClr val="00FFFF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b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এই পাঠ শেষে শিক্ষার্থীরা </a:t>
            </a:r>
            <a:r>
              <a:rPr lang="ar-SA" sz="3200" dirty="0">
                <a:latin typeface="Nikosh" pitchFamily="2" charset="0"/>
                <a:cs typeface="Nikosh" pitchFamily="2" charset="0"/>
              </a:rPr>
              <a:t>الكلمة</a:t>
            </a:r>
            <a:r>
              <a:rPr kumimoji="0" lang="b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এর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পারিভাষিক </a:t>
            </a:r>
            <a:r>
              <a:rPr kumimoji="0" lang="b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অর্থ বলতে পারবে ।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938CDD-DFF2-441B-8093-304431A58E46}"/>
              </a:ext>
            </a:extLst>
          </p:cNvPr>
          <p:cNvSpPr txBox="1">
            <a:spLocks/>
          </p:cNvSpPr>
          <p:nvPr/>
        </p:nvSpPr>
        <p:spPr>
          <a:xfrm>
            <a:off x="1405466" y="4810677"/>
            <a:ext cx="8920220" cy="704557"/>
          </a:xfrm>
          <a:prstGeom prst="rect">
            <a:avLst/>
          </a:prstGeom>
          <a:solidFill>
            <a:srgbClr val="FF99FF"/>
          </a:soli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b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এই পাঠ শেষে শিক্ষার্থীরা </a:t>
            </a:r>
            <a:r>
              <a:rPr lang="ar-SA" sz="3200" dirty="0">
                <a:latin typeface="Nikosh" pitchFamily="2" charset="0"/>
                <a:cs typeface="Nikosh" pitchFamily="2" charset="0"/>
              </a:rPr>
              <a:t>الكلمة</a:t>
            </a:r>
            <a:r>
              <a:rPr kumimoji="0" lang="b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এর প্রকার</a:t>
            </a:r>
            <a:r>
              <a:rPr kumimoji="0" lang="bn-IN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ভেদ </a:t>
            </a:r>
            <a:r>
              <a:rPr kumimoji="0" lang="bn-I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বলতে পারবে ।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69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F382-2D1D-41B8-A206-E84E579C1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3685"/>
            <a:ext cx="9603275" cy="1144949"/>
          </a:xfrm>
        </p:spPr>
        <p:txBody>
          <a:bodyPr>
            <a:normAutofit fontScale="90000"/>
          </a:bodyPr>
          <a:lstStyle/>
          <a:p>
            <a:r>
              <a:rPr lang="bn-IN" dirty="0"/>
              <a:t>        </a:t>
            </a:r>
            <a:r>
              <a:rPr lang="bn-IN" sz="7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পাঠ </a:t>
            </a:r>
            <a:br>
              <a:rPr lang="bn-IN" dirty="0"/>
            </a:br>
            <a:r>
              <a:rPr lang="bn-IN" dirty="0"/>
              <a:t>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6329C5-DB33-44D4-B15F-5E756BD6A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0" y="2912533"/>
            <a:ext cx="9604375" cy="324013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B8F06C2-E40E-48A3-A15F-42EBB3F40D31}"/>
              </a:ext>
            </a:extLst>
          </p:cNvPr>
          <p:cNvSpPr/>
          <p:nvPr/>
        </p:nvSpPr>
        <p:spPr>
          <a:xfrm>
            <a:off x="1871003" y="1620966"/>
            <a:ext cx="6499274" cy="1049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৯২,৯৩ পৃষ্ঠা দেখ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9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8D6B-FD66-45E4-B3BB-35614375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97CEBB-9D8B-4B26-A956-DBEDDA7B9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88" y="393895"/>
            <a:ext cx="9495692" cy="5659586"/>
          </a:xfrm>
        </p:spPr>
      </p:pic>
    </p:spTree>
    <p:extLst>
      <p:ext uri="{BB962C8B-B14F-4D97-AF65-F5344CB8AC3E}">
        <p14:creationId xmlns:p14="http://schemas.microsoft.com/office/powerpoint/2010/main" val="2370874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DCD5-E106-4E57-B498-5F96D80A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একক কাজ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1A32-C0A8-44E4-91FD-55BD8D7F1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১।কালিমা কাহাকে বলে ?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উদাহরন সহ লিখ 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32-Point Star 4">
            <a:extLst>
              <a:ext uri="{FF2B5EF4-FFF2-40B4-BE49-F238E27FC236}">
                <a16:creationId xmlns:a16="http://schemas.microsoft.com/office/drawing/2014/main" id="{9F527E46-C0A7-43EE-BDF6-0CE10DA09E3D}"/>
              </a:ext>
            </a:extLst>
          </p:cNvPr>
          <p:cNvSpPr txBox="1">
            <a:spLocks/>
          </p:cNvSpPr>
          <p:nvPr/>
        </p:nvSpPr>
        <p:spPr>
          <a:xfrm>
            <a:off x="1137146" y="642542"/>
            <a:ext cx="8779967" cy="1038622"/>
          </a:xfrm>
          <a:prstGeom prst="star32">
            <a:avLst/>
          </a:prstGeom>
          <a:ln w="158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IN" sz="72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72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72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4F961-D047-4AE8-9C5C-53AD4779D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012" y="1860424"/>
            <a:ext cx="5105915" cy="376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99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8B77FF8-6B42-452C-A8A4-72BC70EF2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194" y="1987226"/>
            <a:ext cx="5817619" cy="3967089"/>
          </a:xfrm>
        </p:spPr>
      </p:pic>
      <p:sp>
        <p:nvSpPr>
          <p:cNvPr id="4" name="32-Point Star 4">
            <a:extLst>
              <a:ext uri="{FF2B5EF4-FFF2-40B4-BE49-F238E27FC236}">
                <a16:creationId xmlns:a16="http://schemas.microsoft.com/office/drawing/2014/main" id="{F1DA5070-6F74-422E-B241-756E07A1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star32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>
              <a:defRPr/>
            </a:pPr>
            <a:r>
              <a:rPr lang="bn-IN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54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416E60-C54F-465C-9498-0ABF6A1A3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7" y="2086048"/>
            <a:ext cx="6239564" cy="396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54E97-AAB2-46DE-AFF9-6CCC4B92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    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4C43A1-DB84-406D-B419-AD8B482EF7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95" y="1817393"/>
            <a:ext cx="4581524" cy="388586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A157DD-BFA0-4296-B0EA-65B0DB42A7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30"/>
          <a:stretch/>
        </p:blipFill>
        <p:spPr>
          <a:xfrm>
            <a:off x="595531" y="1988654"/>
            <a:ext cx="5500469" cy="359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59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143</TotalTime>
  <Words>100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Nikosh</vt:lpstr>
      <vt:lpstr>NikoshBAN</vt:lpstr>
      <vt:lpstr>Gallery</vt:lpstr>
      <vt:lpstr>অন-লাইন ক্লাসে সবাইকে স্বাগতম </vt:lpstr>
      <vt:lpstr>           শিক্ষক পরিচিতি    </vt:lpstr>
      <vt:lpstr>       পাঠ পরিচিতি </vt:lpstr>
      <vt:lpstr>         শিখন ফল  </vt:lpstr>
      <vt:lpstr>        নিরব পাঠ   </vt:lpstr>
      <vt:lpstr>PowerPoint Presentation</vt:lpstr>
      <vt:lpstr>         একক কাজ  </vt:lpstr>
      <vt:lpstr>বাড়ির  কাজ </vt:lpstr>
      <vt:lpstr>      আল্লাহ হাফেজ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অন-লাইন ক্লাসে সবাইকে স্বাগতম </dc:title>
  <dc:creator>DOEL</dc:creator>
  <cp:lastModifiedBy>DOEL</cp:lastModifiedBy>
  <cp:revision>25</cp:revision>
  <dcterms:created xsi:type="dcterms:W3CDTF">2021-03-21T10:23:51Z</dcterms:created>
  <dcterms:modified xsi:type="dcterms:W3CDTF">2021-03-21T15:33:24Z</dcterms:modified>
</cp:coreProperties>
</file>