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79" r:id="rId2"/>
    <p:sldId id="280" r:id="rId3"/>
    <p:sldId id="260" r:id="rId4"/>
    <p:sldId id="261" r:id="rId5"/>
    <p:sldId id="27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5.jpeg"/><Relationship Id="rId1" Type="http://schemas.openxmlformats.org/officeDocument/2006/relationships/image" Target="../media/image3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6.jpeg"/><Relationship Id="rId2" Type="http://schemas.openxmlformats.org/officeDocument/2006/relationships/image" Target="../media/image40.jpeg"/><Relationship Id="rId1" Type="http://schemas.openxmlformats.org/officeDocument/2006/relationships/image" Target="../media/image18.jpeg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5.jpeg"/><Relationship Id="rId1" Type="http://schemas.openxmlformats.org/officeDocument/2006/relationships/image" Target="../media/image3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image" Target="../media/image18.jpeg"/><Relationship Id="rId6" Type="http://schemas.openxmlformats.org/officeDocument/2006/relationships/image" Target="../media/image44.jpg"/><Relationship Id="rId5" Type="http://schemas.openxmlformats.org/officeDocument/2006/relationships/image" Target="../media/image41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8CC61-4D75-4D6E-9AC9-6CBCE2C73CF0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740375-F850-4F6F-A86D-D999CBECD1FD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n>
              <a:noFill/>
            </a:ln>
            <a:noFill/>
          </a:endParaRPr>
        </a:p>
      </dgm:t>
    </dgm:pt>
    <dgm:pt modelId="{C331B280-A925-4DF5-B2FE-CC0FC43EA7D2}" type="parTrans" cxnId="{091F7364-ACC1-419F-920B-59656A32D5AA}">
      <dgm:prSet/>
      <dgm:spPr/>
      <dgm:t>
        <a:bodyPr/>
        <a:lstStyle/>
        <a:p>
          <a:endParaRPr lang="en-US"/>
        </a:p>
      </dgm:t>
    </dgm:pt>
    <dgm:pt modelId="{3814224F-53E0-4110-A6E2-4A160E3F6B2D}" type="sibTrans" cxnId="{091F7364-ACC1-419F-920B-59656A32D5AA}">
      <dgm:prSet/>
      <dgm:spPr/>
      <dgm:t>
        <a:bodyPr/>
        <a:lstStyle/>
        <a:p>
          <a:endParaRPr lang="en-US"/>
        </a:p>
      </dgm:t>
    </dgm:pt>
    <dgm:pt modelId="{1636DD85-69C9-4A3A-B5E1-9A800892D595}">
      <dgm:prSet phldrT="[Text]" phldr="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noFill/>
          </a:endParaRPr>
        </a:p>
      </dgm:t>
    </dgm:pt>
    <dgm:pt modelId="{CB722EE1-F8B3-4AFE-9A70-90A6F1774EF1}" type="parTrans" cxnId="{811B0639-5754-4404-8AB7-A8FCCFB0E90B}">
      <dgm:prSet/>
      <dgm:spPr/>
      <dgm:t>
        <a:bodyPr/>
        <a:lstStyle/>
        <a:p>
          <a:endParaRPr lang="en-US"/>
        </a:p>
      </dgm:t>
    </dgm:pt>
    <dgm:pt modelId="{84B98594-10F8-4A90-BDCC-CAF9D9F5EA9E}" type="sibTrans" cxnId="{811B0639-5754-4404-8AB7-A8FCCFB0E90B}">
      <dgm:prSet/>
      <dgm:spPr/>
      <dgm:t>
        <a:bodyPr/>
        <a:lstStyle/>
        <a:p>
          <a:endParaRPr lang="en-US"/>
        </a:p>
      </dgm:t>
    </dgm:pt>
    <dgm:pt modelId="{F0C0E43F-DE8F-4FE5-85B4-F69887AB0BAD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3CC9CE-C1B9-4817-8E81-0D0F446F0DBB}" type="parTrans" cxnId="{B473E993-2771-4727-9FEF-C3FA4C9B16E2}">
      <dgm:prSet/>
      <dgm:spPr/>
      <dgm:t>
        <a:bodyPr/>
        <a:lstStyle/>
        <a:p>
          <a:endParaRPr lang="en-US"/>
        </a:p>
      </dgm:t>
    </dgm:pt>
    <dgm:pt modelId="{438114D8-D723-4217-AF95-A017CFE4EFB8}" type="sibTrans" cxnId="{B473E993-2771-4727-9FEF-C3FA4C9B16E2}">
      <dgm:prSet/>
      <dgm:spPr/>
      <dgm:t>
        <a:bodyPr/>
        <a:lstStyle/>
        <a:p>
          <a:endParaRPr lang="en-US"/>
        </a:p>
      </dgm:t>
    </dgm:pt>
    <dgm:pt modelId="{20CDBF7D-BB6B-4CE2-B433-E0B5CB6B9B48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C38B41-F08D-4C6C-ADF3-CD887C36DC5F}" type="parTrans" cxnId="{DB24688B-E681-4223-AFE3-5D1322222FB6}">
      <dgm:prSet/>
      <dgm:spPr/>
      <dgm:t>
        <a:bodyPr/>
        <a:lstStyle/>
        <a:p>
          <a:endParaRPr lang="en-US"/>
        </a:p>
      </dgm:t>
    </dgm:pt>
    <dgm:pt modelId="{4703276D-393E-43CE-84DF-15A7EC2A7E2C}" type="sibTrans" cxnId="{DB24688B-E681-4223-AFE3-5D1322222FB6}">
      <dgm:prSet/>
      <dgm:spPr/>
      <dgm:t>
        <a:bodyPr/>
        <a:lstStyle/>
        <a:p>
          <a:endParaRPr lang="en-US"/>
        </a:p>
      </dgm:t>
    </dgm:pt>
    <dgm:pt modelId="{27965B3C-989A-487E-9262-5D690C13C2E1}">
      <dgm:prSet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417A2B-0033-4993-B95D-F56F42C0862B}" type="parTrans" cxnId="{0E7B3D1E-15AF-43E0-9015-3D914AA94789}">
      <dgm:prSet/>
      <dgm:spPr/>
      <dgm:t>
        <a:bodyPr/>
        <a:lstStyle/>
        <a:p>
          <a:endParaRPr lang="en-US"/>
        </a:p>
      </dgm:t>
    </dgm:pt>
    <dgm:pt modelId="{7E43DC05-F8F0-439E-B70A-5F90D5D72021}" type="sibTrans" cxnId="{0E7B3D1E-15AF-43E0-9015-3D914AA94789}">
      <dgm:prSet/>
      <dgm:spPr/>
      <dgm:t>
        <a:bodyPr/>
        <a:lstStyle/>
        <a:p>
          <a:endParaRPr lang="en-US"/>
        </a:p>
      </dgm:t>
    </dgm:pt>
    <dgm:pt modelId="{63EA86F5-6C33-4742-BA0A-599418B334FA}">
      <dgm:prSet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2259E-EBEE-4C30-A19E-4AA0810EF0FE}" type="parTrans" cxnId="{735B0A35-13A1-4A0F-B100-39BB5206D65E}">
      <dgm:prSet/>
      <dgm:spPr/>
      <dgm:t>
        <a:bodyPr/>
        <a:lstStyle/>
        <a:p>
          <a:endParaRPr lang="en-US"/>
        </a:p>
      </dgm:t>
    </dgm:pt>
    <dgm:pt modelId="{883655A2-6422-469B-AEAF-F3DBBDA10A02}" type="sibTrans" cxnId="{735B0A35-13A1-4A0F-B100-39BB5206D65E}">
      <dgm:prSet/>
      <dgm:spPr/>
      <dgm:t>
        <a:bodyPr/>
        <a:lstStyle/>
        <a:p>
          <a:endParaRPr lang="en-US"/>
        </a:p>
      </dgm:t>
    </dgm:pt>
    <dgm:pt modelId="{CE8BF1B0-313F-4408-BC3F-0CBE743141F6}" type="pres">
      <dgm:prSet presAssocID="{6478CC61-4D75-4D6E-9AC9-6CBCE2C73C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6A7127-A707-475D-ACB4-6A1FD2FCEABD}" type="pres">
      <dgm:prSet presAssocID="{07740375-F850-4F6F-A86D-D999CBECD1F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C1428-5DA7-45A4-B826-A8E16A133B62}" type="pres">
      <dgm:prSet presAssocID="{3814224F-53E0-4110-A6E2-4A160E3F6B2D}" presName="spacerL" presStyleCnt="0"/>
      <dgm:spPr/>
    </dgm:pt>
    <dgm:pt modelId="{499A685D-228E-4405-A2F9-A5EACB07BE93}" type="pres">
      <dgm:prSet presAssocID="{3814224F-53E0-4110-A6E2-4A160E3F6B2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2E9D746-5792-4F85-A1B7-31596DDA395C}" type="pres">
      <dgm:prSet presAssocID="{3814224F-53E0-4110-A6E2-4A160E3F6B2D}" presName="spacerR" presStyleCnt="0"/>
      <dgm:spPr/>
    </dgm:pt>
    <dgm:pt modelId="{4EF31932-051F-4A99-BD20-E94BD26193B4}" type="pres">
      <dgm:prSet presAssocID="{1636DD85-69C9-4A3A-B5E1-9A800892D5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7FD25-CDF0-4521-AA1C-51400DECF728}" type="pres">
      <dgm:prSet presAssocID="{84B98594-10F8-4A90-BDCC-CAF9D9F5EA9E}" presName="spacerL" presStyleCnt="0"/>
      <dgm:spPr/>
    </dgm:pt>
    <dgm:pt modelId="{9A827D55-321D-4C87-8952-5C9E9BBE099C}" type="pres">
      <dgm:prSet presAssocID="{84B98594-10F8-4A90-BDCC-CAF9D9F5EA9E}" presName="sibTrans" presStyleLbl="sibTrans2D1" presStyleIdx="1" presStyleCnt="5" custLinFactX="791632" custLinFactNeighborX="800000" custLinFactNeighborY="2581"/>
      <dgm:spPr/>
      <dgm:t>
        <a:bodyPr/>
        <a:lstStyle/>
        <a:p>
          <a:endParaRPr lang="en-US"/>
        </a:p>
      </dgm:t>
    </dgm:pt>
    <dgm:pt modelId="{FE2642CB-439E-42D0-AC3E-D7CBB2CC9999}" type="pres">
      <dgm:prSet presAssocID="{84B98594-10F8-4A90-BDCC-CAF9D9F5EA9E}" presName="spacerR" presStyleCnt="0"/>
      <dgm:spPr/>
    </dgm:pt>
    <dgm:pt modelId="{109AC7D5-C534-47FA-8126-1A7BC2EA176F}" type="pres">
      <dgm:prSet presAssocID="{F0C0E43F-DE8F-4FE5-85B4-F69887AB0BAD}" presName="node" presStyleLbl="node1" presStyleIdx="2" presStyleCnt="6" custLinFactX="152493" custLinFactNeighborX="200000" custLinFactNeighborY="-2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AFD45-D545-4407-AA6A-6939F4CE65D8}" type="pres">
      <dgm:prSet presAssocID="{438114D8-D723-4217-AF95-A017CFE4EFB8}" presName="spacerL" presStyleCnt="0"/>
      <dgm:spPr/>
    </dgm:pt>
    <dgm:pt modelId="{0B32B9A1-8B22-4759-8C6B-256B6F7497F7}" type="pres">
      <dgm:prSet presAssocID="{438114D8-D723-4217-AF95-A017CFE4EFB8}" presName="sibTrans" presStyleLbl="sibTrans2D1" presStyleIdx="2" presStyleCnt="5" custLinFactX="-248976" custLinFactNeighborX="-300000" custLinFactNeighborY="-703"/>
      <dgm:spPr/>
      <dgm:t>
        <a:bodyPr/>
        <a:lstStyle/>
        <a:p>
          <a:endParaRPr lang="en-US"/>
        </a:p>
      </dgm:t>
    </dgm:pt>
    <dgm:pt modelId="{60D22E1E-FF29-4604-B71D-22BC30E0211A}" type="pres">
      <dgm:prSet presAssocID="{438114D8-D723-4217-AF95-A017CFE4EFB8}" presName="spacerR" presStyleCnt="0"/>
      <dgm:spPr/>
    </dgm:pt>
    <dgm:pt modelId="{3CD61502-3528-47B3-92F1-E0D7AB0E4F7F}" type="pres">
      <dgm:prSet presAssocID="{20CDBF7D-BB6B-4CE2-B433-E0B5CB6B9B48}" presName="node" presStyleLbl="node1" presStyleIdx="3" presStyleCnt="6" custLinFactX="-148068" custLinFactNeighborX="-200000" custLinFactNeighborY="-2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8F5AE-3D82-47E3-9FF1-B47D2287561B}" type="pres">
      <dgm:prSet presAssocID="{4703276D-393E-43CE-84DF-15A7EC2A7E2C}" presName="spacerL" presStyleCnt="0"/>
      <dgm:spPr/>
    </dgm:pt>
    <dgm:pt modelId="{FD7C9DF4-BD95-404C-91BE-F3D6A14B5F98}" type="pres">
      <dgm:prSet presAssocID="{4703276D-393E-43CE-84DF-15A7EC2A7E2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63E90F5-DF56-482F-BB6F-E091742B82FA}" type="pres">
      <dgm:prSet presAssocID="{4703276D-393E-43CE-84DF-15A7EC2A7E2C}" presName="spacerR" presStyleCnt="0"/>
      <dgm:spPr/>
    </dgm:pt>
    <dgm:pt modelId="{BB51B4FE-B851-462D-902D-675D4F37DB25}" type="pres">
      <dgm:prSet presAssocID="{27965B3C-989A-487E-9262-5D690C13C2E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A949C-D945-4714-9675-B2295D90BD2F}" type="pres">
      <dgm:prSet presAssocID="{7E43DC05-F8F0-439E-B70A-5F90D5D72021}" presName="spacerL" presStyleCnt="0"/>
      <dgm:spPr/>
    </dgm:pt>
    <dgm:pt modelId="{BC7A7CC2-BAB7-44AF-8AA6-A0BA4025DD66}" type="pres">
      <dgm:prSet presAssocID="{7E43DC05-F8F0-439E-B70A-5F90D5D72021}" presName="sibTrans" presStyleLbl="sibTrans2D1" presStyleIdx="4" presStyleCnt="5" custLinFactX="-514246" custLinFactNeighborX="-600000" custLinFactNeighborY="-13225"/>
      <dgm:spPr/>
      <dgm:t>
        <a:bodyPr/>
        <a:lstStyle/>
        <a:p>
          <a:endParaRPr lang="en-US"/>
        </a:p>
      </dgm:t>
    </dgm:pt>
    <dgm:pt modelId="{A3804C24-CBF8-4062-A051-17AFBCF42EEF}" type="pres">
      <dgm:prSet presAssocID="{7E43DC05-F8F0-439E-B70A-5F90D5D72021}" presName="spacerR" presStyleCnt="0"/>
      <dgm:spPr/>
    </dgm:pt>
    <dgm:pt modelId="{7AC06DE1-441A-4B39-9652-41958D7958CA}" type="pres">
      <dgm:prSet presAssocID="{63EA86F5-6C33-4742-BA0A-599418B334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B3D1E-15AF-43E0-9015-3D914AA94789}" srcId="{6478CC61-4D75-4D6E-9AC9-6CBCE2C73CF0}" destId="{27965B3C-989A-487E-9262-5D690C13C2E1}" srcOrd="4" destOrd="0" parTransId="{A8417A2B-0033-4993-B95D-F56F42C0862B}" sibTransId="{7E43DC05-F8F0-439E-B70A-5F90D5D72021}"/>
    <dgm:cxn modelId="{B9965BF5-F3F8-4377-9640-A85FC1487602}" type="presOf" srcId="{07740375-F850-4F6F-A86D-D999CBECD1FD}" destId="{796A7127-A707-475D-ACB4-6A1FD2FCEABD}" srcOrd="0" destOrd="0" presId="urn:microsoft.com/office/officeart/2005/8/layout/equation1"/>
    <dgm:cxn modelId="{B473E993-2771-4727-9FEF-C3FA4C9B16E2}" srcId="{6478CC61-4D75-4D6E-9AC9-6CBCE2C73CF0}" destId="{F0C0E43F-DE8F-4FE5-85B4-F69887AB0BAD}" srcOrd="2" destOrd="0" parTransId="{443CC9CE-C1B9-4817-8E81-0D0F446F0DBB}" sibTransId="{438114D8-D723-4217-AF95-A017CFE4EFB8}"/>
    <dgm:cxn modelId="{3BF47ACC-3531-4F7B-B8FB-900BEBDB4C9E}" type="presOf" srcId="{6478CC61-4D75-4D6E-9AC9-6CBCE2C73CF0}" destId="{CE8BF1B0-313F-4408-BC3F-0CBE743141F6}" srcOrd="0" destOrd="0" presId="urn:microsoft.com/office/officeart/2005/8/layout/equation1"/>
    <dgm:cxn modelId="{56C45518-79AE-4FCB-8530-5475BD4D7782}" type="presOf" srcId="{20CDBF7D-BB6B-4CE2-B433-E0B5CB6B9B48}" destId="{3CD61502-3528-47B3-92F1-E0D7AB0E4F7F}" srcOrd="0" destOrd="0" presId="urn:microsoft.com/office/officeart/2005/8/layout/equation1"/>
    <dgm:cxn modelId="{DB24688B-E681-4223-AFE3-5D1322222FB6}" srcId="{6478CC61-4D75-4D6E-9AC9-6CBCE2C73CF0}" destId="{20CDBF7D-BB6B-4CE2-B433-E0B5CB6B9B48}" srcOrd="3" destOrd="0" parTransId="{59C38B41-F08D-4C6C-ADF3-CD887C36DC5F}" sibTransId="{4703276D-393E-43CE-84DF-15A7EC2A7E2C}"/>
    <dgm:cxn modelId="{276E5F19-BED8-43CE-8AF7-2C3C403F454A}" type="presOf" srcId="{1636DD85-69C9-4A3A-B5E1-9A800892D595}" destId="{4EF31932-051F-4A99-BD20-E94BD26193B4}" srcOrd="0" destOrd="0" presId="urn:microsoft.com/office/officeart/2005/8/layout/equation1"/>
    <dgm:cxn modelId="{F4372214-E9FB-4898-B945-4D207342E93C}" type="presOf" srcId="{63EA86F5-6C33-4742-BA0A-599418B334FA}" destId="{7AC06DE1-441A-4B39-9652-41958D7958CA}" srcOrd="0" destOrd="0" presId="urn:microsoft.com/office/officeart/2005/8/layout/equation1"/>
    <dgm:cxn modelId="{735B0A35-13A1-4A0F-B100-39BB5206D65E}" srcId="{6478CC61-4D75-4D6E-9AC9-6CBCE2C73CF0}" destId="{63EA86F5-6C33-4742-BA0A-599418B334FA}" srcOrd="5" destOrd="0" parTransId="{C472259E-EBEE-4C30-A19E-4AA0810EF0FE}" sibTransId="{883655A2-6422-469B-AEAF-F3DBBDA10A02}"/>
    <dgm:cxn modelId="{2B85F2A5-134A-4D3A-BC0D-D2C869DE4237}" type="presOf" srcId="{3814224F-53E0-4110-A6E2-4A160E3F6B2D}" destId="{499A685D-228E-4405-A2F9-A5EACB07BE93}" srcOrd="0" destOrd="0" presId="urn:microsoft.com/office/officeart/2005/8/layout/equation1"/>
    <dgm:cxn modelId="{AF5BDE21-66FD-47E6-AFCE-73810EDA0D54}" type="presOf" srcId="{4703276D-393E-43CE-84DF-15A7EC2A7E2C}" destId="{FD7C9DF4-BD95-404C-91BE-F3D6A14B5F98}" srcOrd="0" destOrd="0" presId="urn:microsoft.com/office/officeart/2005/8/layout/equation1"/>
    <dgm:cxn modelId="{091F7364-ACC1-419F-920B-59656A32D5AA}" srcId="{6478CC61-4D75-4D6E-9AC9-6CBCE2C73CF0}" destId="{07740375-F850-4F6F-A86D-D999CBECD1FD}" srcOrd="0" destOrd="0" parTransId="{C331B280-A925-4DF5-B2FE-CC0FC43EA7D2}" sibTransId="{3814224F-53E0-4110-A6E2-4A160E3F6B2D}"/>
    <dgm:cxn modelId="{61A9D7EB-DEA0-409D-8410-2E3338C7C909}" type="presOf" srcId="{7E43DC05-F8F0-439E-B70A-5F90D5D72021}" destId="{BC7A7CC2-BAB7-44AF-8AA6-A0BA4025DD66}" srcOrd="0" destOrd="0" presId="urn:microsoft.com/office/officeart/2005/8/layout/equation1"/>
    <dgm:cxn modelId="{C435E114-76CD-49B1-99AF-E1DD878C660F}" type="presOf" srcId="{27965B3C-989A-487E-9262-5D690C13C2E1}" destId="{BB51B4FE-B851-462D-902D-675D4F37DB25}" srcOrd="0" destOrd="0" presId="urn:microsoft.com/office/officeart/2005/8/layout/equation1"/>
    <dgm:cxn modelId="{AED37093-12C6-4176-8DF2-575542EB8AF0}" type="presOf" srcId="{84B98594-10F8-4A90-BDCC-CAF9D9F5EA9E}" destId="{9A827D55-321D-4C87-8952-5C9E9BBE099C}" srcOrd="0" destOrd="0" presId="urn:microsoft.com/office/officeart/2005/8/layout/equation1"/>
    <dgm:cxn modelId="{811B0639-5754-4404-8AB7-A8FCCFB0E90B}" srcId="{6478CC61-4D75-4D6E-9AC9-6CBCE2C73CF0}" destId="{1636DD85-69C9-4A3A-B5E1-9A800892D595}" srcOrd="1" destOrd="0" parTransId="{CB722EE1-F8B3-4AFE-9A70-90A6F1774EF1}" sibTransId="{84B98594-10F8-4A90-BDCC-CAF9D9F5EA9E}"/>
    <dgm:cxn modelId="{11D14712-19E3-4BC6-B56F-D49BF2B38788}" type="presOf" srcId="{F0C0E43F-DE8F-4FE5-85B4-F69887AB0BAD}" destId="{109AC7D5-C534-47FA-8126-1A7BC2EA176F}" srcOrd="0" destOrd="0" presId="urn:microsoft.com/office/officeart/2005/8/layout/equation1"/>
    <dgm:cxn modelId="{6CD234F1-005B-4E92-8970-4EF6C82DAC38}" type="presOf" srcId="{438114D8-D723-4217-AF95-A017CFE4EFB8}" destId="{0B32B9A1-8B22-4759-8C6B-256B6F7497F7}" srcOrd="0" destOrd="0" presId="urn:microsoft.com/office/officeart/2005/8/layout/equation1"/>
    <dgm:cxn modelId="{61CAD34D-DE9B-4493-A902-E19383352217}" type="presParOf" srcId="{CE8BF1B0-313F-4408-BC3F-0CBE743141F6}" destId="{796A7127-A707-475D-ACB4-6A1FD2FCEABD}" srcOrd="0" destOrd="0" presId="urn:microsoft.com/office/officeart/2005/8/layout/equation1"/>
    <dgm:cxn modelId="{5AECFD8C-EBF6-4EE8-B8BC-A343205FE537}" type="presParOf" srcId="{CE8BF1B0-313F-4408-BC3F-0CBE743141F6}" destId="{9F8C1428-5DA7-45A4-B826-A8E16A133B62}" srcOrd="1" destOrd="0" presId="urn:microsoft.com/office/officeart/2005/8/layout/equation1"/>
    <dgm:cxn modelId="{0D620E80-4A02-4630-AFBF-360A70F60D69}" type="presParOf" srcId="{CE8BF1B0-313F-4408-BC3F-0CBE743141F6}" destId="{499A685D-228E-4405-A2F9-A5EACB07BE93}" srcOrd="2" destOrd="0" presId="urn:microsoft.com/office/officeart/2005/8/layout/equation1"/>
    <dgm:cxn modelId="{8801171B-40F8-43C7-9336-4765B0F9F284}" type="presParOf" srcId="{CE8BF1B0-313F-4408-BC3F-0CBE743141F6}" destId="{72E9D746-5792-4F85-A1B7-31596DDA395C}" srcOrd="3" destOrd="0" presId="urn:microsoft.com/office/officeart/2005/8/layout/equation1"/>
    <dgm:cxn modelId="{431149FD-9AE8-495B-ADA5-DD10D3185882}" type="presParOf" srcId="{CE8BF1B0-313F-4408-BC3F-0CBE743141F6}" destId="{4EF31932-051F-4A99-BD20-E94BD26193B4}" srcOrd="4" destOrd="0" presId="urn:microsoft.com/office/officeart/2005/8/layout/equation1"/>
    <dgm:cxn modelId="{D38CB6B7-7697-4B1A-A238-EED614197511}" type="presParOf" srcId="{CE8BF1B0-313F-4408-BC3F-0CBE743141F6}" destId="{6027FD25-CDF0-4521-AA1C-51400DECF728}" srcOrd="5" destOrd="0" presId="urn:microsoft.com/office/officeart/2005/8/layout/equation1"/>
    <dgm:cxn modelId="{523258B2-CF48-4139-9B25-CEA9924FCD7B}" type="presParOf" srcId="{CE8BF1B0-313F-4408-BC3F-0CBE743141F6}" destId="{9A827D55-321D-4C87-8952-5C9E9BBE099C}" srcOrd="6" destOrd="0" presId="urn:microsoft.com/office/officeart/2005/8/layout/equation1"/>
    <dgm:cxn modelId="{A09FFEB3-4D9C-4DFA-83C0-CA2B95CBF028}" type="presParOf" srcId="{CE8BF1B0-313F-4408-BC3F-0CBE743141F6}" destId="{FE2642CB-439E-42D0-AC3E-D7CBB2CC9999}" srcOrd="7" destOrd="0" presId="urn:microsoft.com/office/officeart/2005/8/layout/equation1"/>
    <dgm:cxn modelId="{C14499C1-1622-4ECC-8EBE-FCF2E713EB87}" type="presParOf" srcId="{CE8BF1B0-313F-4408-BC3F-0CBE743141F6}" destId="{109AC7D5-C534-47FA-8126-1A7BC2EA176F}" srcOrd="8" destOrd="0" presId="urn:microsoft.com/office/officeart/2005/8/layout/equation1"/>
    <dgm:cxn modelId="{26A0CB39-8E06-469D-82B0-FF51F391EC6A}" type="presParOf" srcId="{CE8BF1B0-313F-4408-BC3F-0CBE743141F6}" destId="{A4EAFD45-D545-4407-AA6A-6939F4CE65D8}" srcOrd="9" destOrd="0" presId="urn:microsoft.com/office/officeart/2005/8/layout/equation1"/>
    <dgm:cxn modelId="{29AD17C3-F1F0-465F-A295-BA115EBF6D74}" type="presParOf" srcId="{CE8BF1B0-313F-4408-BC3F-0CBE743141F6}" destId="{0B32B9A1-8B22-4759-8C6B-256B6F7497F7}" srcOrd="10" destOrd="0" presId="urn:microsoft.com/office/officeart/2005/8/layout/equation1"/>
    <dgm:cxn modelId="{0075EBED-5EAF-4154-9020-CA0E8A43D0F8}" type="presParOf" srcId="{CE8BF1B0-313F-4408-BC3F-0CBE743141F6}" destId="{60D22E1E-FF29-4604-B71D-22BC30E0211A}" srcOrd="11" destOrd="0" presId="urn:microsoft.com/office/officeart/2005/8/layout/equation1"/>
    <dgm:cxn modelId="{32FCE30A-4486-4637-9817-86E2D9BA98D5}" type="presParOf" srcId="{CE8BF1B0-313F-4408-BC3F-0CBE743141F6}" destId="{3CD61502-3528-47B3-92F1-E0D7AB0E4F7F}" srcOrd="12" destOrd="0" presId="urn:microsoft.com/office/officeart/2005/8/layout/equation1"/>
    <dgm:cxn modelId="{38CEF8B1-C15C-4A20-B7A1-E3AF0AB8C74D}" type="presParOf" srcId="{CE8BF1B0-313F-4408-BC3F-0CBE743141F6}" destId="{AA98F5AE-3D82-47E3-9FF1-B47D2287561B}" srcOrd="13" destOrd="0" presId="urn:microsoft.com/office/officeart/2005/8/layout/equation1"/>
    <dgm:cxn modelId="{0FA58EB1-8FDA-4EBA-ACE8-18DBBFCE00B1}" type="presParOf" srcId="{CE8BF1B0-313F-4408-BC3F-0CBE743141F6}" destId="{FD7C9DF4-BD95-404C-91BE-F3D6A14B5F98}" srcOrd="14" destOrd="0" presId="urn:microsoft.com/office/officeart/2005/8/layout/equation1"/>
    <dgm:cxn modelId="{217090A7-A647-4E76-8191-897201114CD0}" type="presParOf" srcId="{CE8BF1B0-313F-4408-BC3F-0CBE743141F6}" destId="{B63E90F5-DF56-482F-BB6F-E091742B82FA}" srcOrd="15" destOrd="0" presId="urn:microsoft.com/office/officeart/2005/8/layout/equation1"/>
    <dgm:cxn modelId="{873F2E7A-865E-459A-8BAB-8926286F6CAA}" type="presParOf" srcId="{CE8BF1B0-313F-4408-BC3F-0CBE743141F6}" destId="{BB51B4FE-B851-462D-902D-675D4F37DB25}" srcOrd="16" destOrd="0" presId="urn:microsoft.com/office/officeart/2005/8/layout/equation1"/>
    <dgm:cxn modelId="{BF6914EA-5005-4094-9EFC-E284E881BD35}" type="presParOf" srcId="{CE8BF1B0-313F-4408-BC3F-0CBE743141F6}" destId="{DEAA949C-D945-4714-9675-B2295D90BD2F}" srcOrd="17" destOrd="0" presId="urn:microsoft.com/office/officeart/2005/8/layout/equation1"/>
    <dgm:cxn modelId="{C0CB8CCA-A71C-4F84-9032-2E8B3A23130E}" type="presParOf" srcId="{CE8BF1B0-313F-4408-BC3F-0CBE743141F6}" destId="{BC7A7CC2-BAB7-44AF-8AA6-A0BA4025DD66}" srcOrd="18" destOrd="0" presId="urn:microsoft.com/office/officeart/2005/8/layout/equation1"/>
    <dgm:cxn modelId="{10C6CEA6-5F5C-43B1-A47D-C86F2A4DF88D}" type="presParOf" srcId="{CE8BF1B0-313F-4408-BC3F-0CBE743141F6}" destId="{A3804C24-CBF8-4062-A051-17AFBCF42EEF}" srcOrd="19" destOrd="0" presId="urn:microsoft.com/office/officeart/2005/8/layout/equation1"/>
    <dgm:cxn modelId="{4DD2499F-783A-48EA-81A9-F9E35A47BDA8}" type="presParOf" srcId="{CE8BF1B0-313F-4408-BC3F-0CBE743141F6}" destId="{7AC06DE1-441A-4B39-9652-41958D7958CA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8CC61-4D75-4D6E-9AC9-6CBCE2C73CF0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740375-F850-4F6F-A86D-D999CBECD1FD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n>
              <a:noFill/>
            </a:ln>
            <a:noFill/>
          </a:endParaRPr>
        </a:p>
      </dgm:t>
    </dgm:pt>
    <dgm:pt modelId="{C331B280-A925-4DF5-B2FE-CC0FC43EA7D2}" type="parTrans" cxnId="{091F7364-ACC1-419F-920B-59656A32D5AA}">
      <dgm:prSet/>
      <dgm:spPr/>
      <dgm:t>
        <a:bodyPr/>
        <a:lstStyle/>
        <a:p>
          <a:endParaRPr lang="en-US"/>
        </a:p>
      </dgm:t>
    </dgm:pt>
    <dgm:pt modelId="{3814224F-53E0-4110-A6E2-4A160E3F6B2D}" type="sibTrans" cxnId="{091F7364-ACC1-419F-920B-59656A32D5AA}">
      <dgm:prSet/>
      <dgm:spPr/>
      <dgm:t>
        <a:bodyPr/>
        <a:lstStyle/>
        <a:p>
          <a:endParaRPr lang="en-US"/>
        </a:p>
      </dgm:t>
    </dgm:pt>
    <dgm:pt modelId="{1636DD85-69C9-4A3A-B5E1-9A800892D595}">
      <dgm:prSet phldrT="[Text]" phldr="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noFill/>
          </a:endParaRPr>
        </a:p>
      </dgm:t>
    </dgm:pt>
    <dgm:pt modelId="{CB722EE1-F8B3-4AFE-9A70-90A6F1774EF1}" type="parTrans" cxnId="{811B0639-5754-4404-8AB7-A8FCCFB0E90B}">
      <dgm:prSet/>
      <dgm:spPr/>
      <dgm:t>
        <a:bodyPr/>
        <a:lstStyle/>
        <a:p>
          <a:endParaRPr lang="en-US"/>
        </a:p>
      </dgm:t>
    </dgm:pt>
    <dgm:pt modelId="{84B98594-10F8-4A90-BDCC-CAF9D9F5EA9E}" type="sibTrans" cxnId="{811B0639-5754-4404-8AB7-A8FCCFB0E90B}">
      <dgm:prSet/>
      <dgm:spPr/>
      <dgm:t>
        <a:bodyPr/>
        <a:lstStyle/>
        <a:p>
          <a:endParaRPr lang="en-US"/>
        </a:p>
      </dgm:t>
    </dgm:pt>
    <dgm:pt modelId="{F0C0E43F-DE8F-4FE5-85B4-F69887AB0BAD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3CC9CE-C1B9-4817-8E81-0D0F446F0DBB}" type="parTrans" cxnId="{B473E993-2771-4727-9FEF-C3FA4C9B16E2}">
      <dgm:prSet/>
      <dgm:spPr/>
      <dgm:t>
        <a:bodyPr/>
        <a:lstStyle/>
        <a:p>
          <a:endParaRPr lang="en-US"/>
        </a:p>
      </dgm:t>
    </dgm:pt>
    <dgm:pt modelId="{438114D8-D723-4217-AF95-A017CFE4EFB8}" type="sibTrans" cxnId="{B473E993-2771-4727-9FEF-C3FA4C9B16E2}">
      <dgm:prSet/>
      <dgm:spPr/>
      <dgm:t>
        <a:bodyPr/>
        <a:lstStyle/>
        <a:p>
          <a:endParaRPr lang="en-US"/>
        </a:p>
      </dgm:t>
    </dgm:pt>
    <dgm:pt modelId="{20CDBF7D-BB6B-4CE2-B433-E0B5CB6B9B48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C38B41-F08D-4C6C-ADF3-CD887C36DC5F}" type="parTrans" cxnId="{DB24688B-E681-4223-AFE3-5D1322222FB6}">
      <dgm:prSet/>
      <dgm:spPr/>
      <dgm:t>
        <a:bodyPr/>
        <a:lstStyle/>
        <a:p>
          <a:endParaRPr lang="en-US"/>
        </a:p>
      </dgm:t>
    </dgm:pt>
    <dgm:pt modelId="{4703276D-393E-43CE-84DF-15A7EC2A7E2C}" type="sibTrans" cxnId="{DB24688B-E681-4223-AFE3-5D1322222FB6}">
      <dgm:prSet/>
      <dgm:spPr/>
      <dgm:t>
        <a:bodyPr/>
        <a:lstStyle/>
        <a:p>
          <a:endParaRPr lang="en-US"/>
        </a:p>
      </dgm:t>
    </dgm:pt>
    <dgm:pt modelId="{27965B3C-989A-487E-9262-5D690C13C2E1}">
      <dgm:prSet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417A2B-0033-4993-B95D-F56F42C0862B}" type="parTrans" cxnId="{0E7B3D1E-15AF-43E0-9015-3D914AA94789}">
      <dgm:prSet/>
      <dgm:spPr/>
      <dgm:t>
        <a:bodyPr/>
        <a:lstStyle/>
        <a:p>
          <a:endParaRPr lang="en-US"/>
        </a:p>
      </dgm:t>
    </dgm:pt>
    <dgm:pt modelId="{7E43DC05-F8F0-439E-B70A-5F90D5D72021}" type="sibTrans" cxnId="{0E7B3D1E-15AF-43E0-9015-3D914AA94789}">
      <dgm:prSet/>
      <dgm:spPr/>
      <dgm:t>
        <a:bodyPr/>
        <a:lstStyle/>
        <a:p>
          <a:endParaRPr lang="en-US"/>
        </a:p>
      </dgm:t>
    </dgm:pt>
    <dgm:pt modelId="{63EA86F5-6C33-4742-BA0A-599418B334FA}">
      <dgm:prSet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2259E-EBEE-4C30-A19E-4AA0810EF0FE}" type="parTrans" cxnId="{735B0A35-13A1-4A0F-B100-39BB5206D65E}">
      <dgm:prSet/>
      <dgm:spPr/>
      <dgm:t>
        <a:bodyPr/>
        <a:lstStyle/>
        <a:p>
          <a:endParaRPr lang="en-US"/>
        </a:p>
      </dgm:t>
    </dgm:pt>
    <dgm:pt modelId="{883655A2-6422-469B-AEAF-F3DBBDA10A02}" type="sibTrans" cxnId="{735B0A35-13A1-4A0F-B100-39BB5206D65E}">
      <dgm:prSet/>
      <dgm:spPr/>
      <dgm:t>
        <a:bodyPr/>
        <a:lstStyle/>
        <a:p>
          <a:endParaRPr lang="en-US"/>
        </a:p>
      </dgm:t>
    </dgm:pt>
    <dgm:pt modelId="{CE8BF1B0-313F-4408-BC3F-0CBE743141F6}" type="pres">
      <dgm:prSet presAssocID="{6478CC61-4D75-4D6E-9AC9-6CBCE2C73C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6A7127-A707-475D-ACB4-6A1FD2FCEABD}" type="pres">
      <dgm:prSet presAssocID="{07740375-F850-4F6F-A86D-D999CBECD1F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C1428-5DA7-45A4-B826-A8E16A133B62}" type="pres">
      <dgm:prSet presAssocID="{3814224F-53E0-4110-A6E2-4A160E3F6B2D}" presName="spacerL" presStyleCnt="0"/>
      <dgm:spPr/>
    </dgm:pt>
    <dgm:pt modelId="{499A685D-228E-4405-A2F9-A5EACB07BE93}" type="pres">
      <dgm:prSet presAssocID="{3814224F-53E0-4110-A6E2-4A160E3F6B2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2E9D746-5792-4F85-A1B7-31596DDA395C}" type="pres">
      <dgm:prSet presAssocID="{3814224F-53E0-4110-A6E2-4A160E3F6B2D}" presName="spacerR" presStyleCnt="0"/>
      <dgm:spPr/>
    </dgm:pt>
    <dgm:pt modelId="{4EF31932-051F-4A99-BD20-E94BD26193B4}" type="pres">
      <dgm:prSet presAssocID="{1636DD85-69C9-4A3A-B5E1-9A800892D5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7FD25-CDF0-4521-AA1C-51400DECF728}" type="pres">
      <dgm:prSet presAssocID="{84B98594-10F8-4A90-BDCC-CAF9D9F5EA9E}" presName="spacerL" presStyleCnt="0"/>
      <dgm:spPr/>
    </dgm:pt>
    <dgm:pt modelId="{9A827D55-321D-4C87-8952-5C9E9BBE099C}" type="pres">
      <dgm:prSet presAssocID="{84B98594-10F8-4A90-BDCC-CAF9D9F5EA9E}" presName="sibTrans" presStyleLbl="sibTrans2D1" presStyleIdx="1" presStyleCnt="5" custLinFactX="791632" custLinFactNeighborX="800000" custLinFactNeighborY="2581"/>
      <dgm:spPr/>
      <dgm:t>
        <a:bodyPr/>
        <a:lstStyle/>
        <a:p>
          <a:endParaRPr lang="en-US"/>
        </a:p>
      </dgm:t>
    </dgm:pt>
    <dgm:pt modelId="{FE2642CB-439E-42D0-AC3E-D7CBB2CC9999}" type="pres">
      <dgm:prSet presAssocID="{84B98594-10F8-4A90-BDCC-CAF9D9F5EA9E}" presName="spacerR" presStyleCnt="0"/>
      <dgm:spPr/>
    </dgm:pt>
    <dgm:pt modelId="{109AC7D5-C534-47FA-8126-1A7BC2EA176F}" type="pres">
      <dgm:prSet presAssocID="{F0C0E43F-DE8F-4FE5-85B4-F69887AB0BAD}" presName="node" presStyleLbl="node1" presStyleIdx="2" presStyleCnt="6" custLinFactX="152493" custLinFactNeighborX="200000" custLinFactNeighborY="-2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AFD45-D545-4407-AA6A-6939F4CE65D8}" type="pres">
      <dgm:prSet presAssocID="{438114D8-D723-4217-AF95-A017CFE4EFB8}" presName="spacerL" presStyleCnt="0"/>
      <dgm:spPr/>
    </dgm:pt>
    <dgm:pt modelId="{0B32B9A1-8B22-4759-8C6B-256B6F7497F7}" type="pres">
      <dgm:prSet presAssocID="{438114D8-D723-4217-AF95-A017CFE4EFB8}" presName="sibTrans" presStyleLbl="sibTrans2D1" presStyleIdx="2" presStyleCnt="5" custLinFactX="-248976" custLinFactNeighborX="-300000" custLinFactNeighborY="-703"/>
      <dgm:spPr/>
      <dgm:t>
        <a:bodyPr/>
        <a:lstStyle/>
        <a:p>
          <a:endParaRPr lang="en-US"/>
        </a:p>
      </dgm:t>
    </dgm:pt>
    <dgm:pt modelId="{60D22E1E-FF29-4604-B71D-22BC30E0211A}" type="pres">
      <dgm:prSet presAssocID="{438114D8-D723-4217-AF95-A017CFE4EFB8}" presName="spacerR" presStyleCnt="0"/>
      <dgm:spPr/>
    </dgm:pt>
    <dgm:pt modelId="{3CD61502-3528-47B3-92F1-E0D7AB0E4F7F}" type="pres">
      <dgm:prSet presAssocID="{20CDBF7D-BB6B-4CE2-B433-E0B5CB6B9B48}" presName="node" presStyleLbl="node1" presStyleIdx="3" presStyleCnt="6" custLinFactX="-148068" custLinFactNeighborX="-200000" custLinFactNeighborY="-2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8F5AE-3D82-47E3-9FF1-B47D2287561B}" type="pres">
      <dgm:prSet presAssocID="{4703276D-393E-43CE-84DF-15A7EC2A7E2C}" presName="spacerL" presStyleCnt="0"/>
      <dgm:spPr/>
    </dgm:pt>
    <dgm:pt modelId="{FD7C9DF4-BD95-404C-91BE-F3D6A14B5F98}" type="pres">
      <dgm:prSet presAssocID="{4703276D-393E-43CE-84DF-15A7EC2A7E2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63E90F5-DF56-482F-BB6F-E091742B82FA}" type="pres">
      <dgm:prSet presAssocID="{4703276D-393E-43CE-84DF-15A7EC2A7E2C}" presName="spacerR" presStyleCnt="0"/>
      <dgm:spPr/>
    </dgm:pt>
    <dgm:pt modelId="{BB51B4FE-B851-462D-902D-675D4F37DB25}" type="pres">
      <dgm:prSet presAssocID="{27965B3C-989A-487E-9262-5D690C13C2E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A949C-D945-4714-9675-B2295D90BD2F}" type="pres">
      <dgm:prSet presAssocID="{7E43DC05-F8F0-439E-B70A-5F90D5D72021}" presName="spacerL" presStyleCnt="0"/>
      <dgm:spPr/>
    </dgm:pt>
    <dgm:pt modelId="{BC7A7CC2-BAB7-44AF-8AA6-A0BA4025DD66}" type="pres">
      <dgm:prSet presAssocID="{7E43DC05-F8F0-439E-B70A-5F90D5D72021}" presName="sibTrans" presStyleLbl="sibTrans2D1" presStyleIdx="4" presStyleCnt="5" custLinFactX="-514246" custLinFactNeighborX="-600000" custLinFactNeighborY="-13225"/>
      <dgm:spPr/>
      <dgm:t>
        <a:bodyPr/>
        <a:lstStyle/>
        <a:p>
          <a:endParaRPr lang="en-US"/>
        </a:p>
      </dgm:t>
    </dgm:pt>
    <dgm:pt modelId="{A3804C24-CBF8-4062-A051-17AFBCF42EEF}" type="pres">
      <dgm:prSet presAssocID="{7E43DC05-F8F0-439E-B70A-5F90D5D72021}" presName="spacerR" presStyleCnt="0"/>
      <dgm:spPr/>
    </dgm:pt>
    <dgm:pt modelId="{7AC06DE1-441A-4B39-9652-41958D7958CA}" type="pres">
      <dgm:prSet presAssocID="{63EA86F5-6C33-4742-BA0A-599418B334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4688B-E681-4223-AFE3-5D1322222FB6}" srcId="{6478CC61-4D75-4D6E-9AC9-6CBCE2C73CF0}" destId="{20CDBF7D-BB6B-4CE2-B433-E0B5CB6B9B48}" srcOrd="3" destOrd="0" parTransId="{59C38B41-F08D-4C6C-ADF3-CD887C36DC5F}" sibTransId="{4703276D-393E-43CE-84DF-15A7EC2A7E2C}"/>
    <dgm:cxn modelId="{A03FC70A-FBAA-4B55-869D-B2555D29D37C}" type="presOf" srcId="{07740375-F850-4F6F-A86D-D999CBECD1FD}" destId="{796A7127-A707-475D-ACB4-6A1FD2FCEABD}" srcOrd="0" destOrd="0" presId="urn:microsoft.com/office/officeart/2005/8/layout/equation1"/>
    <dgm:cxn modelId="{777479B2-9715-49BC-9618-D6D9C24E9739}" type="presOf" srcId="{63EA86F5-6C33-4742-BA0A-599418B334FA}" destId="{7AC06DE1-441A-4B39-9652-41958D7958CA}" srcOrd="0" destOrd="0" presId="urn:microsoft.com/office/officeart/2005/8/layout/equation1"/>
    <dgm:cxn modelId="{4F61261B-817C-4842-82AC-AE12549EC8DB}" type="presOf" srcId="{7E43DC05-F8F0-439E-B70A-5F90D5D72021}" destId="{BC7A7CC2-BAB7-44AF-8AA6-A0BA4025DD66}" srcOrd="0" destOrd="0" presId="urn:microsoft.com/office/officeart/2005/8/layout/equation1"/>
    <dgm:cxn modelId="{091F7364-ACC1-419F-920B-59656A32D5AA}" srcId="{6478CC61-4D75-4D6E-9AC9-6CBCE2C73CF0}" destId="{07740375-F850-4F6F-A86D-D999CBECD1FD}" srcOrd="0" destOrd="0" parTransId="{C331B280-A925-4DF5-B2FE-CC0FC43EA7D2}" sibTransId="{3814224F-53E0-4110-A6E2-4A160E3F6B2D}"/>
    <dgm:cxn modelId="{4F685F1F-4F92-4860-8017-199B8839C0EA}" type="presOf" srcId="{20CDBF7D-BB6B-4CE2-B433-E0B5CB6B9B48}" destId="{3CD61502-3528-47B3-92F1-E0D7AB0E4F7F}" srcOrd="0" destOrd="0" presId="urn:microsoft.com/office/officeart/2005/8/layout/equation1"/>
    <dgm:cxn modelId="{D6D099A8-19DD-46AA-92AE-90C48AF91C75}" type="presOf" srcId="{84B98594-10F8-4A90-BDCC-CAF9D9F5EA9E}" destId="{9A827D55-321D-4C87-8952-5C9E9BBE099C}" srcOrd="0" destOrd="0" presId="urn:microsoft.com/office/officeart/2005/8/layout/equation1"/>
    <dgm:cxn modelId="{6084030A-B26F-44A8-AE1B-CA368C2DBCC1}" type="presOf" srcId="{4703276D-393E-43CE-84DF-15A7EC2A7E2C}" destId="{FD7C9DF4-BD95-404C-91BE-F3D6A14B5F98}" srcOrd="0" destOrd="0" presId="urn:microsoft.com/office/officeart/2005/8/layout/equation1"/>
    <dgm:cxn modelId="{5856AD54-E8A0-4EAA-85FF-524C2A16BF86}" type="presOf" srcId="{6478CC61-4D75-4D6E-9AC9-6CBCE2C73CF0}" destId="{CE8BF1B0-313F-4408-BC3F-0CBE743141F6}" srcOrd="0" destOrd="0" presId="urn:microsoft.com/office/officeart/2005/8/layout/equation1"/>
    <dgm:cxn modelId="{CC40E0AB-CD89-48EE-AB15-F8381E776045}" type="presOf" srcId="{F0C0E43F-DE8F-4FE5-85B4-F69887AB0BAD}" destId="{109AC7D5-C534-47FA-8126-1A7BC2EA176F}" srcOrd="0" destOrd="0" presId="urn:microsoft.com/office/officeart/2005/8/layout/equation1"/>
    <dgm:cxn modelId="{811B0639-5754-4404-8AB7-A8FCCFB0E90B}" srcId="{6478CC61-4D75-4D6E-9AC9-6CBCE2C73CF0}" destId="{1636DD85-69C9-4A3A-B5E1-9A800892D595}" srcOrd="1" destOrd="0" parTransId="{CB722EE1-F8B3-4AFE-9A70-90A6F1774EF1}" sibTransId="{84B98594-10F8-4A90-BDCC-CAF9D9F5EA9E}"/>
    <dgm:cxn modelId="{68E12CB1-919D-4F4A-AC7C-C14544579F08}" type="presOf" srcId="{3814224F-53E0-4110-A6E2-4A160E3F6B2D}" destId="{499A685D-228E-4405-A2F9-A5EACB07BE93}" srcOrd="0" destOrd="0" presId="urn:microsoft.com/office/officeart/2005/8/layout/equation1"/>
    <dgm:cxn modelId="{0E7B3D1E-15AF-43E0-9015-3D914AA94789}" srcId="{6478CC61-4D75-4D6E-9AC9-6CBCE2C73CF0}" destId="{27965B3C-989A-487E-9262-5D690C13C2E1}" srcOrd="4" destOrd="0" parTransId="{A8417A2B-0033-4993-B95D-F56F42C0862B}" sibTransId="{7E43DC05-F8F0-439E-B70A-5F90D5D72021}"/>
    <dgm:cxn modelId="{4CA270AE-3781-44E2-842B-00F26A5F745C}" type="presOf" srcId="{1636DD85-69C9-4A3A-B5E1-9A800892D595}" destId="{4EF31932-051F-4A99-BD20-E94BD26193B4}" srcOrd="0" destOrd="0" presId="urn:microsoft.com/office/officeart/2005/8/layout/equation1"/>
    <dgm:cxn modelId="{B473E993-2771-4727-9FEF-C3FA4C9B16E2}" srcId="{6478CC61-4D75-4D6E-9AC9-6CBCE2C73CF0}" destId="{F0C0E43F-DE8F-4FE5-85B4-F69887AB0BAD}" srcOrd="2" destOrd="0" parTransId="{443CC9CE-C1B9-4817-8E81-0D0F446F0DBB}" sibTransId="{438114D8-D723-4217-AF95-A017CFE4EFB8}"/>
    <dgm:cxn modelId="{81B6BB43-DC3C-4D0E-8695-A26E3F2A2E80}" type="presOf" srcId="{438114D8-D723-4217-AF95-A017CFE4EFB8}" destId="{0B32B9A1-8B22-4759-8C6B-256B6F7497F7}" srcOrd="0" destOrd="0" presId="urn:microsoft.com/office/officeart/2005/8/layout/equation1"/>
    <dgm:cxn modelId="{735B0A35-13A1-4A0F-B100-39BB5206D65E}" srcId="{6478CC61-4D75-4D6E-9AC9-6CBCE2C73CF0}" destId="{63EA86F5-6C33-4742-BA0A-599418B334FA}" srcOrd="5" destOrd="0" parTransId="{C472259E-EBEE-4C30-A19E-4AA0810EF0FE}" sibTransId="{883655A2-6422-469B-AEAF-F3DBBDA10A02}"/>
    <dgm:cxn modelId="{8DFA328B-9F9E-4032-BAB8-74AE774EFC0D}" type="presOf" srcId="{27965B3C-989A-487E-9262-5D690C13C2E1}" destId="{BB51B4FE-B851-462D-902D-675D4F37DB25}" srcOrd="0" destOrd="0" presId="urn:microsoft.com/office/officeart/2005/8/layout/equation1"/>
    <dgm:cxn modelId="{D2BB9C61-20DE-445D-9001-46A04BE68C42}" type="presParOf" srcId="{CE8BF1B0-313F-4408-BC3F-0CBE743141F6}" destId="{796A7127-A707-475D-ACB4-6A1FD2FCEABD}" srcOrd="0" destOrd="0" presId="urn:microsoft.com/office/officeart/2005/8/layout/equation1"/>
    <dgm:cxn modelId="{E810D322-AADF-46CC-A69A-46A09012CB09}" type="presParOf" srcId="{CE8BF1B0-313F-4408-BC3F-0CBE743141F6}" destId="{9F8C1428-5DA7-45A4-B826-A8E16A133B62}" srcOrd="1" destOrd="0" presId="urn:microsoft.com/office/officeart/2005/8/layout/equation1"/>
    <dgm:cxn modelId="{118DDE05-BDB9-459B-B992-A775F9DAE152}" type="presParOf" srcId="{CE8BF1B0-313F-4408-BC3F-0CBE743141F6}" destId="{499A685D-228E-4405-A2F9-A5EACB07BE93}" srcOrd="2" destOrd="0" presId="urn:microsoft.com/office/officeart/2005/8/layout/equation1"/>
    <dgm:cxn modelId="{28C9E9E6-5269-4BF8-B25E-3C98C9E9AE3B}" type="presParOf" srcId="{CE8BF1B0-313F-4408-BC3F-0CBE743141F6}" destId="{72E9D746-5792-4F85-A1B7-31596DDA395C}" srcOrd="3" destOrd="0" presId="urn:microsoft.com/office/officeart/2005/8/layout/equation1"/>
    <dgm:cxn modelId="{32B2B248-1267-4585-B483-0E5AFEF08841}" type="presParOf" srcId="{CE8BF1B0-313F-4408-BC3F-0CBE743141F6}" destId="{4EF31932-051F-4A99-BD20-E94BD26193B4}" srcOrd="4" destOrd="0" presId="urn:microsoft.com/office/officeart/2005/8/layout/equation1"/>
    <dgm:cxn modelId="{3842D242-3A49-4E25-BA57-8E38330891B5}" type="presParOf" srcId="{CE8BF1B0-313F-4408-BC3F-0CBE743141F6}" destId="{6027FD25-CDF0-4521-AA1C-51400DECF728}" srcOrd="5" destOrd="0" presId="urn:microsoft.com/office/officeart/2005/8/layout/equation1"/>
    <dgm:cxn modelId="{2A385417-94CD-4EA2-A67E-7EC13EBDD540}" type="presParOf" srcId="{CE8BF1B0-313F-4408-BC3F-0CBE743141F6}" destId="{9A827D55-321D-4C87-8952-5C9E9BBE099C}" srcOrd="6" destOrd="0" presId="urn:microsoft.com/office/officeart/2005/8/layout/equation1"/>
    <dgm:cxn modelId="{144F03CC-3210-4075-9E63-FABD084DB289}" type="presParOf" srcId="{CE8BF1B0-313F-4408-BC3F-0CBE743141F6}" destId="{FE2642CB-439E-42D0-AC3E-D7CBB2CC9999}" srcOrd="7" destOrd="0" presId="urn:microsoft.com/office/officeart/2005/8/layout/equation1"/>
    <dgm:cxn modelId="{E68318E2-7AFA-4E64-8525-0CEF4747A90D}" type="presParOf" srcId="{CE8BF1B0-313F-4408-BC3F-0CBE743141F6}" destId="{109AC7D5-C534-47FA-8126-1A7BC2EA176F}" srcOrd="8" destOrd="0" presId="urn:microsoft.com/office/officeart/2005/8/layout/equation1"/>
    <dgm:cxn modelId="{4A1AC23F-C6A1-41FF-A9D8-CD7B5B6C60A6}" type="presParOf" srcId="{CE8BF1B0-313F-4408-BC3F-0CBE743141F6}" destId="{A4EAFD45-D545-4407-AA6A-6939F4CE65D8}" srcOrd="9" destOrd="0" presId="urn:microsoft.com/office/officeart/2005/8/layout/equation1"/>
    <dgm:cxn modelId="{68CC751B-59FD-4E24-94AA-63F27A375466}" type="presParOf" srcId="{CE8BF1B0-313F-4408-BC3F-0CBE743141F6}" destId="{0B32B9A1-8B22-4759-8C6B-256B6F7497F7}" srcOrd="10" destOrd="0" presId="urn:microsoft.com/office/officeart/2005/8/layout/equation1"/>
    <dgm:cxn modelId="{186DFE37-A7A4-4EB7-84CC-07EF3EA70310}" type="presParOf" srcId="{CE8BF1B0-313F-4408-BC3F-0CBE743141F6}" destId="{60D22E1E-FF29-4604-B71D-22BC30E0211A}" srcOrd="11" destOrd="0" presId="urn:microsoft.com/office/officeart/2005/8/layout/equation1"/>
    <dgm:cxn modelId="{7E8FA1F2-7BEE-45C8-8A8B-409C2F17F56E}" type="presParOf" srcId="{CE8BF1B0-313F-4408-BC3F-0CBE743141F6}" destId="{3CD61502-3528-47B3-92F1-E0D7AB0E4F7F}" srcOrd="12" destOrd="0" presId="urn:microsoft.com/office/officeart/2005/8/layout/equation1"/>
    <dgm:cxn modelId="{0D46DA9F-A2AF-48B4-9D29-E9310576185B}" type="presParOf" srcId="{CE8BF1B0-313F-4408-BC3F-0CBE743141F6}" destId="{AA98F5AE-3D82-47E3-9FF1-B47D2287561B}" srcOrd="13" destOrd="0" presId="urn:microsoft.com/office/officeart/2005/8/layout/equation1"/>
    <dgm:cxn modelId="{C8D4940A-5F14-4B15-B94E-FEB29155FDF1}" type="presParOf" srcId="{CE8BF1B0-313F-4408-BC3F-0CBE743141F6}" destId="{FD7C9DF4-BD95-404C-91BE-F3D6A14B5F98}" srcOrd="14" destOrd="0" presId="urn:microsoft.com/office/officeart/2005/8/layout/equation1"/>
    <dgm:cxn modelId="{3F5B5894-751F-4EC7-8994-CFF5D90644F9}" type="presParOf" srcId="{CE8BF1B0-313F-4408-BC3F-0CBE743141F6}" destId="{B63E90F5-DF56-482F-BB6F-E091742B82FA}" srcOrd="15" destOrd="0" presId="urn:microsoft.com/office/officeart/2005/8/layout/equation1"/>
    <dgm:cxn modelId="{F0A4BC75-25A3-4746-A4B9-98B770A21D5C}" type="presParOf" srcId="{CE8BF1B0-313F-4408-BC3F-0CBE743141F6}" destId="{BB51B4FE-B851-462D-902D-675D4F37DB25}" srcOrd="16" destOrd="0" presId="urn:microsoft.com/office/officeart/2005/8/layout/equation1"/>
    <dgm:cxn modelId="{C802A035-6E08-466B-8864-58BBD7AABA44}" type="presParOf" srcId="{CE8BF1B0-313F-4408-BC3F-0CBE743141F6}" destId="{DEAA949C-D945-4714-9675-B2295D90BD2F}" srcOrd="17" destOrd="0" presId="urn:microsoft.com/office/officeart/2005/8/layout/equation1"/>
    <dgm:cxn modelId="{DBBF200A-5043-42E7-84F3-B5640E2A1B81}" type="presParOf" srcId="{CE8BF1B0-313F-4408-BC3F-0CBE743141F6}" destId="{BC7A7CC2-BAB7-44AF-8AA6-A0BA4025DD66}" srcOrd="18" destOrd="0" presId="urn:microsoft.com/office/officeart/2005/8/layout/equation1"/>
    <dgm:cxn modelId="{E876911D-6649-408D-850C-FE8F7CA8EEA3}" type="presParOf" srcId="{CE8BF1B0-313F-4408-BC3F-0CBE743141F6}" destId="{A3804C24-CBF8-4062-A051-17AFBCF42EEF}" srcOrd="19" destOrd="0" presId="urn:microsoft.com/office/officeart/2005/8/layout/equation1"/>
    <dgm:cxn modelId="{0D97A619-6188-46E0-A712-90E5E7308E0D}" type="presParOf" srcId="{CE8BF1B0-313F-4408-BC3F-0CBE743141F6}" destId="{7AC06DE1-441A-4B39-9652-41958D7958CA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5A820-174F-47C6-896D-2108A4A50EC8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</dgm:pt>
    <dgm:pt modelId="{6104AA7B-F35F-4221-93AF-87D30D179F2C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৩ কেজি সম্পূরক খাদ্যের জন্য একটি তালিকা তৈরি কর।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0C77AD-D1D7-4843-9F6D-58A9449FA90D}" type="parTrans" cxnId="{8B7E1C4A-327E-4DD3-81E2-ECF21B158415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DE7A15-8E85-4A85-897F-32092C41538E}" type="sibTrans" cxnId="{8B7E1C4A-327E-4DD3-81E2-ECF21B158415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631604-C4CA-42CA-8CA0-FC83B9654C7C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৫ কেজি সম্পূরক খাদ্যের জন্য একটি তালিকা তৈরি কর।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4565C-69CF-4E7E-B435-1DA919CCC2B1}" type="parTrans" cxnId="{B1A2CEB0-E600-4D42-9B63-4E27EF42223F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5F00DF-35B4-42BB-A1E5-6A97F76192B3}" type="sibTrans" cxnId="{B1A2CEB0-E600-4D42-9B63-4E27EF42223F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E2A13A-E552-4665-9802-24AB1E49208D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১০ কেজি সম্পূরক খাদ্যের জন্য একটি তালিকা তৈরি কর।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11ECB1-155A-4D54-BE21-1EAF2D77AC77}" type="parTrans" cxnId="{28B20C1A-3E9F-45D1-9F08-29D63356C1D2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553545-E95D-440C-B08B-8077AD632526}" type="sibTrans" cxnId="{28B20C1A-3E9F-45D1-9F08-29D63356C1D2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5E639C-1B23-47DA-8A48-249E4EA8CFA2}" type="pres">
      <dgm:prSet presAssocID="{F475A820-174F-47C6-896D-2108A4A50EC8}" presName="linearFlow" presStyleCnt="0">
        <dgm:presLayoutVars>
          <dgm:dir/>
          <dgm:resizeHandles val="exact"/>
        </dgm:presLayoutVars>
      </dgm:prSet>
      <dgm:spPr/>
    </dgm:pt>
    <dgm:pt modelId="{4B1A063E-8BB4-444D-9B81-9CC341CBD978}" type="pres">
      <dgm:prSet presAssocID="{6104AA7B-F35F-4221-93AF-87D30D179F2C}" presName="composite" presStyleCnt="0"/>
      <dgm:spPr/>
    </dgm:pt>
    <dgm:pt modelId="{DF276EE9-B7A1-4FE4-AAAE-29860332C1BC}" type="pres">
      <dgm:prSet presAssocID="{6104AA7B-F35F-4221-93AF-87D30D179F2C}" presName="imgShp" presStyleLbl="fgImgPlace1" presStyleIdx="0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2625678E-8F4D-46D2-80A2-FF604AF20378}" type="pres">
      <dgm:prSet presAssocID="{6104AA7B-F35F-4221-93AF-87D30D179F2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562FA-B6FF-4A47-9F8A-F15058383327}" type="pres">
      <dgm:prSet presAssocID="{97DE7A15-8E85-4A85-897F-32092C41538E}" presName="spacing" presStyleCnt="0"/>
      <dgm:spPr/>
    </dgm:pt>
    <dgm:pt modelId="{89D978A5-01EE-4B4A-BDC9-0C8F735B1EED}" type="pres">
      <dgm:prSet presAssocID="{1E631604-C4CA-42CA-8CA0-FC83B9654C7C}" presName="composite" presStyleCnt="0"/>
      <dgm:spPr/>
    </dgm:pt>
    <dgm:pt modelId="{9EED2886-39F5-44E4-83E9-C3C537B64683}" type="pres">
      <dgm:prSet presAssocID="{1E631604-C4CA-42CA-8CA0-FC83B9654C7C}" presName="imgShp" presStyleLbl="fgImgPlace1" presStyleIdx="1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21C8650-7A95-4CDB-80DB-1BF8D5EC0021}" type="pres">
      <dgm:prSet presAssocID="{1E631604-C4CA-42CA-8CA0-FC83B9654C7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E9172-B4FF-40AC-98FE-DFE2263E00D4}" type="pres">
      <dgm:prSet presAssocID="{EB5F00DF-35B4-42BB-A1E5-6A97F76192B3}" presName="spacing" presStyleCnt="0"/>
      <dgm:spPr/>
    </dgm:pt>
    <dgm:pt modelId="{84A3E3A7-8C69-46A6-B0CC-0E4F5EB92BF3}" type="pres">
      <dgm:prSet presAssocID="{7CE2A13A-E552-4665-9802-24AB1E49208D}" presName="composite" presStyleCnt="0"/>
      <dgm:spPr/>
    </dgm:pt>
    <dgm:pt modelId="{8E3149B1-D19F-4199-8998-B96AD314437A}" type="pres">
      <dgm:prSet presAssocID="{7CE2A13A-E552-4665-9802-24AB1E49208D}" presName="imgShp" presStyleLbl="fgImgPlac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7B3A3E17-52E2-45E4-A3D8-89202B61C284}" type="pres">
      <dgm:prSet presAssocID="{7CE2A13A-E552-4665-9802-24AB1E49208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E1C4A-327E-4DD3-81E2-ECF21B158415}" srcId="{F475A820-174F-47C6-896D-2108A4A50EC8}" destId="{6104AA7B-F35F-4221-93AF-87D30D179F2C}" srcOrd="0" destOrd="0" parTransId="{EA0C77AD-D1D7-4843-9F6D-58A9449FA90D}" sibTransId="{97DE7A15-8E85-4A85-897F-32092C41538E}"/>
    <dgm:cxn modelId="{7729B2F6-82D3-4814-AB37-164A8DF48A73}" type="presOf" srcId="{6104AA7B-F35F-4221-93AF-87D30D179F2C}" destId="{2625678E-8F4D-46D2-80A2-FF604AF20378}" srcOrd="0" destOrd="0" presId="urn:microsoft.com/office/officeart/2005/8/layout/vList3"/>
    <dgm:cxn modelId="{B1A2CEB0-E600-4D42-9B63-4E27EF42223F}" srcId="{F475A820-174F-47C6-896D-2108A4A50EC8}" destId="{1E631604-C4CA-42CA-8CA0-FC83B9654C7C}" srcOrd="1" destOrd="0" parTransId="{F324565C-69CF-4E7E-B435-1DA919CCC2B1}" sibTransId="{EB5F00DF-35B4-42BB-A1E5-6A97F76192B3}"/>
    <dgm:cxn modelId="{352BB881-EB62-4635-A65B-4EB927010C7C}" type="presOf" srcId="{7CE2A13A-E552-4665-9802-24AB1E49208D}" destId="{7B3A3E17-52E2-45E4-A3D8-89202B61C284}" srcOrd="0" destOrd="0" presId="urn:microsoft.com/office/officeart/2005/8/layout/vList3"/>
    <dgm:cxn modelId="{2113ABE9-4BCF-4955-BFA5-93C2FC2C6105}" type="presOf" srcId="{1E631604-C4CA-42CA-8CA0-FC83B9654C7C}" destId="{521C8650-7A95-4CDB-80DB-1BF8D5EC0021}" srcOrd="0" destOrd="0" presId="urn:microsoft.com/office/officeart/2005/8/layout/vList3"/>
    <dgm:cxn modelId="{09588292-A331-4846-90EF-AEA92B7E3A9C}" type="presOf" srcId="{F475A820-174F-47C6-896D-2108A4A50EC8}" destId="{1F5E639C-1B23-47DA-8A48-249E4EA8CFA2}" srcOrd="0" destOrd="0" presId="urn:microsoft.com/office/officeart/2005/8/layout/vList3"/>
    <dgm:cxn modelId="{28B20C1A-3E9F-45D1-9F08-29D63356C1D2}" srcId="{F475A820-174F-47C6-896D-2108A4A50EC8}" destId="{7CE2A13A-E552-4665-9802-24AB1E49208D}" srcOrd="2" destOrd="0" parTransId="{0511ECB1-155A-4D54-BE21-1EAF2D77AC77}" sibTransId="{73553545-E95D-440C-B08B-8077AD632526}"/>
    <dgm:cxn modelId="{65E524FC-2167-4715-BC1E-A4038F694283}" type="presParOf" srcId="{1F5E639C-1B23-47DA-8A48-249E4EA8CFA2}" destId="{4B1A063E-8BB4-444D-9B81-9CC341CBD978}" srcOrd="0" destOrd="0" presId="urn:microsoft.com/office/officeart/2005/8/layout/vList3"/>
    <dgm:cxn modelId="{DAD4DFCC-EBA5-4A12-94E7-56388B080A99}" type="presParOf" srcId="{4B1A063E-8BB4-444D-9B81-9CC341CBD978}" destId="{DF276EE9-B7A1-4FE4-AAAE-29860332C1BC}" srcOrd="0" destOrd="0" presId="urn:microsoft.com/office/officeart/2005/8/layout/vList3"/>
    <dgm:cxn modelId="{93EA4BA8-FF42-40CE-9B82-81AD02D06C71}" type="presParOf" srcId="{4B1A063E-8BB4-444D-9B81-9CC341CBD978}" destId="{2625678E-8F4D-46D2-80A2-FF604AF20378}" srcOrd="1" destOrd="0" presId="urn:microsoft.com/office/officeart/2005/8/layout/vList3"/>
    <dgm:cxn modelId="{EC5EB52F-C8E3-4245-9B49-E88CAAE64BAB}" type="presParOf" srcId="{1F5E639C-1B23-47DA-8A48-249E4EA8CFA2}" destId="{878562FA-B6FF-4A47-9F8A-F15058383327}" srcOrd="1" destOrd="0" presId="urn:microsoft.com/office/officeart/2005/8/layout/vList3"/>
    <dgm:cxn modelId="{9F3327B1-DD4A-4C91-B276-AE6E0F3A7BB4}" type="presParOf" srcId="{1F5E639C-1B23-47DA-8A48-249E4EA8CFA2}" destId="{89D978A5-01EE-4B4A-BDC9-0C8F735B1EED}" srcOrd="2" destOrd="0" presId="urn:microsoft.com/office/officeart/2005/8/layout/vList3"/>
    <dgm:cxn modelId="{81FCF25B-1CEE-4898-8D91-729CC4993054}" type="presParOf" srcId="{89D978A5-01EE-4B4A-BDC9-0C8F735B1EED}" destId="{9EED2886-39F5-44E4-83E9-C3C537B64683}" srcOrd="0" destOrd="0" presId="urn:microsoft.com/office/officeart/2005/8/layout/vList3"/>
    <dgm:cxn modelId="{F68E7B1C-B013-4E56-9C9C-BF2E3F8D2CBD}" type="presParOf" srcId="{89D978A5-01EE-4B4A-BDC9-0C8F735B1EED}" destId="{521C8650-7A95-4CDB-80DB-1BF8D5EC0021}" srcOrd="1" destOrd="0" presId="urn:microsoft.com/office/officeart/2005/8/layout/vList3"/>
    <dgm:cxn modelId="{60B28D9F-ACEA-49FD-9038-14AC61A21B48}" type="presParOf" srcId="{1F5E639C-1B23-47DA-8A48-249E4EA8CFA2}" destId="{4FBE9172-B4FF-40AC-98FE-DFE2263E00D4}" srcOrd="3" destOrd="0" presId="urn:microsoft.com/office/officeart/2005/8/layout/vList3"/>
    <dgm:cxn modelId="{EC849651-E200-4B03-9483-0C53CD7B6FE7}" type="presParOf" srcId="{1F5E639C-1B23-47DA-8A48-249E4EA8CFA2}" destId="{84A3E3A7-8C69-46A6-B0CC-0E4F5EB92BF3}" srcOrd="4" destOrd="0" presId="urn:microsoft.com/office/officeart/2005/8/layout/vList3"/>
    <dgm:cxn modelId="{1072AD5C-FCB8-4817-869A-20A92B755481}" type="presParOf" srcId="{84A3E3A7-8C69-46A6-B0CC-0E4F5EB92BF3}" destId="{8E3149B1-D19F-4199-8998-B96AD314437A}" srcOrd="0" destOrd="0" presId="urn:microsoft.com/office/officeart/2005/8/layout/vList3"/>
    <dgm:cxn modelId="{8BE1B0AB-C4A5-4521-9B73-2ECD88CF41B4}" type="presParOf" srcId="{84A3E3A7-8C69-46A6-B0CC-0E4F5EB92BF3}" destId="{7B3A3E17-52E2-45E4-A3D8-89202B61C284}" srcOrd="1" destOrd="0" presId="urn:microsoft.com/office/officeart/2005/8/layout/vList3"/>
  </dgm:cxnLst>
  <dgm:bg>
    <a:blipFill>
      <a:blip xmlns:r="http://schemas.openxmlformats.org/officeDocument/2006/relationships" r:embed="rId7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7127-A707-475D-ACB4-6A1FD2FCEABD}">
      <dsp:nvSpPr>
        <dsp:cNvPr id="0" name=""/>
        <dsp:cNvSpPr/>
      </dsp:nvSpPr>
      <dsp:spPr>
        <a:xfrm>
          <a:off x="2358" y="308306"/>
          <a:ext cx="831186" cy="831186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n>
              <a:noFill/>
            </a:ln>
            <a:noFill/>
          </a:endParaRPr>
        </a:p>
      </dsp:txBody>
      <dsp:txXfrm>
        <a:off x="124082" y="430030"/>
        <a:ext cx="587738" cy="587738"/>
      </dsp:txXfrm>
    </dsp:sp>
    <dsp:sp modelId="{499A685D-228E-4405-A2F9-A5EACB07BE93}">
      <dsp:nvSpPr>
        <dsp:cNvPr id="0" name=""/>
        <dsp:cNvSpPr/>
      </dsp:nvSpPr>
      <dsp:spPr>
        <a:xfrm>
          <a:off x="901037" y="482855"/>
          <a:ext cx="482088" cy="482088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4938" y="667205"/>
        <a:ext cx="354286" cy="113388"/>
      </dsp:txXfrm>
    </dsp:sp>
    <dsp:sp modelId="{4EF31932-051F-4A99-BD20-E94BD26193B4}">
      <dsp:nvSpPr>
        <dsp:cNvPr id="0" name=""/>
        <dsp:cNvSpPr/>
      </dsp:nvSpPr>
      <dsp:spPr>
        <a:xfrm>
          <a:off x="1450617" y="308306"/>
          <a:ext cx="831186" cy="83118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noFill/>
          </a:endParaRPr>
        </a:p>
      </dsp:txBody>
      <dsp:txXfrm>
        <a:off x="1572341" y="430030"/>
        <a:ext cx="587738" cy="587738"/>
      </dsp:txXfrm>
    </dsp:sp>
    <dsp:sp modelId="{9A827D55-321D-4C87-8952-5C9E9BBE099C}">
      <dsp:nvSpPr>
        <dsp:cNvPr id="0" name=""/>
        <dsp:cNvSpPr/>
      </dsp:nvSpPr>
      <dsp:spPr>
        <a:xfrm>
          <a:off x="6705599" y="495298"/>
          <a:ext cx="482088" cy="482088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769500" y="679648"/>
        <a:ext cx="354286" cy="113388"/>
      </dsp:txXfrm>
    </dsp:sp>
    <dsp:sp modelId="{109AC7D5-C534-47FA-8126-1A7BC2EA176F}">
      <dsp:nvSpPr>
        <dsp:cNvPr id="0" name=""/>
        <dsp:cNvSpPr/>
      </dsp:nvSpPr>
      <dsp:spPr>
        <a:xfrm>
          <a:off x="4301362" y="283928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3086" y="405652"/>
        <a:ext cx="587738" cy="587738"/>
      </dsp:txXfrm>
    </dsp:sp>
    <dsp:sp modelId="{0B32B9A1-8B22-4759-8C6B-256B6F7497F7}">
      <dsp:nvSpPr>
        <dsp:cNvPr id="0" name=""/>
        <dsp:cNvSpPr/>
      </dsp:nvSpPr>
      <dsp:spPr>
        <a:xfrm>
          <a:off x="2394795" y="479466"/>
          <a:ext cx="482088" cy="48208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458696" y="663816"/>
        <a:ext cx="354286" cy="113388"/>
      </dsp:txXfrm>
    </dsp:sp>
    <dsp:sp modelId="{3CD61502-3528-47B3-92F1-E0D7AB0E4F7F}">
      <dsp:nvSpPr>
        <dsp:cNvPr id="0" name=""/>
        <dsp:cNvSpPr/>
      </dsp:nvSpPr>
      <dsp:spPr>
        <a:xfrm>
          <a:off x="2981430" y="283919"/>
          <a:ext cx="831186" cy="83118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3103154" y="405643"/>
        <a:ext cx="587738" cy="587738"/>
      </dsp:txXfrm>
    </dsp:sp>
    <dsp:sp modelId="{FD7C9DF4-BD95-404C-91BE-F3D6A14B5F98}">
      <dsp:nvSpPr>
        <dsp:cNvPr id="0" name=""/>
        <dsp:cNvSpPr/>
      </dsp:nvSpPr>
      <dsp:spPr>
        <a:xfrm>
          <a:off x="5245815" y="482855"/>
          <a:ext cx="482088" cy="48208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309716" y="667205"/>
        <a:ext cx="354286" cy="113388"/>
      </dsp:txXfrm>
    </dsp:sp>
    <dsp:sp modelId="{BB51B4FE-B851-462D-902D-675D4F37DB25}">
      <dsp:nvSpPr>
        <dsp:cNvPr id="0" name=""/>
        <dsp:cNvSpPr/>
      </dsp:nvSpPr>
      <dsp:spPr>
        <a:xfrm>
          <a:off x="5795395" y="308306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7119" y="430030"/>
        <a:ext cx="587738" cy="587738"/>
      </dsp:txXfrm>
    </dsp:sp>
    <dsp:sp modelId="{BC7A7CC2-BAB7-44AF-8AA6-A0BA4025DD66}">
      <dsp:nvSpPr>
        <dsp:cNvPr id="0" name=""/>
        <dsp:cNvSpPr/>
      </dsp:nvSpPr>
      <dsp:spPr>
        <a:xfrm>
          <a:off x="3810001" y="419099"/>
          <a:ext cx="482088" cy="482088"/>
        </a:xfrm>
        <a:prstGeom prst="mathEqual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73902" y="518409"/>
        <a:ext cx="354286" cy="283468"/>
      </dsp:txXfrm>
    </dsp:sp>
    <dsp:sp modelId="{7AC06DE1-441A-4B39-9652-41958D7958CA}">
      <dsp:nvSpPr>
        <dsp:cNvPr id="0" name=""/>
        <dsp:cNvSpPr/>
      </dsp:nvSpPr>
      <dsp:spPr>
        <a:xfrm>
          <a:off x="7243655" y="308306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65379" y="430030"/>
        <a:ext cx="587738" cy="587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7127-A707-475D-ACB4-6A1FD2FCEABD}">
      <dsp:nvSpPr>
        <dsp:cNvPr id="0" name=""/>
        <dsp:cNvSpPr/>
      </dsp:nvSpPr>
      <dsp:spPr>
        <a:xfrm>
          <a:off x="2358" y="270206"/>
          <a:ext cx="831186" cy="831186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n>
              <a:noFill/>
            </a:ln>
            <a:noFill/>
          </a:endParaRPr>
        </a:p>
      </dsp:txBody>
      <dsp:txXfrm>
        <a:off x="124082" y="391930"/>
        <a:ext cx="587738" cy="587738"/>
      </dsp:txXfrm>
    </dsp:sp>
    <dsp:sp modelId="{499A685D-228E-4405-A2F9-A5EACB07BE93}">
      <dsp:nvSpPr>
        <dsp:cNvPr id="0" name=""/>
        <dsp:cNvSpPr/>
      </dsp:nvSpPr>
      <dsp:spPr>
        <a:xfrm>
          <a:off x="901037" y="444755"/>
          <a:ext cx="482088" cy="482088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4938" y="629105"/>
        <a:ext cx="354286" cy="113388"/>
      </dsp:txXfrm>
    </dsp:sp>
    <dsp:sp modelId="{4EF31932-051F-4A99-BD20-E94BD26193B4}">
      <dsp:nvSpPr>
        <dsp:cNvPr id="0" name=""/>
        <dsp:cNvSpPr/>
      </dsp:nvSpPr>
      <dsp:spPr>
        <a:xfrm>
          <a:off x="1450617" y="270206"/>
          <a:ext cx="831186" cy="83118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noFill/>
          </a:endParaRPr>
        </a:p>
      </dsp:txBody>
      <dsp:txXfrm>
        <a:off x="1572341" y="391930"/>
        <a:ext cx="587738" cy="587738"/>
      </dsp:txXfrm>
    </dsp:sp>
    <dsp:sp modelId="{9A827D55-321D-4C87-8952-5C9E9BBE099C}">
      <dsp:nvSpPr>
        <dsp:cNvPr id="0" name=""/>
        <dsp:cNvSpPr/>
      </dsp:nvSpPr>
      <dsp:spPr>
        <a:xfrm>
          <a:off x="6705599" y="457198"/>
          <a:ext cx="482088" cy="482088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769500" y="641548"/>
        <a:ext cx="354286" cy="113388"/>
      </dsp:txXfrm>
    </dsp:sp>
    <dsp:sp modelId="{109AC7D5-C534-47FA-8126-1A7BC2EA176F}">
      <dsp:nvSpPr>
        <dsp:cNvPr id="0" name=""/>
        <dsp:cNvSpPr/>
      </dsp:nvSpPr>
      <dsp:spPr>
        <a:xfrm>
          <a:off x="4301362" y="245828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3086" y="367552"/>
        <a:ext cx="587738" cy="587738"/>
      </dsp:txXfrm>
    </dsp:sp>
    <dsp:sp modelId="{0B32B9A1-8B22-4759-8C6B-256B6F7497F7}">
      <dsp:nvSpPr>
        <dsp:cNvPr id="0" name=""/>
        <dsp:cNvSpPr/>
      </dsp:nvSpPr>
      <dsp:spPr>
        <a:xfrm>
          <a:off x="2394795" y="441366"/>
          <a:ext cx="482088" cy="48208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458696" y="625716"/>
        <a:ext cx="354286" cy="113388"/>
      </dsp:txXfrm>
    </dsp:sp>
    <dsp:sp modelId="{3CD61502-3528-47B3-92F1-E0D7AB0E4F7F}">
      <dsp:nvSpPr>
        <dsp:cNvPr id="0" name=""/>
        <dsp:cNvSpPr/>
      </dsp:nvSpPr>
      <dsp:spPr>
        <a:xfrm>
          <a:off x="2981430" y="245819"/>
          <a:ext cx="831186" cy="83118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3103154" y="367543"/>
        <a:ext cx="587738" cy="587738"/>
      </dsp:txXfrm>
    </dsp:sp>
    <dsp:sp modelId="{FD7C9DF4-BD95-404C-91BE-F3D6A14B5F98}">
      <dsp:nvSpPr>
        <dsp:cNvPr id="0" name=""/>
        <dsp:cNvSpPr/>
      </dsp:nvSpPr>
      <dsp:spPr>
        <a:xfrm>
          <a:off x="5245815" y="444755"/>
          <a:ext cx="482088" cy="48208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309716" y="629105"/>
        <a:ext cx="354286" cy="113388"/>
      </dsp:txXfrm>
    </dsp:sp>
    <dsp:sp modelId="{BB51B4FE-B851-462D-902D-675D4F37DB25}">
      <dsp:nvSpPr>
        <dsp:cNvPr id="0" name=""/>
        <dsp:cNvSpPr/>
      </dsp:nvSpPr>
      <dsp:spPr>
        <a:xfrm>
          <a:off x="5795395" y="270206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7119" y="391930"/>
        <a:ext cx="587738" cy="587738"/>
      </dsp:txXfrm>
    </dsp:sp>
    <dsp:sp modelId="{BC7A7CC2-BAB7-44AF-8AA6-A0BA4025DD66}">
      <dsp:nvSpPr>
        <dsp:cNvPr id="0" name=""/>
        <dsp:cNvSpPr/>
      </dsp:nvSpPr>
      <dsp:spPr>
        <a:xfrm>
          <a:off x="3810001" y="380999"/>
          <a:ext cx="482088" cy="482088"/>
        </a:xfrm>
        <a:prstGeom prst="mathEqual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73902" y="480309"/>
        <a:ext cx="354286" cy="283468"/>
      </dsp:txXfrm>
    </dsp:sp>
    <dsp:sp modelId="{7AC06DE1-441A-4B39-9652-41958D7958CA}">
      <dsp:nvSpPr>
        <dsp:cNvPr id="0" name=""/>
        <dsp:cNvSpPr/>
      </dsp:nvSpPr>
      <dsp:spPr>
        <a:xfrm>
          <a:off x="7243655" y="270206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65379" y="391930"/>
        <a:ext cx="587738" cy="587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5678E-8F4D-46D2-80A2-FF604AF20378}">
      <dsp:nvSpPr>
        <dsp:cNvPr id="0" name=""/>
        <dsp:cNvSpPr/>
      </dsp:nvSpPr>
      <dsp:spPr>
        <a:xfrm rot="10800000">
          <a:off x="1637542" y="278"/>
          <a:ext cx="5269992" cy="1240552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704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৩ কেজি সম্পূরক খাদ্যের জন্য একটি তালিকা তৈরি কর।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947680" y="278"/>
        <a:ext cx="4959854" cy="1240552"/>
      </dsp:txXfrm>
    </dsp:sp>
    <dsp:sp modelId="{DF276EE9-B7A1-4FE4-AAAE-29860332C1BC}">
      <dsp:nvSpPr>
        <dsp:cNvPr id="0" name=""/>
        <dsp:cNvSpPr/>
      </dsp:nvSpPr>
      <dsp:spPr>
        <a:xfrm>
          <a:off x="1017265" y="278"/>
          <a:ext cx="1240552" cy="12405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1C8650-7A95-4CDB-80DB-1BF8D5EC0021}">
      <dsp:nvSpPr>
        <dsp:cNvPr id="0" name=""/>
        <dsp:cNvSpPr/>
      </dsp:nvSpPr>
      <dsp:spPr>
        <a:xfrm rot="10800000">
          <a:off x="1637542" y="1611145"/>
          <a:ext cx="5269992" cy="1240552"/>
        </a:xfrm>
        <a:prstGeom prst="homePlat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704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৫ কেজি সম্পূরক খাদ্যের জন্য একটি তালিকা তৈরি কর।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47680" y="1611145"/>
        <a:ext cx="4959854" cy="1240552"/>
      </dsp:txXfrm>
    </dsp:sp>
    <dsp:sp modelId="{9EED2886-39F5-44E4-83E9-C3C537B64683}">
      <dsp:nvSpPr>
        <dsp:cNvPr id="0" name=""/>
        <dsp:cNvSpPr/>
      </dsp:nvSpPr>
      <dsp:spPr>
        <a:xfrm>
          <a:off x="1017265" y="1611145"/>
          <a:ext cx="1240552" cy="12405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3A3E17-52E2-45E4-A3D8-89202B61C284}">
      <dsp:nvSpPr>
        <dsp:cNvPr id="0" name=""/>
        <dsp:cNvSpPr/>
      </dsp:nvSpPr>
      <dsp:spPr>
        <a:xfrm rot="10800000">
          <a:off x="1637542" y="3222011"/>
          <a:ext cx="5269992" cy="1240552"/>
        </a:xfrm>
        <a:prstGeom prst="homePlate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704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১০ কেজি সম্পূরক খাদ্যের জন্য একটি তালিকা তৈরি কর।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47680" y="3222011"/>
        <a:ext cx="4959854" cy="1240552"/>
      </dsp:txXfrm>
    </dsp:sp>
    <dsp:sp modelId="{8E3149B1-D19F-4199-8998-B96AD314437A}">
      <dsp:nvSpPr>
        <dsp:cNvPr id="0" name=""/>
        <dsp:cNvSpPr/>
      </dsp:nvSpPr>
      <dsp:spPr>
        <a:xfrm>
          <a:off x="1017265" y="3222011"/>
          <a:ext cx="1240552" cy="124055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B826F-6D1D-4549-9B0D-44121DC53422}" type="datetimeFigureOut">
              <a:rPr lang="en-US" smtClean="0"/>
              <a:t>18-Mar-21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6AD2C-8E31-4412-B937-255C6FFA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2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9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3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0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18-Mar-21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8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2.jp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4.jp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3.jp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mdadmegh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9" y="98474"/>
            <a:ext cx="117720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9643" y="4979963"/>
            <a:ext cx="2124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90708"/>
            <a:ext cx="4194268" cy="276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32" y="1590707"/>
            <a:ext cx="4194268" cy="282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248400" y="4411851"/>
            <a:ext cx="419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ছোট বল বানানো হচ্ছে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6015317"/>
            <a:ext cx="7162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কার্প জাতীয় মাছের খাদ্য কীভাবে তৈরি করা হয়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6200" y="547985"/>
            <a:ext cx="4724400" cy="609600"/>
            <a:chOff x="2362200" y="547985"/>
            <a:chExt cx="4724400" cy="60960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2362200" y="547985"/>
              <a:ext cx="4724400" cy="609600"/>
            </a:xfrm>
            <a:prstGeom prst="wedgeRoundRectCallout">
              <a:avLst>
                <a:gd name="adj1" fmla="val 25386"/>
                <a:gd name="adj2" fmla="val 109559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ular Callout 18"/>
            <p:cNvSpPr/>
            <p:nvPr/>
          </p:nvSpPr>
          <p:spPr>
            <a:xfrm flipH="1">
              <a:off x="2362200" y="547985"/>
              <a:ext cx="4724400" cy="609600"/>
            </a:xfrm>
            <a:prstGeom prst="wedgeRoundRectCallout">
              <a:avLst>
                <a:gd name="adj1" fmla="val 25386"/>
                <a:gd name="adj2" fmla="val 109559"/>
                <a:gd name="adj3" fmla="val 1666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ছবিতে তোমরা কী দেখছ ?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89674" y="4514947"/>
            <a:ext cx="4230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সমপরিমাণে চালের কুঁড়া+গমের ভুসি+ভিজা খৈল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50155" y="103257"/>
            <a:ext cx="20193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05" y="3406892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? 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সম্পূরক খাদ্য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 করা 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5" y="811144"/>
            <a:ext cx="5835316" cy="250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7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5173952" y="3664564"/>
            <a:ext cx="2001454" cy="2001454"/>
          </a:xfrm>
          <a:custGeom>
            <a:avLst/>
            <a:gdLst>
              <a:gd name="connsiteX0" fmla="*/ 0 w 2001454"/>
              <a:gd name="connsiteY0" fmla="*/ 1000727 h 2001454"/>
              <a:gd name="connsiteX1" fmla="*/ 1000727 w 2001454"/>
              <a:gd name="connsiteY1" fmla="*/ 0 h 2001454"/>
              <a:gd name="connsiteX2" fmla="*/ 2001454 w 2001454"/>
              <a:gd name="connsiteY2" fmla="*/ 1000727 h 2001454"/>
              <a:gd name="connsiteX3" fmla="*/ 1000727 w 2001454"/>
              <a:gd name="connsiteY3" fmla="*/ 2001454 h 2001454"/>
              <a:gd name="connsiteX4" fmla="*/ 0 w 2001454"/>
              <a:gd name="connsiteY4" fmla="*/ 1000727 h 20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454" h="2001454">
                <a:moveTo>
                  <a:pt x="0" y="1000727"/>
                </a:moveTo>
                <a:cubicBezTo>
                  <a:pt x="0" y="448041"/>
                  <a:pt x="448041" y="0"/>
                  <a:pt x="1000727" y="0"/>
                </a:cubicBezTo>
                <a:cubicBezTo>
                  <a:pt x="1553413" y="0"/>
                  <a:pt x="2001454" y="448041"/>
                  <a:pt x="2001454" y="1000727"/>
                </a:cubicBezTo>
                <a:cubicBezTo>
                  <a:pt x="2001454" y="1553413"/>
                  <a:pt x="1553413" y="2001454"/>
                  <a:pt x="1000727" y="2001454"/>
                </a:cubicBezTo>
                <a:cubicBezTo>
                  <a:pt x="448041" y="2001454"/>
                  <a:pt x="0" y="1553413"/>
                  <a:pt x="0" y="100072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2951" tIns="322951" rIns="322951" bIns="322951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dirty="0">
              <a:noFill/>
            </a:endParaRPr>
          </a:p>
        </p:txBody>
      </p:sp>
      <p:sp>
        <p:nvSpPr>
          <p:cNvPr id="21" name="Left Arrow 20"/>
          <p:cNvSpPr/>
          <p:nvPr/>
        </p:nvSpPr>
        <p:spPr>
          <a:xfrm rot="10800000">
            <a:off x="3237287" y="4380085"/>
            <a:ext cx="1830149" cy="5704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2286595" y="3904740"/>
            <a:ext cx="1901382" cy="1521105"/>
          </a:xfrm>
          <a:custGeom>
            <a:avLst/>
            <a:gdLst>
              <a:gd name="connsiteX0" fmla="*/ 0 w 1901382"/>
              <a:gd name="connsiteY0" fmla="*/ 152111 h 1521105"/>
              <a:gd name="connsiteX1" fmla="*/ 152111 w 1901382"/>
              <a:gd name="connsiteY1" fmla="*/ 0 h 1521105"/>
              <a:gd name="connsiteX2" fmla="*/ 1749272 w 1901382"/>
              <a:gd name="connsiteY2" fmla="*/ 0 h 1521105"/>
              <a:gd name="connsiteX3" fmla="*/ 1901383 w 1901382"/>
              <a:gd name="connsiteY3" fmla="*/ 152111 h 1521105"/>
              <a:gd name="connsiteX4" fmla="*/ 1901382 w 1901382"/>
              <a:gd name="connsiteY4" fmla="*/ 1368995 h 1521105"/>
              <a:gd name="connsiteX5" fmla="*/ 1749271 w 1901382"/>
              <a:gd name="connsiteY5" fmla="*/ 1521106 h 1521105"/>
              <a:gd name="connsiteX6" fmla="*/ 152111 w 1901382"/>
              <a:gd name="connsiteY6" fmla="*/ 1521105 h 1521105"/>
              <a:gd name="connsiteX7" fmla="*/ 0 w 1901382"/>
              <a:gd name="connsiteY7" fmla="*/ 1368994 h 1521105"/>
              <a:gd name="connsiteX8" fmla="*/ 0 w 1901382"/>
              <a:gd name="connsiteY8" fmla="*/ 152111 h 15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382" h="1521105">
                <a:moveTo>
                  <a:pt x="0" y="152111"/>
                </a:moveTo>
                <a:cubicBezTo>
                  <a:pt x="0" y="68102"/>
                  <a:pt x="68102" y="0"/>
                  <a:pt x="152111" y="0"/>
                </a:cubicBezTo>
                <a:lnTo>
                  <a:pt x="1749272" y="0"/>
                </a:lnTo>
                <a:cubicBezTo>
                  <a:pt x="1833281" y="0"/>
                  <a:pt x="1901383" y="68102"/>
                  <a:pt x="1901383" y="152111"/>
                </a:cubicBezTo>
                <a:cubicBezTo>
                  <a:pt x="1901383" y="557739"/>
                  <a:pt x="1901382" y="963367"/>
                  <a:pt x="1901382" y="1368995"/>
                </a:cubicBezTo>
                <a:cubicBezTo>
                  <a:pt x="1901382" y="1453004"/>
                  <a:pt x="1833280" y="1521106"/>
                  <a:pt x="1749271" y="1521106"/>
                </a:cubicBezTo>
                <a:lnTo>
                  <a:pt x="152111" y="1521105"/>
                </a:lnTo>
                <a:cubicBezTo>
                  <a:pt x="68102" y="1521105"/>
                  <a:pt x="0" y="1453003"/>
                  <a:pt x="0" y="1368994"/>
                </a:cubicBezTo>
                <a:lnTo>
                  <a:pt x="0" y="152111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377" tIns="168377" rIns="168377" bIns="16837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/>
          </a:p>
        </p:txBody>
      </p:sp>
      <p:sp>
        <p:nvSpPr>
          <p:cNvPr id="23" name="Left Arrow 22"/>
          <p:cNvSpPr/>
          <p:nvPr/>
        </p:nvSpPr>
        <p:spPr>
          <a:xfrm rot="13500000">
            <a:off x="3829610" y="2950089"/>
            <a:ext cx="1830149" cy="5704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3146938" y="1827689"/>
            <a:ext cx="1901382" cy="1521105"/>
          </a:xfrm>
          <a:custGeom>
            <a:avLst/>
            <a:gdLst>
              <a:gd name="connsiteX0" fmla="*/ 0 w 1901382"/>
              <a:gd name="connsiteY0" fmla="*/ 152111 h 1521105"/>
              <a:gd name="connsiteX1" fmla="*/ 152111 w 1901382"/>
              <a:gd name="connsiteY1" fmla="*/ 0 h 1521105"/>
              <a:gd name="connsiteX2" fmla="*/ 1749272 w 1901382"/>
              <a:gd name="connsiteY2" fmla="*/ 0 h 1521105"/>
              <a:gd name="connsiteX3" fmla="*/ 1901383 w 1901382"/>
              <a:gd name="connsiteY3" fmla="*/ 152111 h 1521105"/>
              <a:gd name="connsiteX4" fmla="*/ 1901382 w 1901382"/>
              <a:gd name="connsiteY4" fmla="*/ 1368995 h 1521105"/>
              <a:gd name="connsiteX5" fmla="*/ 1749271 w 1901382"/>
              <a:gd name="connsiteY5" fmla="*/ 1521106 h 1521105"/>
              <a:gd name="connsiteX6" fmla="*/ 152111 w 1901382"/>
              <a:gd name="connsiteY6" fmla="*/ 1521105 h 1521105"/>
              <a:gd name="connsiteX7" fmla="*/ 0 w 1901382"/>
              <a:gd name="connsiteY7" fmla="*/ 1368994 h 1521105"/>
              <a:gd name="connsiteX8" fmla="*/ 0 w 1901382"/>
              <a:gd name="connsiteY8" fmla="*/ 152111 h 15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382" h="1521105">
                <a:moveTo>
                  <a:pt x="0" y="152111"/>
                </a:moveTo>
                <a:cubicBezTo>
                  <a:pt x="0" y="68102"/>
                  <a:pt x="68102" y="0"/>
                  <a:pt x="152111" y="0"/>
                </a:cubicBezTo>
                <a:lnTo>
                  <a:pt x="1749272" y="0"/>
                </a:lnTo>
                <a:cubicBezTo>
                  <a:pt x="1833281" y="0"/>
                  <a:pt x="1901383" y="68102"/>
                  <a:pt x="1901383" y="152111"/>
                </a:cubicBezTo>
                <a:cubicBezTo>
                  <a:pt x="1901383" y="557739"/>
                  <a:pt x="1901382" y="963367"/>
                  <a:pt x="1901382" y="1368995"/>
                </a:cubicBezTo>
                <a:cubicBezTo>
                  <a:pt x="1901382" y="1453004"/>
                  <a:pt x="1833280" y="1521106"/>
                  <a:pt x="1749271" y="1521106"/>
                </a:cubicBezTo>
                <a:lnTo>
                  <a:pt x="152111" y="1521105"/>
                </a:lnTo>
                <a:cubicBezTo>
                  <a:pt x="68102" y="1521105"/>
                  <a:pt x="0" y="1453003"/>
                  <a:pt x="0" y="1368994"/>
                </a:cubicBezTo>
                <a:lnTo>
                  <a:pt x="0" y="15211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377" tIns="168377" rIns="168377" bIns="16837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/>
          </a:p>
        </p:txBody>
      </p:sp>
      <p:sp>
        <p:nvSpPr>
          <p:cNvPr id="25" name="Left Arrow 24"/>
          <p:cNvSpPr/>
          <p:nvPr/>
        </p:nvSpPr>
        <p:spPr>
          <a:xfrm rot="16200000">
            <a:off x="5259606" y="2357766"/>
            <a:ext cx="1830149" cy="5704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5223988" y="967347"/>
            <a:ext cx="1901382" cy="1521105"/>
          </a:xfrm>
          <a:custGeom>
            <a:avLst/>
            <a:gdLst>
              <a:gd name="connsiteX0" fmla="*/ 0 w 1901382"/>
              <a:gd name="connsiteY0" fmla="*/ 152111 h 1521105"/>
              <a:gd name="connsiteX1" fmla="*/ 152111 w 1901382"/>
              <a:gd name="connsiteY1" fmla="*/ 0 h 1521105"/>
              <a:gd name="connsiteX2" fmla="*/ 1749272 w 1901382"/>
              <a:gd name="connsiteY2" fmla="*/ 0 h 1521105"/>
              <a:gd name="connsiteX3" fmla="*/ 1901383 w 1901382"/>
              <a:gd name="connsiteY3" fmla="*/ 152111 h 1521105"/>
              <a:gd name="connsiteX4" fmla="*/ 1901382 w 1901382"/>
              <a:gd name="connsiteY4" fmla="*/ 1368995 h 1521105"/>
              <a:gd name="connsiteX5" fmla="*/ 1749271 w 1901382"/>
              <a:gd name="connsiteY5" fmla="*/ 1521106 h 1521105"/>
              <a:gd name="connsiteX6" fmla="*/ 152111 w 1901382"/>
              <a:gd name="connsiteY6" fmla="*/ 1521105 h 1521105"/>
              <a:gd name="connsiteX7" fmla="*/ 0 w 1901382"/>
              <a:gd name="connsiteY7" fmla="*/ 1368994 h 1521105"/>
              <a:gd name="connsiteX8" fmla="*/ 0 w 1901382"/>
              <a:gd name="connsiteY8" fmla="*/ 152111 h 15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382" h="1521105">
                <a:moveTo>
                  <a:pt x="0" y="152111"/>
                </a:moveTo>
                <a:cubicBezTo>
                  <a:pt x="0" y="68102"/>
                  <a:pt x="68102" y="0"/>
                  <a:pt x="152111" y="0"/>
                </a:cubicBezTo>
                <a:lnTo>
                  <a:pt x="1749272" y="0"/>
                </a:lnTo>
                <a:cubicBezTo>
                  <a:pt x="1833281" y="0"/>
                  <a:pt x="1901383" y="68102"/>
                  <a:pt x="1901383" y="152111"/>
                </a:cubicBezTo>
                <a:cubicBezTo>
                  <a:pt x="1901383" y="557739"/>
                  <a:pt x="1901382" y="963367"/>
                  <a:pt x="1901382" y="1368995"/>
                </a:cubicBezTo>
                <a:cubicBezTo>
                  <a:pt x="1901382" y="1453004"/>
                  <a:pt x="1833280" y="1521106"/>
                  <a:pt x="1749271" y="1521106"/>
                </a:cubicBezTo>
                <a:lnTo>
                  <a:pt x="152111" y="1521105"/>
                </a:lnTo>
                <a:cubicBezTo>
                  <a:pt x="68102" y="1521105"/>
                  <a:pt x="0" y="1453003"/>
                  <a:pt x="0" y="1368994"/>
                </a:cubicBezTo>
                <a:lnTo>
                  <a:pt x="0" y="15211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377" tIns="168377" rIns="168377" bIns="16837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/>
          </a:p>
        </p:txBody>
      </p:sp>
      <p:sp>
        <p:nvSpPr>
          <p:cNvPr id="27" name="Left Arrow 26"/>
          <p:cNvSpPr/>
          <p:nvPr/>
        </p:nvSpPr>
        <p:spPr>
          <a:xfrm rot="18900000">
            <a:off x="6689601" y="2950089"/>
            <a:ext cx="1830149" cy="5704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 27"/>
          <p:cNvSpPr/>
          <p:nvPr/>
        </p:nvSpPr>
        <p:spPr>
          <a:xfrm>
            <a:off x="7301039" y="1827689"/>
            <a:ext cx="1901382" cy="1521105"/>
          </a:xfrm>
          <a:custGeom>
            <a:avLst/>
            <a:gdLst>
              <a:gd name="connsiteX0" fmla="*/ 0 w 1901382"/>
              <a:gd name="connsiteY0" fmla="*/ 152111 h 1521105"/>
              <a:gd name="connsiteX1" fmla="*/ 152111 w 1901382"/>
              <a:gd name="connsiteY1" fmla="*/ 0 h 1521105"/>
              <a:gd name="connsiteX2" fmla="*/ 1749272 w 1901382"/>
              <a:gd name="connsiteY2" fmla="*/ 0 h 1521105"/>
              <a:gd name="connsiteX3" fmla="*/ 1901383 w 1901382"/>
              <a:gd name="connsiteY3" fmla="*/ 152111 h 1521105"/>
              <a:gd name="connsiteX4" fmla="*/ 1901382 w 1901382"/>
              <a:gd name="connsiteY4" fmla="*/ 1368995 h 1521105"/>
              <a:gd name="connsiteX5" fmla="*/ 1749271 w 1901382"/>
              <a:gd name="connsiteY5" fmla="*/ 1521106 h 1521105"/>
              <a:gd name="connsiteX6" fmla="*/ 152111 w 1901382"/>
              <a:gd name="connsiteY6" fmla="*/ 1521105 h 1521105"/>
              <a:gd name="connsiteX7" fmla="*/ 0 w 1901382"/>
              <a:gd name="connsiteY7" fmla="*/ 1368994 h 1521105"/>
              <a:gd name="connsiteX8" fmla="*/ 0 w 1901382"/>
              <a:gd name="connsiteY8" fmla="*/ 152111 h 15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382" h="1521105">
                <a:moveTo>
                  <a:pt x="0" y="152111"/>
                </a:moveTo>
                <a:cubicBezTo>
                  <a:pt x="0" y="68102"/>
                  <a:pt x="68102" y="0"/>
                  <a:pt x="152111" y="0"/>
                </a:cubicBezTo>
                <a:lnTo>
                  <a:pt x="1749272" y="0"/>
                </a:lnTo>
                <a:cubicBezTo>
                  <a:pt x="1833281" y="0"/>
                  <a:pt x="1901383" y="68102"/>
                  <a:pt x="1901383" y="152111"/>
                </a:cubicBezTo>
                <a:cubicBezTo>
                  <a:pt x="1901383" y="557739"/>
                  <a:pt x="1901382" y="963367"/>
                  <a:pt x="1901382" y="1368995"/>
                </a:cubicBezTo>
                <a:cubicBezTo>
                  <a:pt x="1901382" y="1453004"/>
                  <a:pt x="1833280" y="1521106"/>
                  <a:pt x="1749271" y="1521106"/>
                </a:cubicBezTo>
                <a:lnTo>
                  <a:pt x="152111" y="1521105"/>
                </a:lnTo>
                <a:cubicBezTo>
                  <a:pt x="68102" y="1521105"/>
                  <a:pt x="0" y="1453003"/>
                  <a:pt x="0" y="1368994"/>
                </a:cubicBezTo>
                <a:lnTo>
                  <a:pt x="0" y="15211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377" tIns="168377" rIns="168377" bIns="16837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/>
          </a:p>
        </p:txBody>
      </p:sp>
      <p:sp>
        <p:nvSpPr>
          <p:cNvPr id="29" name="Left Arrow 28"/>
          <p:cNvSpPr/>
          <p:nvPr/>
        </p:nvSpPr>
        <p:spPr>
          <a:xfrm>
            <a:off x="7281925" y="4380085"/>
            <a:ext cx="1830149" cy="5704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8161382" y="3904740"/>
            <a:ext cx="1901382" cy="1521105"/>
          </a:xfrm>
          <a:custGeom>
            <a:avLst/>
            <a:gdLst>
              <a:gd name="connsiteX0" fmla="*/ 0 w 1901382"/>
              <a:gd name="connsiteY0" fmla="*/ 152111 h 1521105"/>
              <a:gd name="connsiteX1" fmla="*/ 152111 w 1901382"/>
              <a:gd name="connsiteY1" fmla="*/ 0 h 1521105"/>
              <a:gd name="connsiteX2" fmla="*/ 1749272 w 1901382"/>
              <a:gd name="connsiteY2" fmla="*/ 0 h 1521105"/>
              <a:gd name="connsiteX3" fmla="*/ 1901383 w 1901382"/>
              <a:gd name="connsiteY3" fmla="*/ 152111 h 1521105"/>
              <a:gd name="connsiteX4" fmla="*/ 1901382 w 1901382"/>
              <a:gd name="connsiteY4" fmla="*/ 1368995 h 1521105"/>
              <a:gd name="connsiteX5" fmla="*/ 1749271 w 1901382"/>
              <a:gd name="connsiteY5" fmla="*/ 1521106 h 1521105"/>
              <a:gd name="connsiteX6" fmla="*/ 152111 w 1901382"/>
              <a:gd name="connsiteY6" fmla="*/ 1521105 h 1521105"/>
              <a:gd name="connsiteX7" fmla="*/ 0 w 1901382"/>
              <a:gd name="connsiteY7" fmla="*/ 1368994 h 1521105"/>
              <a:gd name="connsiteX8" fmla="*/ 0 w 1901382"/>
              <a:gd name="connsiteY8" fmla="*/ 152111 h 15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382" h="1521105">
                <a:moveTo>
                  <a:pt x="0" y="152111"/>
                </a:moveTo>
                <a:cubicBezTo>
                  <a:pt x="0" y="68102"/>
                  <a:pt x="68102" y="0"/>
                  <a:pt x="152111" y="0"/>
                </a:cubicBezTo>
                <a:lnTo>
                  <a:pt x="1749272" y="0"/>
                </a:lnTo>
                <a:cubicBezTo>
                  <a:pt x="1833281" y="0"/>
                  <a:pt x="1901383" y="68102"/>
                  <a:pt x="1901383" y="152111"/>
                </a:cubicBezTo>
                <a:cubicBezTo>
                  <a:pt x="1901383" y="557739"/>
                  <a:pt x="1901382" y="963367"/>
                  <a:pt x="1901382" y="1368995"/>
                </a:cubicBezTo>
                <a:cubicBezTo>
                  <a:pt x="1901382" y="1453004"/>
                  <a:pt x="1833280" y="1521106"/>
                  <a:pt x="1749271" y="1521106"/>
                </a:cubicBezTo>
                <a:lnTo>
                  <a:pt x="152111" y="1521105"/>
                </a:lnTo>
                <a:cubicBezTo>
                  <a:pt x="68102" y="1521105"/>
                  <a:pt x="0" y="1453003"/>
                  <a:pt x="0" y="1368994"/>
                </a:cubicBezTo>
                <a:lnTo>
                  <a:pt x="0" y="152111"/>
                </a:lnTo>
                <a:close/>
              </a:path>
            </a:pathLst>
          </a:custGeom>
          <a:blipFill dpi="0" rotWithShape="0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377" tIns="168377" rIns="168377" bIns="16837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/>
          </a:p>
        </p:txBody>
      </p:sp>
      <p:sp>
        <p:nvSpPr>
          <p:cNvPr id="12" name="TextBox 11"/>
          <p:cNvSpPr txBox="1"/>
          <p:nvPr/>
        </p:nvSpPr>
        <p:spPr>
          <a:xfrm>
            <a:off x="2209800" y="5486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মিহি চালের কুঁড়া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32867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গমের ভুসি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4673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সরিষার খৈল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8600" y="33629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ফিসমিল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400" y="5486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গবাদীপশুর রক্ত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4512" y="5638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পোনা মাছ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743200" y="6162020"/>
            <a:ext cx="6934200" cy="69598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পোনা মাছের জন্য কী কী খাদ্য উপকরণ ব্যবহার করা হয় 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1924820" y="31342"/>
            <a:ext cx="3505200" cy="1066800"/>
          </a:xfrm>
          <a:prstGeom prst="cloudCallout">
            <a:avLst>
              <a:gd name="adj1" fmla="val 45151"/>
              <a:gd name="adj2" fmla="val 42332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12" grpId="0"/>
      <p:bldP spid="15" grpId="0"/>
      <p:bldP spid="16" grpId="0"/>
      <p:bldP spid="17" grpId="0"/>
      <p:bldP spid="18" grpId="0"/>
      <p:bldP spid="19" grpId="0"/>
      <p:bldP spid="3" grpId="0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062063" y="1523906"/>
            <a:ext cx="1295586" cy="1295586"/>
          </a:xfrm>
          <a:custGeom>
            <a:avLst/>
            <a:gdLst>
              <a:gd name="connsiteX0" fmla="*/ 0 w 1295586"/>
              <a:gd name="connsiteY0" fmla="*/ 647793 h 1295586"/>
              <a:gd name="connsiteX1" fmla="*/ 647793 w 1295586"/>
              <a:gd name="connsiteY1" fmla="*/ 0 h 1295586"/>
              <a:gd name="connsiteX2" fmla="*/ 1295586 w 1295586"/>
              <a:gd name="connsiteY2" fmla="*/ 647793 h 1295586"/>
              <a:gd name="connsiteX3" fmla="*/ 647793 w 1295586"/>
              <a:gd name="connsiteY3" fmla="*/ 1295586 h 1295586"/>
              <a:gd name="connsiteX4" fmla="*/ 0 w 1295586"/>
              <a:gd name="connsiteY4" fmla="*/ 647793 h 129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586" h="1295586">
                <a:moveTo>
                  <a:pt x="0" y="647793"/>
                </a:moveTo>
                <a:cubicBezTo>
                  <a:pt x="0" y="290027"/>
                  <a:pt x="290027" y="0"/>
                  <a:pt x="647793" y="0"/>
                </a:cubicBezTo>
                <a:cubicBezTo>
                  <a:pt x="1005559" y="0"/>
                  <a:pt x="1295586" y="290027"/>
                  <a:pt x="1295586" y="647793"/>
                </a:cubicBezTo>
                <a:cubicBezTo>
                  <a:pt x="1295586" y="1005559"/>
                  <a:pt x="1005559" y="1295586"/>
                  <a:pt x="647793" y="1295586"/>
                </a:cubicBezTo>
                <a:cubicBezTo>
                  <a:pt x="290027" y="1295586"/>
                  <a:pt x="0" y="1005559"/>
                  <a:pt x="0" y="647793"/>
                </a:cubicBez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6564" tIns="226564" rIns="226564" bIns="226564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noFill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62851" y="1795981"/>
            <a:ext cx="751439" cy="751439"/>
          </a:xfrm>
          <a:custGeom>
            <a:avLst/>
            <a:gdLst>
              <a:gd name="connsiteX0" fmla="*/ 99603 w 751439"/>
              <a:gd name="connsiteY0" fmla="*/ 287350 h 751439"/>
              <a:gd name="connsiteX1" fmla="*/ 287350 w 751439"/>
              <a:gd name="connsiteY1" fmla="*/ 287350 h 751439"/>
              <a:gd name="connsiteX2" fmla="*/ 287350 w 751439"/>
              <a:gd name="connsiteY2" fmla="*/ 99603 h 751439"/>
              <a:gd name="connsiteX3" fmla="*/ 464089 w 751439"/>
              <a:gd name="connsiteY3" fmla="*/ 99603 h 751439"/>
              <a:gd name="connsiteX4" fmla="*/ 464089 w 751439"/>
              <a:gd name="connsiteY4" fmla="*/ 287350 h 751439"/>
              <a:gd name="connsiteX5" fmla="*/ 651836 w 751439"/>
              <a:gd name="connsiteY5" fmla="*/ 287350 h 751439"/>
              <a:gd name="connsiteX6" fmla="*/ 651836 w 751439"/>
              <a:gd name="connsiteY6" fmla="*/ 464089 h 751439"/>
              <a:gd name="connsiteX7" fmla="*/ 464089 w 751439"/>
              <a:gd name="connsiteY7" fmla="*/ 464089 h 751439"/>
              <a:gd name="connsiteX8" fmla="*/ 464089 w 751439"/>
              <a:gd name="connsiteY8" fmla="*/ 651836 h 751439"/>
              <a:gd name="connsiteX9" fmla="*/ 287350 w 751439"/>
              <a:gd name="connsiteY9" fmla="*/ 651836 h 751439"/>
              <a:gd name="connsiteX10" fmla="*/ 287350 w 751439"/>
              <a:gd name="connsiteY10" fmla="*/ 464089 h 751439"/>
              <a:gd name="connsiteX11" fmla="*/ 99603 w 751439"/>
              <a:gd name="connsiteY11" fmla="*/ 464089 h 751439"/>
              <a:gd name="connsiteX12" fmla="*/ 99603 w 751439"/>
              <a:gd name="connsiteY12" fmla="*/ 287350 h 75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439" h="751439">
                <a:moveTo>
                  <a:pt x="99603" y="287350"/>
                </a:moveTo>
                <a:lnTo>
                  <a:pt x="287350" y="287350"/>
                </a:lnTo>
                <a:lnTo>
                  <a:pt x="287350" y="99603"/>
                </a:lnTo>
                <a:lnTo>
                  <a:pt x="464089" y="99603"/>
                </a:lnTo>
                <a:lnTo>
                  <a:pt x="464089" y="287350"/>
                </a:lnTo>
                <a:lnTo>
                  <a:pt x="651836" y="287350"/>
                </a:lnTo>
                <a:lnTo>
                  <a:pt x="651836" y="464089"/>
                </a:lnTo>
                <a:lnTo>
                  <a:pt x="464089" y="464089"/>
                </a:lnTo>
                <a:lnTo>
                  <a:pt x="464089" y="651836"/>
                </a:lnTo>
                <a:lnTo>
                  <a:pt x="287350" y="651836"/>
                </a:lnTo>
                <a:lnTo>
                  <a:pt x="287350" y="464089"/>
                </a:lnTo>
                <a:lnTo>
                  <a:pt x="99603" y="464089"/>
                </a:lnTo>
                <a:lnTo>
                  <a:pt x="99603" y="28735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603" tIns="287350" rIns="99603" bIns="28735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/>
          </a:p>
        </p:txBody>
      </p:sp>
      <p:sp>
        <p:nvSpPr>
          <p:cNvPr id="12" name="Freeform 11"/>
          <p:cNvSpPr/>
          <p:nvPr/>
        </p:nvSpPr>
        <p:spPr>
          <a:xfrm>
            <a:off x="4319492" y="1523906"/>
            <a:ext cx="1295586" cy="1295586"/>
          </a:xfrm>
          <a:custGeom>
            <a:avLst/>
            <a:gdLst>
              <a:gd name="connsiteX0" fmla="*/ 0 w 1295586"/>
              <a:gd name="connsiteY0" fmla="*/ 647793 h 1295586"/>
              <a:gd name="connsiteX1" fmla="*/ 647793 w 1295586"/>
              <a:gd name="connsiteY1" fmla="*/ 0 h 1295586"/>
              <a:gd name="connsiteX2" fmla="*/ 1295586 w 1295586"/>
              <a:gd name="connsiteY2" fmla="*/ 647793 h 1295586"/>
              <a:gd name="connsiteX3" fmla="*/ 647793 w 1295586"/>
              <a:gd name="connsiteY3" fmla="*/ 1295586 h 1295586"/>
              <a:gd name="connsiteX4" fmla="*/ 0 w 1295586"/>
              <a:gd name="connsiteY4" fmla="*/ 647793 h 129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586" h="1295586">
                <a:moveTo>
                  <a:pt x="0" y="647793"/>
                </a:moveTo>
                <a:cubicBezTo>
                  <a:pt x="0" y="290027"/>
                  <a:pt x="290027" y="0"/>
                  <a:pt x="647793" y="0"/>
                </a:cubicBezTo>
                <a:cubicBezTo>
                  <a:pt x="1005559" y="0"/>
                  <a:pt x="1295586" y="290027"/>
                  <a:pt x="1295586" y="647793"/>
                </a:cubicBezTo>
                <a:cubicBezTo>
                  <a:pt x="1295586" y="1005559"/>
                  <a:pt x="1005559" y="1295586"/>
                  <a:pt x="647793" y="1295586"/>
                </a:cubicBezTo>
                <a:cubicBezTo>
                  <a:pt x="290027" y="1295586"/>
                  <a:pt x="0" y="1005559"/>
                  <a:pt x="0" y="647793"/>
                </a:cubicBezTo>
                <a:close/>
              </a:path>
            </a:pathLst>
          </a:cu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6564" tIns="226564" rIns="226564" bIns="226564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noFill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000998" y="1790698"/>
            <a:ext cx="751439" cy="751439"/>
          </a:xfrm>
          <a:custGeom>
            <a:avLst/>
            <a:gdLst>
              <a:gd name="connsiteX0" fmla="*/ 99603 w 751439"/>
              <a:gd name="connsiteY0" fmla="*/ 287350 h 751439"/>
              <a:gd name="connsiteX1" fmla="*/ 287350 w 751439"/>
              <a:gd name="connsiteY1" fmla="*/ 287350 h 751439"/>
              <a:gd name="connsiteX2" fmla="*/ 287350 w 751439"/>
              <a:gd name="connsiteY2" fmla="*/ 99603 h 751439"/>
              <a:gd name="connsiteX3" fmla="*/ 464089 w 751439"/>
              <a:gd name="connsiteY3" fmla="*/ 99603 h 751439"/>
              <a:gd name="connsiteX4" fmla="*/ 464089 w 751439"/>
              <a:gd name="connsiteY4" fmla="*/ 287350 h 751439"/>
              <a:gd name="connsiteX5" fmla="*/ 651836 w 751439"/>
              <a:gd name="connsiteY5" fmla="*/ 287350 h 751439"/>
              <a:gd name="connsiteX6" fmla="*/ 651836 w 751439"/>
              <a:gd name="connsiteY6" fmla="*/ 464089 h 751439"/>
              <a:gd name="connsiteX7" fmla="*/ 464089 w 751439"/>
              <a:gd name="connsiteY7" fmla="*/ 464089 h 751439"/>
              <a:gd name="connsiteX8" fmla="*/ 464089 w 751439"/>
              <a:gd name="connsiteY8" fmla="*/ 651836 h 751439"/>
              <a:gd name="connsiteX9" fmla="*/ 287350 w 751439"/>
              <a:gd name="connsiteY9" fmla="*/ 651836 h 751439"/>
              <a:gd name="connsiteX10" fmla="*/ 287350 w 751439"/>
              <a:gd name="connsiteY10" fmla="*/ 464089 h 751439"/>
              <a:gd name="connsiteX11" fmla="*/ 99603 w 751439"/>
              <a:gd name="connsiteY11" fmla="*/ 464089 h 751439"/>
              <a:gd name="connsiteX12" fmla="*/ 99603 w 751439"/>
              <a:gd name="connsiteY12" fmla="*/ 287350 h 75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439" h="751439">
                <a:moveTo>
                  <a:pt x="99603" y="287350"/>
                </a:moveTo>
                <a:lnTo>
                  <a:pt x="287350" y="287350"/>
                </a:lnTo>
                <a:lnTo>
                  <a:pt x="287350" y="99603"/>
                </a:lnTo>
                <a:lnTo>
                  <a:pt x="464089" y="99603"/>
                </a:lnTo>
                <a:lnTo>
                  <a:pt x="464089" y="287350"/>
                </a:lnTo>
                <a:lnTo>
                  <a:pt x="651836" y="287350"/>
                </a:lnTo>
                <a:lnTo>
                  <a:pt x="651836" y="464089"/>
                </a:lnTo>
                <a:lnTo>
                  <a:pt x="464089" y="464089"/>
                </a:lnTo>
                <a:lnTo>
                  <a:pt x="464089" y="651836"/>
                </a:lnTo>
                <a:lnTo>
                  <a:pt x="287350" y="651836"/>
                </a:lnTo>
                <a:lnTo>
                  <a:pt x="287350" y="464089"/>
                </a:lnTo>
                <a:lnTo>
                  <a:pt x="99603" y="464089"/>
                </a:lnTo>
                <a:lnTo>
                  <a:pt x="99603" y="28735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603" tIns="287350" rIns="99603" bIns="28735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/>
          </a:p>
        </p:txBody>
      </p:sp>
      <p:sp>
        <p:nvSpPr>
          <p:cNvPr id="14" name="Freeform 13"/>
          <p:cNvSpPr/>
          <p:nvPr/>
        </p:nvSpPr>
        <p:spPr>
          <a:xfrm>
            <a:off x="8763002" y="1485907"/>
            <a:ext cx="1295586" cy="1295586"/>
          </a:xfrm>
          <a:custGeom>
            <a:avLst/>
            <a:gdLst>
              <a:gd name="connsiteX0" fmla="*/ 0 w 1295586"/>
              <a:gd name="connsiteY0" fmla="*/ 647793 h 1295586"/>
              <a:gd name="connsiteX1" fmla="*/ 647793 w 1295586"/>
              <a:gd name="connsiteY1" fmla="*/ 0 h 1295586"/>
              <a:gd name="connsiteX2" fmla="*/ 1295586 w 1295586"/>
              <a:gd name="connsiteY2" fmla="*/ 647793 h 1295586"/>
              <a:gd name="connsiteX3" fmla="*/ 647793 w 1295586"/>
              <a:gd name="connsiteY3" fmla="*/ 1295586 h 1295586"/>
              <a:gd name="connsiteX4" fmla="*/ 0 w 1295586"/>
              <a:gd name="connsiteY4" fmla="*/ 647793 h 129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586" h="1295586">
                <a:moveTo>
                  <a:pt x="0" y="647793"/>
                </a:moveTo>
                <a:cubicBezTo>
                  <a:pt x="0" y="290027"/>
                  <a:pt x="290027" y="0"/>
                  <a:pt x="647793" y="0"/>
                </a:cubicBezTo>
                <a:cubicBezTo>
                  <a:pt x="1005559" y="0"/>
                  <a:pt x="1295586" y="290027"/>
                  <a:pt x="1295586" y="647793"/>
                </a:cubicBezTo>
                <a:cubicBezTo>
                  <a:pt x="1295586" y="1005559"/>
                  <a:pt x="1005559" y="1295586"/>
                  <a:pt x="647793" y="1295586"/>
                </a:cubicBezTo>
                <a:cubicBezTo>
                  <a:pt x="290027" y="1295586"/>
                  <a:pt x="0" y="1005559"/>
                  <a:pt x="0" y="647793"/>
                </a:cubicBez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6564" tIns="226564" rIns="226564" bIns="226564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noFill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91200" y="1790698"/>
            <a:ext cx="751439" cy="751439"/>
          </a:xfrm>
          <a:custGeom>
            <a:avLst/>
            <a:gdLst>
              <a:gd name="connsiteX0" fmla="*/ 99603 w 751439"/>
              <a:gd name="connsiteY0" fmla="*/ 154796 h 751439"/>
              <a:gd name="connsiteX1" fmla="*/ 651836 w 751439"/>
              <a:gd name="connsiteY1" fmla="*/ 154796 h 751439"/>
              <a:gd name="connsiteX2" fmla="*/ 651836 w 751439"/>
              <a:gd name="connsiteY2" fmla="*/ 331535 h 751439"/>
              <a:gd name="connsiteX3" fmla="*/ 99603 w 751439"/>
              <a:gd name="connsiteY3" fmla="*/ 331535 h 751439"/>
              <a:gd name="connsiteX4" fmla="*/ 99603 w 751439"/>
              <a:gd name="connsiteY4" fmla="*/ 154796 h 751439"/>
              <a:gd name="connsiteX5" fmla="*/ 99603 w 751439"/>
              <a:gd name="connsiteY5" fmla="*/ 419904 h 751439"/>
              <a:gd name="connsiteX6" fmla="*/ 651836 w 751439"/>
              <a:gd name="connsiteY6" fmla="*/ 419904 h 751439"/>
              <a:gd name="connsiteX7" fmla="*/ 651836 w 751439"/>
              <a:gd name="connsiteY7" fmla="*/ 596643 h 751439"/>
              <a:gd name="connsiteX8" fmla="*/ 99603 w 751439"/>
              <a:gd name="connsiteY8" fmla="*/ 596643 h 751439"/>
              <a:gd name="connsiteX9" fmla="*/ 99603 w 751439"/>
              <a:gd name="connsiteY9" fmla="*/ 419904 h 75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439" h="751439">
                <a:moveTo>
                  <a:pt x="99603" y="154796"/>
                </a:moveTo>
                <a:lnTo>
                  <a:pt x="651836" y="154796"/>
                </a:lnTo>
                <a:lnTo>
                  <a:pt x="651836" y="331535"/>
                </a:lnTo>
                <a:lnTo>
                  <a:pt x="99603" y="331535"/>
                </a:lnTo>
                <a:lnTo>
                  <a:pt x="99603" y="154796"/>
                </a:lnTo>
                <a:close/>
                <a:moveTo>
                  <a:pt x="99603" y="419904"/>
                </a:moveTo>
                <a:lnTo>
                  <a:pt x="651836" y="419904"/>
                </a:lnTo>
                <a:lnTo>
                  <a:pt x="651836" y="596643"/>
                </a:lnTo>
                <a:lnTo>
                  <a:pt x="99603" y="596643"/>
                </a:lnTo>
                <a:lnTo>
                  <a:pt x="99603" y="4199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603" tIns="154796" rIns="99603" bIns="154796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/>
          </a:p>
        </p:txBody>
      </p:sp>
      <p:sp>
        <p:nvSpPr>
          <p:cNvPr id="16" name="Freeform 15"/>
          <p:cNvSpPr/>
          <p:nvPr/>
        </p:nvSpPr>
        <p:spPr>
          <a:xfrm>
            <a:off x="6705599" y="1485894"/>
            <a:ext cx="1295586" cy="1295586"/>
          </a:xfrm>
          <a:custGeom>
            <a:avLst/>
            <a:gdLst>
              <a:gd name="connsiteX0" fmla="*/ 0 w 1295586"/>
              <a:gd name="connsiteY0" fmla="*/ 647793 h 1295586"/>
              <a:gd name="connsiteX1" fmla="*/ 647793 w 1295586"/>
              <a:gd name="connsiteY1" fmla="*/ 0 h 1295586"/>
              <a:gd name="connsiteX2" fmla="*/ 1295586 w 1295586"/>
              <a:gd name="connsiteY2" fmla="*/ 647793 h 1295586"/>
              <a:gd name="connsiteX3" fmla="*/ 647793 w 1295586"/>
              <a:gd name="connsiteY3" fmla="*/ 1295586 h 1295586"/>
              <a:gd name="connsiteX4" fmla="*/ 0 w 1295586"/>
              <a:gd name="connsiteY4" fmla="*/ 647793 h 129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586" h="1295586">
                <a:moveTo>
                  <a:pt x="0" y="647793"/>
                </a:moveTo>
                <a:cubicBezTo>
                  <a:pt x="0" y="290027"/>
                  <a:pt x="290027" y="0"/>
                  <a:pt x="647793" y="0"/>
                </a:cubicBezTo>
                <a:cubicBezTo>
                  <a:pt x="1005559" y="0"/>
                  <a:pt x="1295586" y="290027"/>
                  <a:pt x="1295586" y="647793"/>
                </a:cubicBezTo>
                <a:cubicBezTo>
                  <a:pt x="1295586" y="1005559"/>
                  <a:pt x="1005559" y="1295586"/>
                  <a:pt x="647793" y="1295586"/>
                </a:cubicBezTo>
                <a:cubicBezTo>
                  <a:pt x="290027" y="1295586"/>
                  <a:pt x="0" y="1005559"/>
                  <a:pt x="0" y="647793"/>
                </a:cubicBez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59584" tIns="259584" rIns="259584" bIns="259584" numCol="1" spcCol="1270" anchor="ctr" anchorCtr="0">
            <a:noAutofit/>
          </a:bodyPr>
          <a:lstStyle/>
          <a:p>
            <a:pPr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133600" y="2971800"/>
          <a:ext cx="8077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2057400" y="4419600"/>
          <a:ext cx="8077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Round Diagonal Corner Rectangle 6"/>
          <p:cNvSpPr/>
          <p:nvPr/>
        </p:nvSpPr>
        <p:spPr>
          <a:xfrm>
            <a:off x="2667000" y="5943600"/>
            <a:ext cx="7086600" cy="762000"/>
          </a:xfrm>
          <a:prstGeom prst="round2DiagRect">
            <a:avLst>
              <a:gd name="adj1" fmla="val 28432"/>
              <a:gd name="adj2" fmla="val 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পোনা মাছের জন্য খাদ্য তৈরির অনুপাত কেমন হওয়া দরকার 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667000" y="381000"/>
            <a:ext cx="7086600" cy="762000"/>
          </a:xfrm>
          <a:prstGeom prst="round2DiagRect">
            <a:avLst>
              <a:gd name="adj1" fmla="val 28432"/>
              <a:gd name="adj2" fmla="val 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অনুপাতে মিশিয়ে প্রতিদিন ২ বার দিতে হবে।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Graphic spid="5" grpId="0">
        <p:bldAsOne/>
      </p:bldGraphic>
      <p:bldGraphic spid="6" grpId="0">
        <p:bldAsOne/>
      </p:bldGraphic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9" y="1016808"/>
            <a:ext cx="3724275" cy="1192992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r="3835" b="42171"/>
          <a:stretch/>
        </p:blipFill>
        <p:spPr>
          <a:xfrm>
            <a:off x="6324601" y="1116277"/>
            <a:ext cx="3793223" cy="1129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17" y="2277550"/>
            <a:ext cx="3596776" cy="138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 Diagonal Corner Rectangle 12"/>
          <p:cNvSpPr/>
          <p:nvPr/>
        </p:nvSpPr>
        <p:spPr>
          <a:xfrm>
            <a:off x="5029200" y="152400"/>
            <a:ext cx="2743200" cy="6096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43199" y="5069795"/>
            <a:ext cx="7374624" cy="1648477"/>
          </a:xfrm>
          <a:prstGeom prst="roundRect">
            <a:avLst>
              <a:gd name="adj" fmla="val 24884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ছবির মাছগুলোর সম্পূরক খাদ্য তৈরি পদ্ধতি জোড়ায় আলোচনা করে খাতায় লিখ?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0189" y="3761722"/>
            <a:ext cx="668882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মাছগুলোকে কোন জাতীয় মাছ বলা হয়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130314"/>
            <a:ext cx="24384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5323529"/>
              </p:ext>
            </p:extLst>
          </p:nvPr>
        </p:nvGraphicFramePr>
        <p:xfrm>
          <a:off x="3200400" y="2166558"/>
          <a:ext cx="7924800" cy="446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33600" y="5667577"/>
            <a:ext cx="1981200" cy="70788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চিংড়ি দল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2590800"/>
            <a:ext cx="1524000" cy="70788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 দল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8300" y="4164431"/>
            <a:ext cx="2476501" cy="70788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পোনা মাছ দল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935" y="2700997"/>
            <a:ext cx="8102991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3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95130" y="0"/>
            <a:ext cx="10832764" cy="6858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-Down Arrow 3"/>
          <p:cNvSpPr/>
          <p:nvPr/>
        </p:nvSpPr>
        <p:spPr>
          <a:xfrm>
            <a:off x="5636525" y="887104"/>
            <a:ext cx="846162" cy="4353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690" y="2483892"/>
            <a:ext cx="49606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মিরপুর,কুষ্টিয়া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Email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hlinkClick r:id="rId2"/>
              </a:rPr>
              <a:t>amdadmegh@gmail.com</a:t>
            </a:r>
            <a:endParaRPr lang="en-US" sz="24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01723675175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887104"/>
            <a:ext cx="2194560" cy="17140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6580" y="2316338"/>
            <a:ext cx="5221704" cy="2640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1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1"/>
            <a:ext cx="3505200" cy="2215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8" y="1906600"/>
            <a:ext cx="897313" cy="684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57" y="2209800"/>
            <a:ext cx="1161143" cy="780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589864" y="636273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57599" y="701039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43867" y="701039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0135" y="632458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43867" y="922020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0135" y="853439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611969" y="228601"/>
            <a:ext cx="977896" cy="73914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6250" y="2276779"/>
            <a:ext cx="80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6298" y="482875"/>
            <a:ext cx="80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01067" y="2224163"/>
            <a:ext cx="852712" cy="73914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2974" y="2259283"/>
            <a:ext cx="80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" r="20909"/>
          <a:stretch/>
        </p:blipFill>
        <p:spPr>
          <a:xfrm>
            <a:off x="2752300" y="3304680"/>
            <a:ext cx="3012871" cy="281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260044"/>
            <a:ext cx="3140885" cy="283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4052"/>
            <a:ext cx="3058668" cy="296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3397889" y="6173135"/>
            <a:ext cx="59458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পানিতে মাছের উৎপাদন ভাল হবে, কেন হবে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8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15955 0.06597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2.77778E-7 0.00023 C 0.01233 -0.0007 0.02483 0.00046 0.03698 -0.00232 C 0.03958 -0.00301 0.04028 -0.00788 0.04253 -0.00973 C 0.0441 -0.01112 0.04618 -0.01135 0.04809 -0.01227 C 0.04931 -0.01482 0.05035 -0.01737 0.05174 -0.01968 C 0.05347 -0.02223 0.05694 -0.02362 0.05729 -0.02709 C 0.05833 -0.03357 0.05608 -0.04028 0.05556 -0.04676 C 0.05486 -0.06737 0.05365 -0.08797 0.05365 -0.10857 C 0.05365 -0.11598 0.05451 -0.12338 0.05556 -0.13079 C 0.0559 -0.13334 0.05694 -0.13565 0.05729 -0.1382 C 0.05816 -0.14306 0.05868 -0.14815 0.0592 -0.15301 C 0.06267 -0.18913 0.06111 -0.1919 0.06111 -0.23959 L 0.06111 -0.23936 L 0.06302 -0.2419 " pathEditMode="relative" rAng="0" ptsTypes="AAAAAAAAAAAAAAA">
                                      <p:cBhvr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066 4.81481E-6 L 0.02066 0.00023 C 0.01007 -0.00348 -0.00069 -0.00556 -0.01094 -0.00996 C -0.01996 -0.01413 -0.01458 -0.01204 -0.0276 -0.01505 C -0.03056 -0.01667 -0.03403 -0.01737 -0.03681 -0.01991 C -0.03854 -0.02153 -0.03941 -0.02454 -0.04045 -0.02732 C -0.04323 -0.0345 -0.04184 -0.03658 -0.04427 -0.04468 C -0.04566 -0.04977 -0.04792 -0.0544 -0.04965 -0.0595 C -0.04913 -0.06598 -0.04878 -0.07269 -0.04792 -0.07917 C -0.04757 -0.08172 -0.04618 -0.08403 -0.04601 -0.08658 C -0.04496 -0.10463 -0.04514 -0.12292 -0.04427 -0.14098 C -0.04392 -0.14607 -0.04358 -0.15093 -0.04236 -0.15579 C -0.04167 -0.15857 -0.03993 -0.16065 -0.03871 -0.1632 C -0.03802 -0.16737 -0.03767 -0.17153 -0.03681 -0.17547 C -0.03576 -0.18056 -0.03385 -0.18519 -0.03316 -0.19028 C -0.03246 -0.19445 -0.03229 -0.19885 -0.03125 -0.20278 C -0.03003 -0.20718 -0.02795 -0.2095 -0.02569 -0.2125 L -0.02569 -0.21227 " pathEditMode="relative" rAng="0" ptsTypes="AAAAAAAAAAAAAAAAAA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06" y="2815389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1264" y="1455821"/>
            <a:ext cx="115743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১।সম্পূরক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২।মাছের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 বর্ণনা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চিংড়ির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 সম্পূরক খাদ্যের বিভিন্ন উপাদান ও পরিমাণ উল্লেখ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94962" y="6362700"/>
            <a:ext cx="2148839" cy="495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lip Ro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0015" y="396240"/>
            <a:ext cx="3174946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4825" y="352292"/>
            <a:ext cx="3174946" cy="2223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20015" y="2611121"/>
            <a:ext cx="317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খাচ্ছে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4826" y="2616201"/>
            <a:ext cx="32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 উৎপাদনের জন্য বাড়তি খাদ্য সরবরাহ করা হচ্ছে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06" y="3415532"/>
            <a:ext cx="3223111" cy="222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31" y="3415533"/>
            <a:ext cx="3218031" cy="217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371850" y="5989319"/>
            <a:ext cx="5448300" cy="6858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76930" y="5676899"/>
            <a:ext cx="3124200" cy="6858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পুকুরে মাছের খাদ্য দেওয়া হচ্ছে না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4825" y="5772652"/>
            <a:ext cx="3228192" cy="6858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 বাড়তি বা অতিরিক্ত খাদ্য সরবরাহ করা হচ্ছে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95500" y="5665831"/>
            <a:ext cx="8001000" cy="70793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সম্পূরক খাদ্য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build="p"/>
      <p:bldP spid="14" grpId="0" animBg="1"/>
      <p:bldP spid="14" grpId="1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702324"/>
            <a:ext cx="4400441" cy="23754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Flowchart: Merge 3"/>
          <p:cNvSpPr/>
          <p:nvPr/>
        </p:nvSpPr>
        <p:spPr>
          <a:xfrm rot="4682901">
            <a:off x="6276952" y="1579773"/>
            <a:ext cx="1459821" cy="2307489"/>
          </a:xfrm>
          <a:prstGeom prst="flowChartMerg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26221" y="102490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সরিষার খৈল ৪৫%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1" y="2391985"/>
            <a:ext cx="276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চিটাগুড় 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০৫%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375100"/>
            <a:ext cx="6705600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উপাদান দিয়ে কি পরিমাণ অনুযায়ী সম্পূরক খাদ্য তৈরি করা যায় 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81326"/>
            <a:ext cx="4781550" cy="2428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47339" y="42451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চালের গুঁড়া ৫০%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0225" y="0"/>
            <a:ext cx="352934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কর-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1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9" y="304801"/>
            <a:ext cx="3889789" cy="4483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387044" y="607692"/>
            <a:ext cx="7716724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অধিক উৎপাদনে কিভাবে, কোথায় কী পরিমাণে সম্পূরক খাদ্য সরবরাহ করতে হয় 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85690"/>
            <a:ext cx="175038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করি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47407" r="39661"/>
          <a:stretch/>
        </p:blipFill>
        <p:spPr>
          <a:xfrm>
            <a:off x="5369999" y="4215652"/>
            <a:ext cx="2652292" cy="2615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609601"/>
            <a:ext cx="2573991" cy="2573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609601"/>
            <a:ext cx="2557183" cy="2557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92" y="609600"/>
            <a:ext cx="2721908" cy="2615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84295" y="324963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চালের কুঁড়া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3293" y="32545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গমের ভুসি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2292" y="3254514"/>
            <a:ext cx="230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সরিষার খৈল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209800" y="4495800"/>
            <a:ext cx="2667001" cy="1905000"/>
          </a:xfrm>
          <a:prstGeom prst="wedgeEllipseCallout">
            <a:avLst>
              <a:gd name="adj1" fmla="val 74019"/>
              <a:gd name="adj2" fmla="val -49265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খৈল ১২ ঘন্টা ভিজিয়ে রাখতে হবে</a:t>
            </a:r>
            <a:endParaRPr lang="en-US" sz="3200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5693" y="17295"/>
            <a:ext cx="306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9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2.22222E-6 -1.48148E-6 C -0.01493 0.03102 -0.00573 0.025 -0.01962 0.03125 C -0.03542 0.04514 -0.01649 0.02685 -0.02952 0.04445 C -0.03507 0.05185 -0.0349 0.04792 -0.04132 0.05209 C -0.0434 0.05348 -0.04497 0.05602 -0.04722 0.05741 C -0.05087 0.05973 -0.05504 0.06088 -0.05886 0.06273 C -0.06094 0.06343 -0.06302 0.06366 -0.06476 0.06528 C -0.07118 0.07107 -0.06945 0.07037 -0.07656 0.07315 C -0.0974 0.08102 -0.06823 0.06852 -0.09618 0.08102 L -0.10209 0.08357 L -0.10799 0.08611 C -0.10868 0.08889 -0.10938 0.09144 -0.1099 0.09398 C -0.11077 0.09838 -0.11042 0.10301 -0.11181 0.10718 C -0.11302 0.11042 -0.11597 0.11204 -0.11771 0.11482 C -0.11927 0.11736 -0.12014 0.12037 -0.1217 0.12269 C -0.12535 0.12824 -0.1309 0.13195 -0.13351 0.13843 C -0.13472 0.1419 -0.13559 0.14584 -0.13733 0.14885 C -0.15261 0.17431 -0.14375 0.15741 -0.15504 0.16991 C -0.16476 0.18079 -0.15643 0.1757 -0.16684 0.18033 C -0.16875 0.18287 -0.17049 0.18565 -0.17257 0.1882 C -0.17622 0.1919 -0.18247 0.1963 -0.18646 0.19861 C -0.18837 0.19977 -0.19028 0.20023 -0.19219 0.20116 L -0.20399 0.21158 L -0.2099 0.2169 C -0.21129 0.22223 -0.21146 0.22801 -0.21389 0.23264 C -0.22101 0.24699 -0.21389 0.23473 -0.22361 0.2456 C -0.23872 0.2625 -0.22084 0.24584 -0.23542 0.2588 C -0.24167 0.27107 -0.23854 0.26366 -0.24323 0.28218 C -0.24323 0.28218 -0.24722 0.29792 -0.24722 0.29792 L -0.25104 0.30579 C -0.25243 0.31111 -0.25469 0.31598 -0.25504 0.32153 C -0.25729 0.35278 -0.2559 0.33889 -0.25886 0.3632 C -0.25834 0.37199 -0.25851 0.38079 -0.25695 0.38935 C -0.25643 0.3926 -0.2533 0.39422 -0.25313 0.39723 C -0.25122 0.42593 -0.25226 0.45486 -0.25104 0.48357 C -0.25087 0.48704 -0.24983 0.49051 -0.24913 0.49398 C -0.24861 0.49676 -0.2474 0.49908 -0.24722 0.50185 C -0.2467 0.51227 -0.24722 0.52269 -0.24722 0.53334 L -0.24722 0.53334 " pathEditMode="relative" ptsTypes="AAAAAAAAAAAAAAAAAAAAAAAAAAAAAAAAAAAAAA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354</Words>
  <Application>Microsoft Office PowerPoint</Application>
  <PresentationFormat>Widescreen</PresentationFormat>
  <Paragraphs>83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NikoshBAN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Amdadur Rahman</dc:creator>
  <cp:lastModifiedBy>Md. Amdadur Rahman</cp:lastModifiedBy>
  <cp:revision>6</cp:revision>
  <dcterms:created xsi:type="dcterms:W3CDTF">2021-03-18T13:29:25Z</dcterms:created>
  <dcterms:modified xsi:type="dcterms:W3CDTF">2021-03-18T15:50:38Z</dcterms:modified>
</cp:coreProperties>
</file>