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308" r:id="rId4"/>
    <p:sldId id="291" r:id="rId5"/>
    <p:sldId id="306" r:id="rId6"/>
    <p:sldId id="262" r:id="rId7"/>
    <p:sldId id="314" r:id="rId8"/>
    <p:sldId id="299" r:id="rId9"/>
    <p:sldId id="303" r:id="rId10"/>
    <p:sldId id="342" r:id="rId11"/>
    <p:sldId id="305" r:id="rId12"/>
    <p:sldId id="328" r:id="rId13"/>
    <p:sldId id="309" r:id="rId14"/>
    <p:sldId id="310" r:id="rId15"/>
    <p:sldId id="311" r:id="rId16"/>
    <p:sldId id="312" r:id="rId17"/>
    <p:sldId id="338" r:id="rId18"/>
    <p:sldId id="331" r:id="rId19"/>
    <p:sldId id="336" r:id="rId20"/>
    <p:sldId id="327" r:id="rId21"/>
    <p:sldId id="329" r:id="rId22"/>
    <p:sldId id="340" r:id="rId23"/>
    <p:sldId id="341" r:id="rId24"/>
    <p:sldId id="297" r:id="rId25"/>
    <p:sldId id="325" r:id="rId26"/>
    <p:sldId id="332" r:id="rId27"/>
    <p:sldId id="315" r:id="rId28"/>
    <p:sldId id="317" r:id="rId29"/>
    <p:sldId id="318" r:id="rId30"/>
    <p:sldId id="316" r:id="rId31"/>
    <p:sldId id="319" r:id="rId32"/>
    <p:sldId id="344" r:id="rId33"/>
    <p:sldId id="269" r:id="rId34"/>
    <p:sldId id="333" r:id="rId35"/>
    <p:sldId id="346" r:id="rId36"/>
    <p:sldId id="295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ACFFF-7F6E-49F9-ACBF-0B4514300E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7F4FE-A8D3-4144-B92C-51FA841A7DE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/>
        </a:p>
      </dgm:t>
    </dgm:pt>
    <dgm:pt modelId="{19652B57-A1AE-4BA2-B417-BDDE96B2D699}" type="parTrans" cxnId="{A4D40534-0172-4A54-A6E5-916222957AD3}">
      <dgm:prSet/>
      <dgm:spPr/>
      <dgm:t>
        <a:bodyPr/>
        <a:lstStyle/>
        <a:p>
          <a:endParaRPr lang="en-US"/>
        </a:p>
      </dgm:t>
    </dgm:pt>
    <dgm:pt modelId="{DDE7468C-69BE-4880-83E6-69085C95A683}" type="sibTrans" cxnId="{A4D40534-0172-4A54-A6E5-916222957AD3}">
      <dgm:prSet/>
      <dgm:spPr/>
      <dgm:t>
        <a:bodyPr/>
        <a:lstStyle/>
        <a:p>
          <a:endParaRPr lang="en-US"/>
        </a:p>
      </dgm:t>
    </dgm:pt>
    <dgm:pt modelId="{7B5B93FD-CE5E-498F-AE87-B819256B5354}">
      <dgm:prSet/>
      <dgm:spPr/>
      <dgm:t>
        <a:bodyPr/>
        <a:lstStyle/>
        <a:p>
          <a:pPr rtl="0"/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 বৃদ্বির কারন ও তার কুফল সম্পর্কে বলতে পারবে।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FEE106-D474-458E-817C-5683EB131B3E}" type="parTrans" cxnId="{A481FED3-E740-4FF9-BD09-0205E7113CA2}">
      <dgm:prSet/>
      <dgm:spPr/>
      <dgm:t>
        <a:bodyPr/>
        <a:lstStyle/>
        <a:p>
          <a:endParaRPr lang="en-US"/>
        </a:p>
      </dgm:t>
    </dgm:pt>
    <dgm:pt modelId="{548A33D2-7A66-4F84-9984-E9CE165A2FB0}" type="sibTrans" cxnId="{A481FED3-E740-4FF9-BD09-0205E7113CA2}">
      <dgm:prSet/>
      <dgm:spPr/>
      <dgm:t>
        <a:bodyPr/>
        <a:lstStyle/>
        <a:p>
          <a:endParaRPr lang="en-US"/>
        </a:p>
      </dgm:t>
    </dgm:pt>
    <dgm:pt modelId="{CC6CCC58-9BD4-4D52-B5A0-C4BFB1222A4E}">
      <dgm:prSet/>
      <dgm:spPr/>
      <dgm:t>
        <a:bodyPr/>
        <a:lstStyle/>
        <a:p>
          <a:pPr rtl="0"/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অধিক জনসংখ্যা হ্রাসের প্রক্রিয়া  সম্পর্কে লিখতে ও বলতে পারবে।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725F68-F047-4AC4-A881-61C19B667B20}" type="parTrans" cxnId="{1EF0A828-C1FE-4605-81B4-E16002D341FD}">
      <dgm:prSet/>
      <dgm:spPr/>
      <dgm:t>
        <a:bodyPr/>
        <a:lstStyle/>
        <a:p>
          <a:endParaRPr lang="en-US"/>
        </a:p>
      </dgm:t>
    </dgm:pt>
    <dgm:pt modelId="{8866C746-3620-4556-B3E1-5025059F88F9}" type="sibTrans" cxnId="{1EF0A828-C1FE-4605-81B4-E16002D341FD}">
      <dgm:prSet/>
      <dgm:spPr/>
      <dgm:t>
        <a:bodyPr/>
        <a:lstStyle/>
        <a:p>
          <a:endParaRPr lang="en-US"/>
        </a:p>
      </dgm:t>
    </dgm:pt>
    <dgm:pt modelId="{D1A12F22-D6C8-4591-B776-58E4B39298F3}">
      <dgm:prSet/>
      <dgm:spPr/>
      <dgm:t>
        <a:bodyPr/>
        <a:lstStyle/>
        <a:p>
          <a:pPr rtl="0"/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গ্রীণ হাউজ এফেক্ট কেন হয় সে সম্পর্কে বলতে পারবে।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0C1E0-584C-4AB4-B5FD-1077991EC0CA}" type="parTrans" cxnId="{0EB0274F-6F69-430D-A333-7ED18DFDF240}">
      <dgm:prSet/>
      <dgm:spPr/>
      <dgm:t>
        <a:bodyPr/>
        <a:lstStyle/>
        <a:p>
          <a:endParaRPr lang="en-US"/>
        </a:p>
      </dgm:t>
    </dgm:pt>
    <dgm:pt modelId="{A5729901-CF51-45D1-B3E7-63E36F80D656}" type="sibTrans" cxnId="{0EB0274F-6F69-430D-A333-7ED18DFDF240}">
      <dgm:prSet/>
      <dgm:spPr/>
      <dgm:t>
        <a:bodyPr/>
        <a:lstStyle/>
        <a:p>
          <a:endParaRPr lang="en-US"/>
        </a:p>
      </dgm:t>
    </dgm:pt>
    <dgm:pt modelId="{8B5A7EBE-7025-4361-B055-CED626441C7F}" type="pres">
      <dgm:prSet presAssocID="{212ACFFF-7F6E-49F9-ACBF-0B4514300E5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1D8550-98D5-45B2-B6CA-C13E5D5DFB73}" type="pres">
      <dgm:prSet presAssocID="{8517F4FE-A8D3-4144-B92C-51FA841A7DE2}" presName="composite" presStyleCnt="0"/>
      <dgm:spPr/>
    </dgm:pt>
    <dgm:pt modelId="{79532EEB-F805-41E7-9BC3-B449B5681FB3}" type="pres">
      <dgm:prSet presAssocID="{8517F4FE-A8D3-4144-B92C-51FA841A7DE2}" presName="parentText" presStyleLbl="alignNode1" presStyleIdx="0" presStyleCnt="1" custScaleX="124052" custLinFactNeighborX="-59544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98764-56E2-410A-B3DB-8C3397BD6C57}" type="pres">
      <dgm:prSet presAssocID="{8517F4FE-A8D3-4144-B92C-51FA841A7DE2}" presName="descendantText" presStyleLbl="alignAcc1" presStyleIdx="0" presStyleCnt="1" custScaleX="109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0A828-C1FE-4605-81B4-E16002D341FD}" srcId="{8517F4FE-A8D3-4144-B92C-51FA841A7DE2}" destId="{CC6CCC58-9BD4-4D52-B5A0-C4BFB1222A4E}" srcOrd="1" destOrd="0" parTransId="{81725F68-F047-4AC4-A881-61C19B667B20}" sibTransId="{8866C746-3620-4556-B3E1-5025059F88F9}"/>
    <dgm:cxn modelId="{7FD7F113-A71A-4E34-B27D-6EDA1EC9498C}" type="presOf" srcId="{7B5B93FD-CE5E-498F-AE87-B819256B5354}" destId="{85A98764-56E2-410A-B3DB-8C3397BD6C57}" srcOrd="0" destOrd="0" presId="urn:microsoft.com/office/officeart/2005/8/layout/chevron2"/>
    <dgm:cxn modelId="{7D8409E5-7301-453D-8FDA-D8CC61CC3831}" type="presOf" srcId="{CC6CCC58-9BD4-4D52-B5A0-C4BFB1222A4E}" destId="{85A98764-56E2-410A-B3DB-8C3397BD6C57}" srcOrd="0" destOrd="1" presId="urn:microsoft.com/office/officeart/2005/8/layout/chevron2"/>
    <dgm:cxn modelId="{0EB0274F-6F69-430D-A333-7ED18DFDF240}" srcId="{8517F4FE-A8D3-4144-B92C-51FA841A7DE2}" destId="{D1A12F22-D6C8-4591-B776-58E4B39298F3}" srcOrd="2" destOrd="0" parTransId="{8E80C1E0-584C-4AB4-B5FD-1077991EC0CA}" sibTransId="{A5729901-CF51-45D1-B3E7-63E36F80D656}"/>
    <dgm:cxn modelId="{82A3D559-2E76-4BA9-870A-E59B2C2A46D8}" type="presOf" srcId="{8517F4FE-A8D3-4144-B92C-51FA841A7DE2}" destId="{79532EEB-F805-41E7-9BC3-B449B5681FB3}" srcOrd="0" destOrd="0" presId="urn:microsoft.com/office/officeart/2005/8/layout/chevron2"/>
    <dgm:cxn modelId="{FF3DFBD8-3BB3-447F-B40F-7E43F5A97AEF}" type="presOf" srcId="{D1A12F22-D6C8-4591-B776-58E4B39298F3}" destId="{85A98764-56E2-410A-B3DB-8C3397BD6C57}" srcOrd="0" destOrd="2" presId="urn:microsoft.com/office/officeart/2005/8/layout/chevron2"/>
    <dgm:cxn modelId="{A4D40534-0172-4A54-A6E5-916222957AD3}" srcId="{212ACFFF-7F6E-49F9-ACBF-0B4514300E53}" destId="{8517F4FE-A8D3-4144-B92C-51FA841A7DE2}" srcOrd="0" destOrd="0" parTransId="{19652B57-A1AE-4BA2-B417-BDDE96B2D699}" sibTransId="{DDE7468C-69BE-4880-83E6-69085C95A683}"/>
    <dgm:cxn modelId="{A481FED3-E740-4FF9-BD09-0205E7113CA2}" srcId="{8517F4FE-A8D3-4144-B92C-51FA841A7DE2}" destId="{7B5B93FD-CE5E-498F-AE87-B819256B5354}" srcOrd="0" destOrd="0" parTransId="{00FEE106-D474-458E-817C-5683EB131B3E}" sibTransId="{548A33D2-7A66-4F84-9984-E9CE165A2FB0}"/>
    <dgm:cxn modelId="{C3DC3414-33F0-41BB-835B-B26849CE4D1B}" type="presOf" srcId="{212ACFFF-7F6E-49F9-ACBF-0B4514300E53}" destId="{8B5A7EBE-7025-4361-B055-CED626441C7F}" srcOrd="0" destOrd="0" presId="urn:microsoft.com/office/officeart/2005/8/layout/chevron2"/>
    <dgm:cxn modelId="{CD0D129C-A845-49CA-A105-9A9709D1F3CE}" type="presParOf" srcId="{8B5A7EBE-7025-4361-B055-CED626441C7F}" destId="{531D8550-98D5-45B2-B6CA-C13E5D5DFB73}" srcOrd="0" destOrd="0" presId="urn:microsoft.com/office/officeart/2005/8/layout/chevron2"/>
    <dgm:cxn modelId="{31359457-7AAA-44C2-9EC4-B069058D0E5D}" type="presParOf" srcId="{531D8550-98D5-45B2-B6CA-C13E5D5DFB73}" destId="{79532EEB-F805-41E7-9BC3-B449B5681FB3}" srcOrd="0" destOrd="0" presId="urn:microsoft.com/office/officeart/2005/8/layout/chevron2"/>
    <dgm:cxn modelId="{05C8802A-02BE-4D76-8785-1AAD39A97D2E}" type="presParOf" srcId="{531D8550-98D5-45B2-B6CA-C13E5D5DFB73}" destId="{85A98764-56E2-410A-B3DB-8C3397BD6C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E3FC5-836C-4877-95E1-711E63EB6F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C7656-22D8-41E4-A55D-F0FBA332071A}">
      <dgm:prSet/>
      <dgm:spPr/>
      <dgm:t>
        <a:bodyPr/>
        <a:lstStyle/>
        <a:p>
          <a:pPr rtl="0"/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জনসংখা বৃদ্বির কারন গুলো লিখ। 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1B9F1F-344A-4281-A07F-5091B9208795}" type="parTrans" cxnId="{57428B36-DBB0-4B60-AE1E-46BECDC5FB3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41F711-493E-4001-AABC-B9E552D214F7}" type="sibTrans" cxnId="{57428B36-DBB0-4B60-AE1E-46BECDC5FB3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64AEEE-73BF-4EE0-B1A4-1B8D17B23FC1}">
      <dgm:prSet/>
      <dgm:spPr/>
      <dgm:t>
        <a:bodyPr/>
        <a:lstStyle/>
        <a:p>
          <a:pPr rtl="0"/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 বৃদ্বি পেলে কিকি সমস্যা হয়?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DBB9EB-7FDE-4D5E-9AF0-75D95C83A5F1}" type="parTrans" cxnId="{8EBCB5A3-AABC-4050-9DBA-1BE232CAEBA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D5327E-5679-4038-A742-D986527D092C}" type="sibTrans" cxnId="{8EBCB5A3-AABC-4050-9DBA-1BE232CAEBA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0F3AB-A78D-45F8-ABB4-06B46C581517}" type="pres">
      <dgm:prSet presAssocID="{2F9E3FC5-836C-4877-95E1-711E63EB6F6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51CE42-5411-48B9-99B7-D776639196FE}" type="pres">
      <dgm:prSet presAssocID="{FA7C7656-22D8-41E4-A55D-F0FBA332071A}" presName="composite" presStyleCnt="0"/>
      <dgm:spPr/>
    </dgm:pt>
    <dgm:pt modelId="{5BCE05FF-90B5-4457-B014-B1BEB7483BE1}" type="pres">
      <dgm:prSet presAssocID="{FA7C7656-22D8-41E4-A55D-F0FBA332071A}" presName="imgShp" presStyleLbl="fgImgPlace1" presStyleIdx="0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C6DE1E6-92C8-4F3D-A3BD-2667F5786A97}" type="pres">
      <dgm:prSet presAssocID="{FA7C7656-22D8-41E4-A55D-F0FBA332071A}" presName="txShp" presStyleLbl="node1" presStyleIdx="0" presStyleCnt="2" custScaleX="120572" custLinFactNeighborX="32690" custLinFactNeighborY="1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B9E01-1E5A-44D9-8BB2-116916EC4EB9}" type="pres">
      <dgm:prSet presAssocID="{6941F711-493E-4001-AABC-B9E552D214F7}" presName="spacing" presStyleCnt="0"/>
      <dgm:spPr/>
    </dgm:pt>
    <dgm:pt modelId="{3C3B4A0F-20C0-4D6A-8E90-876D98C31F3E}" type="pres">
      <dgm:prSet presAssocID="{AE64AEEE-73BF-4EE0-B1A4-1B8D17B23FC1}" presName="composite" presStyleCnt="0"/>
      <dgm:spPr/>
    </dgm:pt>
    <dgm:pt modelId="{EE643D7A-4CEC-4E85-926A-A666917739AE}" type="pres">
      <dgm:prSet presAssocID="{AE64AEEE-73BF-4EE0-B1A4-1B8D17B23FC1}" presName="imgShp" presStyleLbl="fgImgPlace1" presStyleIdx="1" presStyleCnt="2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D2894426-EC3D-4CB5-90AC-F5947ABA2D4E}" type="pres">
      <dgm:prSet presAssocID="{AE64AEEE-73BF-4EE0-B1A4-1B8D17B23FC1}" presName="txShp" presStyleLbl="node1" presStyleIdx="1" presStyleCnt="2" custScaleX="108412" custLinFactNeighborX="15282" custLinFactNeighborY="1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CB5A3-AABC-4050-9DBA-1BE232CAEBA5}" srcId="{2F9E3FC5-836C-4877-95E1-711E63EB6F63}" destId="{AE64AEEE-73BF-4EE0-B1A4-1B8D17B23FC1}" srcOrd="1" destOrd="0" parTransId="{D0DBB9EB-7FDE-4D5E-9AF0-75D95C83A5F1}" sibTransId="{4ED5327E-5679-4038-A742-D986527D092C}"/>
    <dgm:cxn modelId="{D9C4E065-C845-4AAA-A26B-56389EEFB4B9}" type="presOf" srcId="{2F9E3FC5-836C-4877-95E1-711E63EB6F63}" destId="{DA90F3AB-A78D-45F8-ABB4-06B46C581517}" srcOrd="0" destOrd="0" presId="urn:microsoft.com/office/officeart/2005/8/layout/vList3"/>
    <dgm:cxn modelId="{D86D2593-12A5-4B0C-AE38-9ED7903B271D}" type="presOf" srcId="{FA7C7656-22D8-41E4-A55D-F0FBA332071A}" destId="{CC6DE1E6-92C8-4F3D-A3BD-2667F5786A97}" srcOrd="0" destOrd="0" presId="urn:microsoft.com/office/officeart/2005/8/layout/vList3"/>
    <dgm:cxn modelId="{57428B36-DBB0-4B60-AE1E-46BECDC5FB3F}" srcId="{2F9E3FC5-836C-4877-95E1-711E63EB6F63}" destId="{FA7C7656-22D8-41E4-A55D-F0FBA332071A}" srcOrd="0" destOrd="0" parTransId="{4F1B9F1F-344A-4281-A07F-5091B9208795}" sibTransId="{6941F711-493E-4001-AABC-B9E552D214F7}"/>
    <dgm:cxn modelId="{3531D75D-890C-4EE9-8FAE-6D4714540FBA}" type="presOf" srcId="{AE64AEEE-73BF-4EE0-B1A4-1B8D17B23FC1}" destId="{D2894426-EC3D-4CB5-90AC-F5947ABA2D4E}" srcOrd="0" destOrd="0" presId="urn:microsoft.com/office/officeart/2005/8/layout/vList3"/>
    <dgm:cxn modelId="{99852B71-36BD-4F61-AEE4-72EC0F55EDC3}" type="presParOf" srcId="{DA90F3AB-A78D-45F8-ABB4-06B46C581517}" destId="{FF51CE42-5411-48B9-99B7-D776639196FE}" srcOrd="0" destOrd="0" presId="urn:microsoft.com/office/officeart/2005/8/layout/vList3"/>
    <dgm:cxn modelId="{3A6F86B9-C6AA-4A0F-A509-1911E913BD1E}" type="presParOf" srcId="{FF51CE42-5411-48B9-99B7-D776639196FE}" destId="{5BCE05FF-90B5-4457-B014-B1BEB7483BE1}" srcOrd="0" destOrd="0" presId="urn:microsoft.com/office/officeart/2005/8/layout/vList3"/>
    <dgm:cxn modelId="{DABAA3B4-03C2-43F7-9BAB-EE8261B90ED9}" type="presParOf" srcId="{FF51CE42-5411-48B9-99B7-D776639196FE}" destId="{CC6DE1E6-92C8-4F3D-A3BD-2667F5786A97}" srcOrd="1" destOrd="0" presId="urn:microsoft.com/office/officeart/2005/8/layout/vList3"/>
    <dgm:cxn modelId="{EB68CE0B-048F-45FF-B918-601DFB8075F3}" type="presParOf" srcId="{DA90F3AB-A78D-45F8-ABB4-06B46C581517}" destId="{BA4B9E01-1E5A-44D9-8BB2-116916EC4EB9}" srcOrd="1" destOrd="0" presId="urn:microsoft.com/office/officeart/2005/8/layout/vList3"/>
    <dgm:cxn modelId="{EE474EDB-8C62-4570-BC50-4283B9C59DBE}" type="presParOf" srcId="{DA90F3AB-A78D-45F8-ABB4-06B46C581517}" destId="{3C3B4A0F-20C0-4D6A-8E90-876D98C31F3E}" srcOrd="2" destOrd="0" presId="urn:microsoft.com/office/officeart/2005/8/layout/vList3"/>
    <dgm:cxn modelId="{FCA57CD9-C46B-4725-996A-44A86285D906}" type="presParOf" srcId="{3C3B4A0F-20C0-4D6A-8E90-876D98C31F3E}" destId="{EE643D7A-4CEC-4E85-926A-A666917739AE}" srcOrd="0" destOrd="0" presId="urn:microsoft.com/office/officeart/2005/8/layout/vList3"/>
    <dgm:cxn modelId="{FF5E4494-9D3D-441E-9199-9C6A56E02C45}" type="presParOf" srcId="{3C3B4A0F-20C0-4D6A-8E90-876D98C31F3E}" destId="{D2894426-EC3D-4CB5-90AC-F5947ABA2D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32EEB-F805-41E7-9BC3-B449B5681FB3}">
      <dsp:nvSpPr>
        <dsp:cNvPr id="0" name=""/>
        <dsp:cNvSpPr/>
      </dsp:nvSpPr>
      <dsp:spPr>
        <a:xfrm rot="5400000">
          <a:off x="-397273" y="150166"/>
          <a:ext cx="2281537" cy="1981204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-247106" y="990601"/>
        <a:ext cx="1981204" cy="300333"/>
      </dsp:txXfrm>
    </dsp:sp>
    <dsp:sp modelId="{85A98764-56E2-410A-B3DB-8C3397BD6C57}">
      <dsp:nvSpPr>
        <dsp:cNvPr id="0" name=""/>
        <dsp:cNvSpPr/>
      </dsp:nvSpPr>
      <dsp:spPr>
        <a:xfrm rot="5400000">
          <a:off x="3850095" y="-2607981"/>
          <a:ext cx="1482999" cy="6703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 বৃদ্বির কারন ও তার কুফল সম্পর্কে বলতে পারবে।</a:t>
          </a: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অধিক জনসংখ্যা হ্রাসের প্রক্রিয়া  সম্পর্কে লিখতে ও বলতে পারবে।</a:t>
          </a: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smtClean="0">
              <a:latin typeface="NikoshBAN" panose="02000000000000000000" pitchFamily="2" charset="0"/>
              <a:cs typeface="NikoshBAN" panose="02000000000000000000" pitchFamily="2" charset="0"/>
            </a:rPr>
            <a:t>গ্রীণ হাউজ এফেক্ট কেন হয় সে সম্পর্কে বলতে পারবে।</a:t>
          </a: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239882" y="74626"/>
        <a:ext cx="6631031" cy="1338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63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1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03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0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2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0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3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838200"/>
            <a:ext cx="8229600" cy="1752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ভোলদিঘী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মাদরাসায়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7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8674" y="2967335"/>
            <a:ext cx="722665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23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91000" y="5486400"/>
            <a:ext cx="21336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বহু বিবাহ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5181600"/>
            <a:ext cx="3429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অসচেতনতা</a:t>
            </a:r>
            <a:endParaRPr lang="en-US" sz="66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51" r="12989"/>
          <a:stretch/>
        </p:blipFill>
        <p:spPr>
          <a:xfrm>
            <a:off x="-1" y="142874"/>
            <a:ext cx="9141597" cy="4276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p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0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638800"/>
            <a:ext cx="9067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6000" b="1" cap="none" spc="0" dirty="0" smtClean="0">
                <a:ln/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দারিদ্রতা</a:t>
            </a:r>
            <a:endParaRPr lang="en-US" sz="6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85800"/>
            <a:ext cx="80010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162801" y="6012359"/>
            <a:ext cx="16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অজ্ঞতা</a:t>
            </a:r>
            <a:endParaRPr lang="en-US" sz="44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0"/>
            <a:ext cx="9144000" cy="198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বৃদ্বির ফলাফল 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38800"/>
            <a:ext cx="9144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সমস্যা</a:t>
            </a:r>
            <a:endParaRPr lang="en-US" sz="6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p-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1"/>
            <a:ext cx="9139238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p-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287" y="5638800"/>
            <a:ext cx="9129713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বস্ত্র সমস্যা</a:t>
            </a:r>
            <a:endParaRPr lang="en-US" sz="6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56260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পুস্টি হীনতা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যানবাহনের অভাব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4762"/>
            <a:ext cx="9232688" cy="4948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1"/>
            <a:ext cx="6096001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400347" y="5401270"/>
            <a:ext cx="4528805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 সংস্থানের অভাব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6270" y="533400"/>
            <a:ext cx="3896259" cy="1446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28575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ln w="28575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6477000" y="5638800"/>
            <a:ext cx="2667000" cy="838200"/>
          </a:xfrm>
          <a:prstGeom prst="notched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01720568077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724400" y="2366694"/>
            <a:ext cx="3810001" cy="2367231"/>
          </a:xfrm>
          <a:prstGeom prst="flowChartAlternateProcess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b="1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u="sng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b="1" u="sng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u="sng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85800" y="2380981"/>
            <a:ext cx="3810001" cy="2367231"/>
          </a:xfrm>
          <a:prstGeom prst="flowChartAlternateProcess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ভোলদিঘী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কামিল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মাদরাসা।</a:t>
            </a: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905000" y="5943600"/>
            <a:ext cx="6019800" cy="685800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অপরিকল্পিত নগরায়ান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-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9144000" cy="6089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879068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পারিবারিক কলহ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-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213539" cy="5176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12" y="5286375"/>
            <a:ext cx="9144000" cy="160020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গাছ পালা </a:t>
            </a:r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নিধন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64"/>
            <a:ext cx="9125291" cy="5110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5334000"/>
            <a:ext cx="912529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পাহাড়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নিধন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3880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6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endParaRPr lang="en-US" sz="6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P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687230"/>
            <a:ext cx="7252853" cy="5484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p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434" y="1143000"/>
            <a:ext cx="713117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114800" y="5936159"/>
            <a:ext cx="2135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বরফ গলছে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-14287" y="214265"/>
            <a:ext cx="9201172" cy="5653135"/>
          </a:xfrm>
          <a:custGeom>
            <a:avLst/>
            <a:gdLst>
              <a:gd name="connsiteX0" fmla="*/ 0 w 9144000"/>
              <a:gd name="connsiteY0" fmla="*/ 5867400 h 5867400"/>
              <a:gd name="connsiteX1" fmla="*/ 5815035 w 9144000"/>
              <a:gd name="connsiteY1" fmla="*/ 0 h 5867400"/>
              <a:gd name="connsiteX2" fmla="*/ 9144000 w 9144000"/>
              <a:gd name="connsiteY2" fmla="*/ 5867400 h 5867400"/>
              <a:gd name="connsiteX3" fmla="*/ 0 w 9144000"/>
              <a:gd name="connsiteY3" fmla="*/ 5867400 h 5867400"/>
              <a:gd name="connsiteX0" fmla="*/ 0 w 9186885"/>
              <a:gd name="connsiteY0" fmla="*/ 5653087 h 5653087"/>
              <a:gd name="connsiteX1" fmla="*/ 9186885 w 9186885"/>
              <a:gd name="connsiteY1" fmla="*/ 0 h 5653087"/>
              <a:gd name="connsiteX2" fmla="*/ 9144000 w 9186885"/>
              <a:gd name="connsiteY2" fmla="*/ 5653087 h 5653087"/>
              <a:gd name="connsiteX3" fmla="*/ 0 w 9186885"/>
              <a:gd name="connsiteY3" fmla="*/ 5653087 h 5653087"/>
              <a:gd name="connsiteX0" fmla="*/ 0 w 9186885"/>
              <a:gd name="connsiteY0" fmla="*/ 5653087 h 5653087"/>
              <a:gd name="connsiteX1" fmla="*/ 9186885 w 9186885"/>
              <a:gd name="connsiteY1" fmla="*/ 0 h 5653087"/>
              <a:gd name="connsiteX2" fmla="*/ 9144000 w 9186885"/>
              <a:gd name="connsiteY2" fmla="*/ 5653087 h 5653087"/>
              <a:gd name="connsiteX3" fmla="*/ 0 w 9186885"/>
              <a:gd name="connsiteY3" fmla="*/ 5653087 h 5653087"/>
              <a:gd name="connsiteX0" fmla="*/ 0 w 9186885"/>
              <a:gd name="connsiteY0" fmla="*/ 5673456 h 5673456"/>
              <a:gd name="connsiteX1" fmla="*/ 9186885 w 9186885"/>
              <a:gd name="connsiteY1" fmla="*/ 20369 h 5673456"/>
              <a:gd name="connsiteX2" fmla="*/ 9144000 w 9186885"/>
              <a:gd name="connsiteY2" fmla="*/ 5673456 h 5673456"/>
              <a:gd name="connsiteX3" fmla="*/ 0 w 9186885"/>
              <a:gd name="connsiteY3" fmla="*/ 5673456 h 5673456"/>
              <a:gd name="connsiteX0" fmla="*/ 0 w 9186885"/>
              <a:gd name="connsiteY0" fmla="*/ 5653137 h 5653137"/>
              <a:gd name="connsiteX1" fmla="*/ 9186885 w 9186885"/>
              <a:gd name="connsiteY1" fmla="*/ 50 h 5653137"/>
              <a:gd name="connsiteX2" fmla="*/ 9144000 w 9186885"/>
              <a:gd name="connsiteY2" fmla="*/ 5653137 h 5653137"/>
              <a:gd name="connsiteX3" fmla="*/ 0 w 9186885"/>
              <a:gd name="connsiteY3" fmla="*/ 5653137 h 5653137"/>
              <a:gd name="connsiteX0" fmla="*/ 0 w 9201172"/>
              <a:gd name="connsiteY0" fmla="*/ 5653137 h 5653137"/>
              <a:gd name="connsiteX1" fmla="*/ 9201172 w 9201172"/>
              <a:gd name="connsiteY1" fmla="*/ 50 h 5653137"/>
              <a:gd name="connsiteX2" fmla="*/ 9158287 w 9201172"/>
              <a:gd name="connsiteY2" fmla="*/ 5653137 h 5653137"/>
              <a:gd name="connsiteX3" fmla="*/ 0 w 9201172"/>
              <a:gd name="connsiteY3" fmla="*/ 5653137 h 5653137"/>
              <a:gd name="connsiteX0" fmla="*/ 0 w 9201172"/>
              <a:gd name="connsiteY0" fmla="*/ 5653168 h 5653168"/>
              <a:gd name="connsiteX1" fmla="*/ 9201172 w 9201172"/>
              <a:gd name="connsiteY1" fmla="*/ 81 h 5653168"/>
              <a:gd name="connsiteX2" fmla="*/ 9158287 w 9201172"/>
              <a:gd name="connsiteY2" fmla="*/ 5653168 h 5653168"/>
              <a:gd name="connsiteX3" fmla="*/ 0 w 9201172"/>
              <a:gd name="connsiteY3" fmla="*/ 5653168 h 5653168"/>
              <a:gd name="connsiteX0" fmla="*/ 0 w 9201172"/>
              <a:gd name="connsiteY0" fmla="*/ 5653154 h 5653154"/>
              <a:gd name="connsiteX1" fmla="*/ 9201172 w 9201172"/>
              <a:gd name="connsiteY1" fmla="*/ 67 h 5653154"/>
              <a:gd name="connsiteX2" fmla="*/ 9158287 w 9201172"/>
              <a:gd name="connsiteY2" fmla="*/ 5653154 h 5653154"/>
              <a:gd name="connsiteX3" fmla="*/ 0 w 9201172"/>
              <a:gd name="connsiteY3" fmla="*/ 5653154 h 5653154"/>
              <a:gd name="connsiteX0" fmla="*/ 0 w 9201172"/>
              <a:gd name="connsiteY0" fmla="*/ 5653135 h 5653135"/>
              <a:gd name="connsiteX1" fmla="*/ 9201172 w 9201172"/>
              <a:gd name="connsiteY1" fmla="*/ 48 h 5653135"/>
              <a:gd name="connsiteX2" fmla="*/ 9158287 w 9201172"/>
              <a:gd name="connsiteY2" fmla="*/ 5653135 h 5653135"/>
              <a:gd name="connsiteX3" fmla="*/ 0 w 9201172"/>
              <a:gd name="connsiteY3" fmla="*/ 5653135 h 565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1172" h="5653135">
                <a:moveTo>
                  <a:pt x="0" y="5653135"/>
                </a:moveTo>
                <a:cubicBezTo>
                  <a:pt x="4576770" y="3954509"/>
                  <a:pt x="1466865" y="-15827"/>
                  <a:pt x="9201172" y="48"/>
                </a:cubicBezTo>
                <a:lnTo>
                  <a:pt x="9158287" y="5653135"/>
                </a:lnTo>
                <a:lnTo>
                  <a:pt x="0" y="565313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US" sz="8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endParaRPr lang="en-US" sz="8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</a:t>
            </a:r>
            <a:endParaRPr lang="en-US" sz="8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3" y="685800"/>
            <a:ext cx="8090019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334000" y="5540514"/>
            <a:ext cx="368722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জনগনকে শিক্ষিত করা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p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8" y="838200"/>
            <a:ext cx="7591246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048000" y="5997714"/>
            <a:ext cx="381386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জনগনকে সচেতন  করা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81000"/>
            <a:ext cx="45448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99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6699"/>
              </a:solidFill>
            </a:endParaRPr>
          </a:p>
        </p:txBody>
      </p:sp>
      <p:pic>
        <p:nvPicPr>
          <p:cNvPr id="4" name="Picture 3" descr="p-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1157287"/>
            <a:ext cx="4143375" cy="454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60700"/>
            <a:ext cx="1600200" cy="18161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1778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p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85800" y="5858470"/>
            <a:ext cx="848020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ছেলে হোক মেয়ে হোক দুটি সন্তান যথেষ্ট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s2.mm.bing.net/th?id=HN.608006140795291201&amp;pid=15.1&amp;H=120&amp;W=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3999"/>
            <a:ext cx="4343400" cy="3262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-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809999" cy="3453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00347" y="5096470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মিডিয়াতে প্রচার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-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581150"/>
            <a:ext cx="6591300" cy="3695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8616" y="5345668"/>
            <a:ext cx="2720617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 জনগোষ্ঠী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-30480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52600" y="3505200"/>
            <a:ext cx="5334000" cy="1295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জনসংখা বৃদ্বির একটি কারন বল।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4953000"/>
            <a:ext cx="5105400" cy="1676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 অধিক জনসংখ্যা হ্রাসের একটি ঊপায় বল।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4800"/>
            <a:ext cx="3836991" cy="20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667000" y="2589074"/>
            <a:ext cx="388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629400" y="6092952"/>
            <a:ext cx="2286000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 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381000"/>
            <a:ext cx="6172200" cy="1981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9935129"/>
              </p:ext>
            </p:extLst>
          </p:nvPr>
        </p:nvGraphicFramePr>
        <p:xfrm>
          <a:off x="-152400" y="2725864"/>
          <a:ext cx="8458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Alternate Process 3"/>
          <p:cNvSpPr/>
          <p:nvPr/>
        </p:nvSpPr>
        <p:spPr>
          <a:xfrm>
            <a:off x="6858000" y="6092952"/>
            <a:ext cx="2286000" cy="61264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০৫ 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-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2667000" cy="2000250"/>
          </a:xfrm>
          <a:prstGeom prst="rect">
            <a:avLst/>
          </a:prstGeom>
        </p:spPr>
      </p:pic>
      <p:pic>
        <p:nvPicPr>
          <p:cNvPr id="20482" name="Picture 2" descr="E:\p-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67000"/>
            <a:ext cx="2667000" cy="1771055"/>
          </a:xfrm>
          <a:prstGeom prst="rect">
            <a:avLst/>
          </a:prstGeom>
          <a:noFill/>
        </p:spPr>
      </p:pic>
      <p:pic>
        <p:nvPicPr>
          <p:cNvPr id="20483" name="Picture 3" descr="E:\p-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432689"/>
            <a:ext cx="2667000" cy="18157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7" name="Rectangle 6"/>
          <p:cNvSpPr/>
          <p:nvPr/>
        </p:nvSpPr>
        <p:spPr>
          <a:xfrm>
            <a:off x="838200" y="1143000"/>
            <a:ext cx="18288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বাল্য বিবাহ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7800" y="4648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3276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0" y="10668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2895600"/>
            <a:ext cx="182880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সমস্যা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18288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প্রচার কার্য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1066800"/>
            <a:ext cx="6172200" cy="1981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81000" y="2895600"/>
            <a:ext cx="7391400" cy="3581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 জনসংখ্যা বৃদ্বির কারন ও তার প্রতিকার সম্পর্কে ১০ টি বাক্য লিখ।            </a:t>
            </a:r>
            <a:r>
              <a:rPr lang="bn-BD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43000"/>
            <a:ext cx="7266733" cy="54322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39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endParaRPr 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620000" cy="46256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Flowchart: Process 2"/>
          <p:cNvSpPr/>
          <p:nvPr/>
        </p:nvSpPr>
        <p:spPr>
          <a:xfrm>
            <a:off x="6019800" y="6248400"/>
            <a:ext cx="2895600" cy="4572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পারিবারে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6172200"/>
            <a:ext cx="3956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p-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8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3058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81000" y="3200400"/>
            <a:ext cx="8305800" cy="2286000"/>
          </a:xfrm>
          <a:prstGeom prst="horizontalScroll">
            <a:avLst>
              <a:gd name="adj" fmla="val 25000"/>
            </a:avLst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বৃদ্বির কারন, ফলাফল ও তার প্রতিকার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295400" y="914400"/>
            <a:ext cx="6477000" cy="917448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3250213"/>
              </p:ext>
            </p:extLst>
          </p:nvPr>
        </p:nvGraphicFramePr>
        <p:xfrm>
          <a:off x="990600" y="2438400"/>
          <a:ext cx="7696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8400"/>
            <a:ext cx="8763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জনসংখ্যা বৃদ্বির  কারনঃ </a:t>
            </a:r>
            <a:endParaRPr lang="en-US" sz="8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-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8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6600" y="1981200"/>
            <a:ext cx="21336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বাল্য বিবাহ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1047</TotalTime>
  <Words>211</Words>
  <Application>Microsoft Office PowerPoint</Application>
  <PresentationFormat>On-screen Show (4:3)</PresentationFormat>
  <Paragraphs>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SiS it soft</cp:lastModifiedBy>
  <cp:revision>142</cp:revision>
  <dcterms:created xsi:type="dcterms:W3CDTF">2006-08-16T00:00:00Z</dcterms:created>
  <dcterms:modified xsi:type="dcterms:W3CDTF">2021-03-20T16:28:08Z</dcterms:modified>
</cp:coreProperties>
</file>