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9"/>
  </p:notesMasterIdLst>
  <p:sldIdLst>
    <p:sldId id="256" r:id="rId2"/>
    <p:sldId id="257" r:id="rId3"/>
    <p:sldId id="258" r:id="rId4"/>
    <p:sldId id="289" r:id="rId5"/>
    <p:sldId id="340" r:id="rId6"/>
    <p:sldId id="260" r:id="rId7"/>
    <p:sldId id="329" r:id="rId8"/>
    <p:sldId id="320" r:id="rId9"/>
    <p:sldId id="350" r:id="rId10"/>
    <p:sldId id="316" r:id="rId11"/>
    <p:sldId id="351" r:id="rId12"/>
    <p:sldId id="339" r:id="rId13"/>
    <p:sldId id="328" r:id="rId14"/>
    <p:sldId id="344" r:id="rId15"/>
    <p:sldId id="352" r:id="rId16"/>
    <p:sldId id="357" r:id="rId17"/>
    <p:sldId id="358" r:id="rId18"/>
    <p:sldId id="359" r:id="rId19"/>
    <p:sldId id="353" r:id="rId20"/>
    <p:sldId id="354" r:id="rId21"/>
    <p:sldId id="360" r:id="rId22"/>
    <p:sldId id="356" r:id="rId23"/>
    <p:sldId id="361" r:id="rId24"/>
    <p:sldId id="355" r:id="rId25"/>
    <p:sldId id="337" r:id="rId26"/>
    <p:sldId id="300" r:id="rId27"/>
    <p:sldId id="2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6600"/>
    <a:srgbClr val="800000"/>
    <a:srgbClr val="1E00D0"/>
    <a:srgbClr val="990099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88172" autoAdjust="0"/>
  </p:normalViewPr>
  <p:slideViewPr>
    <p:cSldViewPr snapToGrid="0">
      <p:cViewPr>
        <p:scale>
          <a:sx n="59" d="100"/>
          <a:sy n="59" d="100"/>
        </p:scale>
        <p:origin x="-12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170496" y="4614738"/>
            <a:ext cx="6073254" cy="2218313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5" name="Picture 4" descr="Entry_24959_Nikon2013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0" y="457200"/>
            <a:ext cx="5654040" cy="428817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453" y="1524000"/>
            <a:ext cx="9952523" cy="4858789"/>
          </a:xfrm>
        </p:spPr>
        <p:txBody>
          <a:bodyPr>
            <a:noAutofit/>
          </a:bodyPr>
          <a:lstStyle/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শীর্ষস্থ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উদ্ভিদদেহের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সবচেয়ে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বাইরের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আবরণী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স্তরই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এপিডার্মিস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বহিঃত্বক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সাধারণত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বিশিষ্ট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করবীর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সন্নিবেশিত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নলাকার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প্যারেনকাইমা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পত্ররন্ধ্র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লেন্টিসেল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ছাড়া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এপিডার্মিস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অবিচ্ছিন্ন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ফার্ন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জলজ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ছায়াপ্রিয়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ত্বকীয়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ক্লোরোপ্লাস্ট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ফুলের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পাপড়ি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ফলত্বকে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অ্যান্থোসায়ানিন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পিগমেন্ট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10840" y="616518"/>
            <a:ext cx="6416039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ক.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এপিডার্মিস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বহিঃত্বক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066801" y="3672840"/>
            <a:ext cx="10393680" cy="270994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এপিডার্মিসের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বাইরে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কিউটিন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কিউটিকল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অনেক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কিউটিকলের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কচু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জাতীয়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ত্বকে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বৃহদাকার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বুলিফর্ম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কিউটিকল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বহিঃত্বক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এপিব্লেমা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পরিচিত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8" name="Picture 7" descr="৪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213360"/>
            <a:ext cx="5743575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3168" y="2606040"/>
            <a:ext cx="29260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50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এপিডার্মিস</a:t>
            </a:r>
            <a:endParaRPr lang="en-US" sz="5000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8960" y="289560"/>
            <a:ext cx="16611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কিউটিকল</a:t>
            </a:r>
            <a:endParaRPr lang="en-US" sz="3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41321" y="615133"/>
            <a:ext cx="635508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এপিডার্মিসের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5284" y="1762298"/>
            <a:ext cx="8591338" cy="41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প্রধান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ভেতরের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বাইরের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আঘাত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প্রতিকূল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আবহাওয়া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পরিবেশ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জীবাণুর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আক্রমণ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সুরক্ষা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এপিডার্মিসের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পত্ররন্ধ্রের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আদানপ্রদান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কিউটিকল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প্রস্বেদন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হ্রাস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মূলরোম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খনিজ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লবণ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বর্জ্য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পদার্থ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কখনও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ক্ষতস্থান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পূরণ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8" name="Picture 7" descr="th (2).jpg"/>
          <p:cNvPicPr>
            <a:picLocks noChangeAspect="1"/>
          </p:cNvPicPr>
          <p:nvPr/>
        </p:nvPicPr>
        <p:blipFill>
          <a:blip r:embed="rId3"/>
          <a:srcRect l="39915" t="18865" b="3581"/>
          <a:stretch>
            <a:fillRect/>
          </a:stretch>
        </p:blipFill>
        <p:spPr>
          <a:xfrm rot="16200000">
            <a:off x="-747574" y="2719924"/>
            <a:ext cx="4617718" cy="2326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9331" y="3715414"/>
            <a:ext cx="8065720" cy="116955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শীর্ষস্থ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উদ্ভিদদেহের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সবচেয়ে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বাইরের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আবরণী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স্তরই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এপিডার্মিস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বহিঃত্বক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450052" y="1456114"/>
            <a:ext cx="9614188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7019" y="1814997"/>
              <a:ext cx="8227344" cy="7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এপিডার্মিস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2880360" y="529414"/>
            <a:ext cx="6431280" cy="809767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ত্বকীয়</a:t>
            </a:r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এপিডার্মাল</a:t>
            </a:r>
            <a:r>
              <a:rPr lang="en-SG" sz="4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endParaRPr lang="en-US" sz="4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524000"/>
            <a:ext cx="5018689" cy="48587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এপিডার্মিস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অবিচ্ছিন্ন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হলেও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ছিদ্রপথ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দেখা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ছিদ্রপথগুলো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দু-প্রকার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পত্ররন্ধ্র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(Stomata)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পানিরন্ধ্র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Hydathode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25" name="Picture 24" descr="hqdefault (1).jpg"/>
          <p:cNvPicPr>
            <a:picLocks noChangeAspect="1"/>
          </p:cNvPicPr>
          <p:nvPr/>
        </p:nvPicPr>
        <p:blipFill>
          <a:blip r:embed="rId2"/>
          <a:srcRect t="20292" b="20240"/>
          <a:stretch>
            <a:fillRect/>
          </a:stretch>
        </p:blipFill>
        <p:spPr>
          <a:xfrm>
            <a:off x="6239382" y="2695910"/>
            <a:ext cx="5584992" cy="2490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41321" y="615133"/>
            <a:ext cx="635508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পত্ররন্ধ্র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Stomata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874" y="1842508"/>
            <a:ext cx="9827172" cy="415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সাধারণত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অর্ধচন্দ্রাকৃতির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রক্ষীকোষ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পরিবেষ্টিত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সূক্ষ্ম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ছিদ্রপথকে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পত্ররন্ধ্র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সবুজ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বায়বীয়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কচি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কখনও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ফুলের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পাপড়িতেও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স্থলজ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নিম্নতলে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সমাঙ্গপৃষ্ঠীয়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উভয়ত্বকে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জলজ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ভাসমান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ঊর্ধ্বত্বকে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পত্ররন্ধ্র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মরুজ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লুকায়িত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Sunken</a:t>
            </a:r>
            <a:r>
              <a:rPr lang="en-SG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পত্ররন্ধ্র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4" name="Picture 3" descr="Stomata.png"/>
          <p:cNvPicPr>
            <a:picLocks noChangeAspect="1"/>
          </p:cNvPicPr>
          <p:nvPr/>
        </p:nvPicPr>
        <p:blipFill>
          <a:blip r:embed="rId3"/>
          <a:srcRect l="24134" r="24642"/>
          <a:stretch>
            <a:fillRect/>
          </a:stretch>
        </p:blipFill>
        <p:spPr>
          <a:xfrm>
            <a:off x="786063" y="144378"/>
            <a:ext cx="1668379" cy="1628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ucture-of-stom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82" y="1592316"/>
            <a:ext cx="5337922" cy="3538045"/>
          </a:xfrm>
          <a:prstGeom prst="rect">
            <a:avLst/>
          </a:prstGeom>
        </p:spPr>
      </p:pic>
      <p:pic>
        <p:nvPicPr>
          <p:cNvPr id="14" name="Picture 13" descr="২২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886" y="1549978"/>
            <a:ext cx="5667375" cy="39243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892114" y="474192"/>
            <a:ext cx="126657" cy="5687304"/>
            <a:chOff x="5892114" y="474192"/>
            <a:chExt cx="126657" cy="5687304"/>
          </a:xfrm>
          <a:solidFill>
            <a:srgbClr val="FF3399"/>
          </a:solidFill>
        </p:grpSpPr>
        <p:cxnSp>
          <p:nvCxnSpPr>
            <p:cNvPr id="12" name="Straight Connector 11"/>
            <p:cNvCxnSpPr>
              <a:endCxn id="16" idx="4"/>
            </p:cNvCxnSpPr>
            <p:nvPr/>
          </p:nvCxnSpPr>
          <p:spPr>
            <a:xfrm rot="16200000" flipH="1">
              <a:off x="3146578" y="3346453"/>
              <a:ext cx="5621192" cy="889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892114" y="474192"/>
              <a:ext cx="114300" cy="114300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904471" y="6047196"/>
              <a:ext cx="114300" cy="114300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2039" y="1399680"/>
            <a:ext cx="10269133" cy="4735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পত্ররন্ধ্র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আণুবীক্ষণিক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;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রন্ধ্র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রক্ষীকোষ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সমন্বয়ে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কিডনি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আকৃতির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রক্ষীকোষে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সাইটোপ্লাজম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সুস্পষ্ট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নিউক্লিয়াস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কতগুলো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ক্লোরোপ্লাস্ট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রক্ষীকোষের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পার্শ্ববর্তী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ত্বকীয়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কোষগুলোকে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সহকারী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পত্ররন্ধ্র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বন্ধ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খোলার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রক্ষীকোষ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নিয়ন্ত্রিত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পত্ররন্ধ্রের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নিচে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বিশেষ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গহ্বর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উপপত্ররন্ধ্রীয়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প্রকোষ্ঠ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পরিচিত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2039" y="1303428"/>
            <a:ext cx="1026913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সহকারী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কোষসমূহের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সংখ্যা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অবস্থান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অনুযায়ী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পত্ররন্ধ্র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কয়েক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ধরনের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>
              <a:buClr>
                <a:srgbClr val="C00000"/>
              </a:buClr>
            </a:pP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১.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Diacytic</a:t>
            </a:r>
            <a:r>
              <a:rPr lang="en-US" sz="4800" dirty="0" smtClean="0"/>
              <a:t> </a:t>
            </a:r>
            <a:r>
              <a:rPr lang="en-US" sz="3200" dirty="0" smtClean="0"/>
              <a:t>       </a:t>
            </a:r>
            <a:r>
              <a:rPr lang="en-US" sz="3600" dirty="0" smtClean="0"/>
              <a:t>                                                                                                                                                  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২.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Paracytic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3200" dirty="0" smtClean="0"/>
              <a:t>       </a:t>
            </a:r>
            <a:r>
              <a:rPr lang="en-US" sz="3600" dirty="0" smtClean="0"/>
              <a:t>                                                                                                                                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৩.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Anisocytic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</a:t>
            </a:r>
            <a:r>
              <a:rPr lang="en-US" sz="4400" dirty="0" smtClean="0"/>
              <a:t> </a:t>
            </a:r>
            <a:r>
              <a:rPr lang="en-US" sz="3600" dirty="0" smtClean="0"/>
              <a:t>                                                                                                                               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৪.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Tetracytic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4800" dirty="0" smtClean="0"/>
              <a:t>  </a:t>
            </a:r>
            <a:r>
              <a:rPr lang="en-US" sz="3600" dirty="0" smtClean="0"/>
              <a:t>                                                                                                                                        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৫.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Actinocytic</a:t>
            </a:r>
            <a:r>
              <a:rPr lang="en-US" sz="4800" dirty="0" smtClean="0"/>
              <a:t> </a:t>
            </a:r>
            <a:r>
              <a:rPr lang="en-US" sz="4400" dirty="0" smtClean="0"/>
              <a:t>      </a:t>
            </a:r>
            <a:r>
              <a:rPr lang="en-US" sz="3600" dirty="0" smtClean="0"/>
              <a:t>                                                                                                                     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৬.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Anomocytic</a:t>
            </a:r>
            <a:endParaRPr lang="en-US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3" name="Picture 2" descr="w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29" y="2047858"/>
            <a:ext cx="7445605" cy="3645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41321" y="615133"/>
            <a:ext cx="635508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পত্ররন্ধ্রের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1762298"/>
            <a:ext cx="8566484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প্রধান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শ্বসন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সালোকসংশ্লেষণ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গ্যাসীয়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পদার্থের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বিনিময়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প্রস্বেদন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পদ্ধতিতে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অতিরিক্ত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নির্গমণ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রক্ষীকোষ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পত্ররন্ধ্রের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খোলা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বন্ধ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নিয়ন্ত্রণ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রক্ষীকোষে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ক্লোরোপ্লাস্ট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সামান্য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4" name="Picture 3" descr="1-leaf-stomata-arabidopsis-sp-dennis-kunkel-microscopyscience-photo-library.jpg"/>
          <p:cNvPicPr>
            <a:picLocks noChangeAspect="1"/>
          </p:cNvPicPr>
          <p:nvPr/>
        </p:nvPicPr>
        <p:blipFill>
          <a:blip r:embed="rId3"/>
          <a:srcRect l="71469" r="2542"/>
          <a:stretch>
            <a:fillRect/>
          </a:stretch>
        </p:blipFill>
        <p:spPr>
          <a:xfrm>
            <a:off x="545455" y="96252"/>
            <a:ext cx="1475873" cy="6681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674806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কলেজ,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41321" y="615133"/>
            <a:ext cx="635508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পানিরন্ধ্র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4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Hydathode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2039" y="1762298"/>
            <a:ext cx="10474085" cy="415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অগ্রভাগে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কিনারায়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বহিঃক্ষরণকারী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ছিদ্রপথই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হাইডাথোড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বিশেষ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পদ্ধতিতে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গাটেশন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হাইডাথোড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তরল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নির্গত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হাইডাথোডকে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পত্ররন্ধ্র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টমেটো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কচু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হাইডাথোড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দেখা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হাইডাথোডের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নিচে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গহ্বর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গহ্বরের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নিচে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ট্রাকিডের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প্রান্তে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অসংলগ্ন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প্যারেনকাইমা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এপিথেম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পরিচিত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আর্দ্র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প্রচণ্ড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হাইডাথোডের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কাছে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বিন্দু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বিন্দু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148" y="2854400"/>
            <a:ext cx="1289358" cy="1287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554"/>
            <a:ext cx="6238875" cy="4467225"/>
          </a:xfrm>
          <a:prstGeom prst="rect">
            <a:avLst/>
          </a:prstGeom>
        </p:spPr>
      </p:pic>
      <p:pic>
        <p:nvPicPr>
          <p:cNvPr id="28" name="Picture 27" descr="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605" y="224588"/>
            <a:ext cx="5895975" cy="63722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141498" y="578102"/>
            <a:ext cx="126657" cy="5687304"/>
            <a:chOff x="5892114" y="474192"/>
            <a:chExt cx="126657" cy="5687304"/>
          </a:xfrm>
          <a:solidFill>
            <a:srgbClr val="FF3399"/>
          </a:solidFill>
        </p:grpSpPr>
        <p:cxnSp>
          <p:nvCxnSpPr>
            <p:cNvPr id="5" name="Straight Connector 4"/>
            <p:cNvCxnSpPr>
              <a:endCxn id="7" idx="4"/>
            </p:cNvCxnSpPr>
            <p:nvPr/>
          </p:nvCxnSpPr>
          <p:spPr>
            <a:xfrm rot="16200000" flipH="1">
              <a:off x="3146578" y="3346453"/>
              <a:ext cx="5621192" cy="889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5892114" y="474192"/>
              <a:ext cx="114300" cy="114300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904471" y="6047196"/>
              <a:ext cx="114300" cy="114300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43656" y="615133"/>
            <a:ext cx="7299434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গ.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ত্বকীয়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উপবৃদ্ধি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4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Trichomes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2039" y="1560789"/>
            <a:ext cx="1026913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এপিডার্মিস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এককোষী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বহুকোষী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সূত্রব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ৎ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উপবৃদ্ধি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সেগুলোকে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ট্রাইকোম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ট্রাইকোম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sz="1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Hair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দ্বিবীজপত্রী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এপিডার্মিস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এককোষী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বহুকোষী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মূলরোম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এককোষী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এপিব্লেমার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সম্প্রসারিত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sz="1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শল্ক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Scale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বহুকোষী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গ্রন্থিবিহীন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শুষ্ক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চ্যাপ্টা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প্রকৃতির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উপাঙ্গ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sz="1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পিড়কা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Colleters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বহুকোষী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বৃন্ত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মস্তকসহ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ত্বকীয়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গ্রন্থি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আঠালো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পদার্থ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ক্ষরিত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3570" y="4430110"/>
            <a:ext cx="1026913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কাঁটা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Prickles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ত্বক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সূচালো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উপাঙ্গ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থলে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Water Bladder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স্ফীত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ত্বকীয়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বরফ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5" name="Picture 4" descr="Trichomes.jpg"/>
          <p:cNvPicPr>
            <a:picLocks noChangeAspect="1"/>
          </p:cNvPicPr>
          <p:nvPr/>
        </p:nvPicPr>
        <p:blipFill>
          <a:blip r:embed="rId2"/>
          <a:srcRect b="3241"/>
          <a:stretch>
            <a:fillRect/>
          </a:stretch>
        </p:blipFill>
        <p:spPr>
          <a:xfrm>
            <a:off x="2709029" y="0"/>
            <a:ext cx="6643518" cy="4483203"/>
          </a:xfrm>
          <a:prstGeom prst="rect">
            <a:avLst/>
          </a:prstGeom>
        </p:spPr>
      </p:pic>
      <p:pic>
        <p:nvPicPr>
          <p:cNvPr id="6" name="Picture 5" descr="504402018_4bd700fe53_b.jpg"/>
          <p:cNvPicPr>
            <a:picLocks noChangeAspect="1"/>
          </p:cNvPicPr>
          <p:nvPr/>
        </p:nvPicPr>
        <p:blipFill>
          <a:blip r:embed="rId3"/>
          <a:srcRect l="55524" t="36959" r="13295" b="24444"/>
          <a:stretch>
            <a:fillRect/>
          </a:stretch>
        </p:blipFill>
        <p:spPr>
          <a:xfrm>
            <a:off x="561473" y="1486874"/>
            <a:ext cx="1876927" cy="1769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4"/>
          <a:srcRect l="2855" t="7103" r="5194" b="3953"/>
          <a:stretch>
            <a:fillRect/>
          </a:stretch>
        </p:blipFill>
        <p:spPr>
          <a:xfrm>
            <a:off x="9785622" y="1475873"/>
            <a:ext cx="1882275" cy="1748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41321" y="615133"/>
            <a:ext cx="635508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ত্বকীয়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উপাঙ্গের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9452" y="1762298"/>
            <a:ext cx="7828548" cy="4064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জীবজন্তুর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আক্রমণ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রক্ষা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মূলরোম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খনিজ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লবণ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শোষণ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প্রস্বেদন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হ্রাস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গর্ভমুণ্ডের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পরাগরেণু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গ্রহণে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সহায়তা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বিস্তারে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সাহায্য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4" name="Picture 3" descr="solanum trichome project.jpg"/>
          <p:cNvPicPr>
            <a:picLocks noChangeAspect="1"/>
          </p:cNvPicPr>
          <p:nvPr/>
        </p:nvPicPr>
        <p:blipFill>
          <a:blip r:embed="rId3"/>
          <a:srcRect l="6961" t="5885" b="10746"/>
          <a:stretch>
            <a:fillRect/>
          </a:stretch>
        </p:blipFill>
        <p:spPr>
          <a:xfrm rot="5400000">
            <a:off x="-1967668" y="2641435"/>
            <a:ext cx="6646445" cy="1588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751012" y="1485280"/>
            <a:ext cx="9829800" cy="4610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 fontAlgn="t"/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আবিদ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কিনারায়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চাইলো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রন্ধ্রের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উর্ধ্ব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নিম্নত্বকে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0058400" algn="r"/>
              </a:tabLst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ক) </a:t>
            </a:r>
            <a:r>
              <a:rPr lang="en-SG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এপিব্লেমা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কাকে বলে?	১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0058400" algn="r"/>
              </a:tabLst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খ) </a:t>
            </a:r>
            <a:r>
              <a:rPr lang="en-SG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এপিডার্মিসের</a:t>
            </a: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২</a:t>
            </a:r>
          </a:p>
          <a:p>
            <a:pPr lvl="0" fontAlgn="t">
              <a:tabLst>
                <a:tab pos="10058400" algn="r"/>
              </a:tabLst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গ)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নির্দেশিত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রন্ধ্রটির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	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</a:p>
          <a:p>
            <a:pPr lvl="0" algn="ctr" fontAlgn="t">
              <a:tabLst>
                <a:tab pos="10058400" algn="r"/>
              </a:tabLst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ঘ)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জৈবনিক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৪</a:t>
            </a:r>
            <a:endParaRPr kumimoji="0" lang="bn-BD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7966" y="417095"/>
            <a:ext cx="7267074" cy="7848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082576" y="3240140"/>
            <a:ext cx="5405907" cy="620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35281" y="1820977"/>
            <a:ext cx="11299685" cy="3033388"/>
            <a:chOff x="607899" y="1588227"/>
            <a:chExt cx="10540165" cy="3033388"/>
          </a:xfrm>
        </p:grpSpPr>
        <p:sp>
          <p:nvSpPr>
            <p:cNvPr id="4" name="Rectangle 3"/>
            <p:cNvSpPr/>
            <p:nvPr/>
          </p:nvSpPr>
          <p:spPr>
            <a:xfrm>
              <a:off x="2068674" y="2755900"/>
              <a:ext cx="9079390" cy="66040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465266" y="2742884"/>
              <a:ext cx="85504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v"/>
              </a:pPr>
              <a:r>
                <a:rPr lang="en-SG" sz="37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এপিডার্মাল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রন্ধ্রসমূহের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e-hyacinth-stomata-marek-m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4"/>
            <a:ext cx="12192000" cy="685275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3272444"/>
            <a:ext cx="12191999" cy="3311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6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6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9496" y="2037809"/>
            <a:ext cx="6699504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২৩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98" y="2244436"/>
            <a:ext cx="2519064" cy="3409604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199" y="1025891"/>
            <a:ext cx="9753600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653" y="5151169"/>
            <a:ext cx="3841651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h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22" y="2059152"/>
            <a:ext cx="3833601" cy="2865771"/>
          </a:xfrm>
          <a:prstGeom prst="roundRect">
            <a:avLst>
              <a:gd name="adj" fmla="val 16667"/>
            </a:avLst>
          </a:prstGeom>
          <a:ln>
            <a:solidFill>
              <a:srgbClr val="FF33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Repairing-damaged-tree-bark-300x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733" y="2080457"/>
            <a:ext cx="3810000" cy="2857500"/>
          </a:xfrm>
          <a:prstGeom prst="roundRect">
            <a:avLst>
              <a:gd name="adj" fmla="val 16667"/>
            </a:avLst>
          </a:prstGeom>
          <a:ln>
            <a:solidFill>
              <a:srgbClr val="FF33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131117" y="5151170"/>
            <a:ext cx="3841651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51961" y="506102"/>
            <a:ext cx="3688080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9241" y="5705138"/>
            <a:ext cx="9128760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ত্বকীয়</a:t>
            </a:r>
            <a:r>
              <a:rPr lang="en-SG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en-SG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Epidermal Tissue System</a:t>
            </a:r>
            <a:r>
              <a:rPr lang="en-SG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lant-epidermis.png"/>
          <p:cNvPicPr>
            <a:picLocks noChangeAspect="1"/>
          </p:cNvPicPr>
          <p:nvPr/>
        </p:nvPicPr>
        <p:blipFill>
          <a:blip r:embed="rId2"/>
          <a:srcRect l="30348" t="28321" r="29995" b="22119"/>
          <a:stretch>
            <a:fillRect/>
          </a:stretch>
        </p:blipFill>
        <p:spPr>
          <a:xfrm>
            <a:off x="3596640" y="1249800"/>
            <a:ext cx="4709160" cy="4413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4304" y="1071562"/>
            <a:ext cx="11685764" cy="4777219"/>
            <a:chOff x="180115" y="1124818"/>
            <a:chExt cx="11685764" cy="4777219"/>
          </a:xfrm>
        </p:grpSpPr>
        <p:grpSp>
          <p:nvGrpSpPr>
            <p:cNvPr id="22" name="Group 23"/>
            <p:cNvGrpSpPr/>
            <p:nvPr/>
          </p:nvGrpSpPr>
          <p:grpSpPr>
            <a:xfrm>
              <a:off x="180115" y="1124818"/>
              <a:ext cx="11685764" cy="4777219"/>
              <a:chOff x="172860" y="942110"/>
              <a:chExt cx="11685764" cy="47772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1782127" y="955960"/>
                <a:ext cx="10076497" cy="475098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937525" y="942110"/>
                <a:ext cx="816466" cy="47772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85750" y="2559254"/>
                <a:ext cx="2089787" cy="20135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Notched Right Arrow 26"/>
              <p:cNvSpPr/>
              <p:nvPr/>
            </p:nvSpPr>
            <p:spPr>
              <a:xfrm rot="16200000">
                <a:off x="277092" y="3566067"/>
                <a:ext cx="2117588" cy="1528761"/>
              </a:xfrm>
              <a:prstGeom prst="notch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26489" y="2713439"/>
                <a:ext cx="1786189" cy="17083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72860" y="2988587"/>
                <a:ext cx="230417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  <a:r>
                  <a:rPr lang="bn-BD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85009" y="2220082"/>
                <a:ext cx="756788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১. 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206990" y="2919356"/>
                <a:ext cx="726756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73816" y="3664933"/>
                <a:ext cx="767981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2853978" y="2403091"/>
                <a:ext cx="11226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2811876" y="1360456"/>
                <a:ext cx="8876857" cy="3706797"/>
                <a:chOff x="1985250" y="1632988"/>
                <a:chExt cx="9002968" cy="3706797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1985250" y="1632988"/>
                  <a:ext cx="49621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4000" b="1" u="sng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..</a:t>
                  </a:r>
                  <a:r>
                    <a:rPr lang="bn-IN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</a:t>
                  </a:r>
                  <a:endPara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2030186" y="2476828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ত্বকীয়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টিস্যুতন্ত্রকে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সংজ্ঞায়িত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পারবে;</a:t>
                  </a:r>
                  <a:endParaRPr lang="en-US" sz="35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2030186" y="3196356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এপিডার্মিসের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বৈশিষ্ট্য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ও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কাজ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2030186" y="3913613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এপিডার্মাল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রন্ধ্রসমূহের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বৈশিষ্ট্য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ও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কাজ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2030186" y="4634050"/>
                  <a:ext cx="8958031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ত্বকীয়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উপবৃদ্ধিসমূহের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বৈশিষ্ট্য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ও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কাজ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2181071" y="4554225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10841" y="416859"/>
            <a:ext cx="6400800" cy="753035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SG" sz="5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</a:t>
            </a:r>
            <a:r>
              <a:rPr lang="en-SG" sz="5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(Tissue System)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7281" y="1237157"/>
            <a:ext cx="1025651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মিলিতভাবে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স্যাকস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Sachs, 1875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টিস্যুতন্ত্রকে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তিনভাগে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2520" y="3032760"/>
            <a:ext cx="295656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" y="4145280"/>
            <a:ext cx="315468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এপিডার্মাল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2520" y="4145280"/>
            <a:ext cx="313944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ভাস্কুলার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23160" y="3643154"/>
            <a:ext cx="7940040" cy="516422"/>
            <a:chOff x="5775960" y="1875314"/>
            <a:chExt cx="4282440" cy="51642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775960" y="2105008"/>
              <a:ext cx="4282440" cy="70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H="1">
              <a:off x="5637768" y="222551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9898380" y="2231716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7851352" y="2011680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7842964" y="221027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227320" y="4145280"/>
            <a:ext cx="237744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গ্রাউন্ড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" y="5318760"/>
            <a:ext cx="155448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এপিডার্মিস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2120" y="5318760"/>
            <a:ext cx="1554480" cy="904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এপিডার্মাল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রন্ধ্র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5318760"/>
            <a:ext cx="1584960" cy="904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এপিডার্মাল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উপবৃদ্ধি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3960" y="5318760"/>
            <a:ext cx="1722120" cy="904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বহিঃস্টিলীয়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10600" y="5318760"/>
            <a:ext cx="108204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53600" y="5318760"/>
            <a:ext cx="1143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কেন্দ্রীক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77240" y="4756618"/>
            <a:ext cx="3459480" cy="547847"/>
            <a:chOff x="1645920" y="3004018"/>
            <a:chExt cx="3850460" cy="547847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1645920" y="3236814"/>
              <a:ext cx="3848572" cy="31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1524472" y="3391844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5336360" y="338375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3427404" y="3391844"/>
              <a:ext cx="304800" cy="152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3439093" y="3140384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812280" y="5318760"/>
            <a:ext cx="1722120" cy="904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অন্তঃস্টিলীয়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957560" y="5318760"/>
            <a:ext cx="1143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অরীয়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128760" y="4787098"/>
            <a:ext cx="2468880" cy="547847"/>
            <a:chOff x="1645920" y="3004018"/>
            <a:chExt cx="3850460" cy="547847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1645920" y="3236814"/>
              <a:ext cx="3848572" cy="31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1524472" y="3391844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H="1">
              <a:off x="5336360" y="338375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6200000" flipH="1">
              <a:off x="3427404" y="3391844"/>
              <a:ext cx="304800" cy="152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3439093" y="3140384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699760" y="4755673"/>
            <a:ext cx="2026919" cy="563087"/>
            <a:chOff x="7543802" y="2987833"/>
            <a:chExt cx="3810001" cy="56308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7543802" y="3230880"/>
              <a:ext cx="3810001" cy="30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7414260" y="339090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H="1">
              <a:off x="11193780" y="339090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>
              <a:off x="9104764" y="3124200"/>
              <a:ext cx="274320" cy="15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5" grpId="0" animBg="1"/>
      <p:bldP spid="7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81200" y="443340"/>
            <a:ext cx="824484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ত্বকীয়</a:t>
            </a:r>
            <a:r>
              <a:rPr kumimoji="0" lang="en-SG" sz="6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6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টিস্যুতন্ত্র</a:t>
            </a:r>
            <a:r>
              <a:rPr kumimoji="0" lang="en-SG" sz="60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53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(Epidermal Tissue System)</a:t>
            </a:r>
            <a:endParaRPr kumimoji="0" lang="en-US" sz="53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53440" y="3093720"/>
            <a:ext cx="1072896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এপিডার্মিস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গৌণ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বৃদ্ধিসম্পন্ন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এপিডার্মিস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পেরিডার্ম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এপিডার্মিস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এপিডার্মাল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ত্বকীয়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কাণ্ড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বীজসহ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অঙ্গে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শীর্ষস্থ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প্রোটোডার্ম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11.jpg"/>
          <p:cNvPicPr>
            <a:picLocks noChangeAspect="1"/>
          </p:cNvPicPr>
          <p:nvPr/>
        </p:nvPicPr>
        <p:blipFill>
          <a:blip r:embed="rId3"/>
          <a:srcRect l="8590" b="25236"/>
          <a:stretch>
            <a:fillRect/>
          </a:stretch>
        </p:blipFill>
        <p:spPr>
          <a:xfrm>
            <a:off x="3886200" y="1249681"/>
            <a:ext cx="4993716" cy="2042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৩৩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84"/>
            <a:ext cx="12192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04560" y="3368040"/>
            <a:ext cx="6050280" cy="3291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ত্বকীয়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টিস্যুতন্ত্র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এপিডার্মিস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ত্বক</a:t>
            </a:r>
            <a:endParaRPr lang="en-SG" sz="35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এপিডার্মাল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ত্বকীয়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রন্ধ্র</a:t>
            </a:r>
            <a:endParaRPr lang="en-SG" sz="35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ত্বকীয়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উপবৃদ্ধিসমূহ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ট্রাইকোম</a:t>
            </a:r>
            <a:endParaRPr lang="en-US" sz="35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6997</TotalTime>
  <Words>977</Words>
  <Application>Microsoft Office PowerPoint</Application>
  <PresentationFormat>Custom</PresentationFormat>
  <Paragraphs>145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স্বাগতম</vt:lpstr>
      <vt:lpstr>Slide 2</vt:lpstr>
      <vt:lpstr>পাঠ পরিচিতি</vt:lpstr>
      <vt:lpstr>Slide 4</vt:lpstr>
      <vt:lpstr>আজকের পাঠ</vt:lpstr>
      <vt:lpstr>Slide 6</vt:lpstr>
      <vt:lpstr>টিস্যুতন্ত্র (Tissue System)</vt:lpstr>
      <vt:lpstr>Slide 8</vt:lpstr>
      <vt:lpstr>Slide 9</vt:lpstr>
      <vt:lpstr>Slide 10</vt:lpstr>
      <vt:lpstr>Slide 11</vt:lpstr>
      <vt:lpstr>Slide 12</vt:lpstr>
      <vt:lpstr>Slide 13</vt:lpstr>
      <vt:lpstr>খ. ত্বকীয় বা এপিডার্মাল রন্ধ্র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1006</cp:revision>
  <dcterms:created xsi:type="dcterms:W3CDTF">2017-05-02T02:18:13Z</dcterms:created>
  <dcterms:modified xsi:type="dcterms:W3CDTF">2021-03-23T16:13:53Z</dcterms:modified>
</cp:coreProperties>
</file>