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7" r:id="rId11"/>
    <p:sldId id="266" r:id="rId12"/>
    <p:sldId id="267" r:id="rId13"/>
    <p:sldId id="268" r:id="rId14"/>
    <p:sldId id="272" r:id="rId15"/>
    <p:sldId id="271" r:id="rId16"/>
    <p:sldId id="270" r:id="rId17"/>
    <p:sldId id="273" r:id="rId18"/>
    <p:sldId id="274" r:id="rId19"/>
    <p:sldId id="276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23165-5172-4789-A664-C57661425B80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30BCF-AD78-4005-97C9-BAD315D39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80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7753-0BD1-44E5-8417-86A973679C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5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F07C-5569-4993-8C25-A7B451C629B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809-6317-4A95-ACA2-A41106C4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0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F07C-5569-4993-8C25-A7B451C629B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809-6317-4A95-ACA2-A41106C4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8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F07C-5569-4993-8C25-A7B451C629B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809-6317-4A95-ACA2-A41106C4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5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F07C-5569-4993-8C25-A7B451C629B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809-6317-4A95-ACA2-A41106C4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2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F07C-5569-4993-8C25-A7B451C629B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809-6317-4A95-ACA2-A41106C4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2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F07C-5569-4993-8C25-A7B451C629B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809-6317-4A95-ACA2-A41106C4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6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F07C-5569-4993-8C25-A7B451C629B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809-6317-4A95-ACA2-A41106C4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3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F07C-5569-4993-8C25-A7B451C629B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809-6317-4A95-ACA2-A41106C4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5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F07C-5569-4993-8C25-A7B451C629B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809-6317-4A95-ACA2-A41106C4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9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F07C-5569-4993-8C25-A7B451C629B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809-6317-4A95-ACA2-A41106C4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7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F07C-5569-4993-8C25-A7B451C629B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809-6317-4A95-ACA2-A41106C4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7F07C-5569-4993-8C25-A7B451C629B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06809-6317-4A95-ACA2-A41106C4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8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43345"/>
            <a:ext cx="7994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7780" y="1366675"/>
            <a:ext cx="6982691" cy="5143833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71000">
                <a:srgbClr val="FFFF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2" y="389259"/>
            <a:ext cx="2147456" cy="14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0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3928" y="401782"/>
            <a:ext cx="647007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4186" y="1259312"/>
            <a:ext cx="3070286" cy="3711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9526" y="5181600"/>
            <a:ext cx="8465128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ডাকতেন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71000">
                <a:srgbClr val="FFFF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2" y="389259"/>
            <a:ext cx="2147456" cy="14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902" y="582205"/>
            <a:ext cx="3584192" cy="44784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6780902" y="5687018"/>
            <a:ext cx="370057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খোকা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098" name="Picture 2" descr="C:\Users\mztutul\Desktop\Class 4 Bangla\Banglar Khoka\Vaibhav-ST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022" y="582205"/>
            <a:ext cx="5278932" cy="44784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33022" y="5786656"/>
            <a:ext cx="527893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হেঁটে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71000">
                <a:srgbClr val="FFFF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480" y="387927"/>
            <a:ext cx="1573141" cy="109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1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11553" y="5747233"/>
            <a:ext cx="1088760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দুচোখ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মেলে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মাঠ-ঘাট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পথ-প্রান্তর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সোনালী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ক্ষেত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53" y="339643"/>
            <a:ext cx="5255884" cy="2584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128" y="355105"/>
            <a:ext cx="5308357" cy="2553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mztutul\Desktop\Class 4 Bangla\Banglar Khoka\royal-bengal-tours-da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3" y="3120505"/>
            <a:ext cx="5255884" cy="2372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ztutul\Desktop\Class 4 Bangla\Banglar Khoka\W_0051A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1418" y="3120505"/>
            <a:ext cx="5308357" cy="2372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83843" y="5721750"/>
            <a:ext cx="1084822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জুড়িয়ে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71000">
                <a:srgbClr val="FFFF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381" y="285173"/>
            <a:ext cx="1828685" cy="127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8047" y="5643199"/>
            <a:ext cx="893110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14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71000">
                <a:srgbClr val="FFFF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0010" y="641708"/>
            <a:ext cx="8931106" cy="4268507"/>
            <a:chOff x="1478047" y="806222"/>
            <a:chExt cx="8931106" cy="42685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8047" y="806222"/>
              <a:ext cx="8931106" cy="426850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3464" y="1634836"/>
              <a:ext cx="2124828" cy="2438400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3894" y="1634836"/>
              <a:ext cx="2124828" cy="24384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30" y="361550"/>
            <a:ext cx="2147456" cy="14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3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42341" y="890906"/>
            <a:ext cx="31242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8120" y="3105834"/>
            <a:ext cx="8264919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71000">
                <a:srgbClr val="FFFF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0085" y="4055711"/>
            <a:ext cx="7900987" cy="1754326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512" y="468359"/>
            <a:ext cx="3111906" cy="2333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2" y="389259"/>
            <a:ext cx="2147456" cy="14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3500" y="1539596"/>
            <a:ext cx="16764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পথ-প্রান্তর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3500" y="4335275"/>
            <a:ext cx="16764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মুগ্ধ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2900" y="1398561"/>
            <a:ext cx="32766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রাস্তার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সীমানা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2958075"/>
            <a:ext cx="47244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ছেলেটি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পথ-প্রান্তরে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ঘুড়ে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62900" y="4066717"/>
            <a:ext cx="32766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2800" y="5875060"/>
            <a:ext cx="60960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বাগানের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মুগ্ধ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50" name="Picture 2" descr="C:\Users\mztutul\Desktop\Class 4 Bangla\Banglar Khoka\demotivatorium_ru_vsepriehali_10695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78505" y="1049029"/>
            <a:ext cx="3444390" cy="1839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1234946" y="263552"/>
            <a:ext cx="8960107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বাখ্য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71000">
                <a:srgbClr val="FFFF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504" y="3692821"/>
            <a:ext cx="3534781" cy="2040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925" y="342145"/>
            <a:ext cx="1316183" cy="91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1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981201" y="1905001"/>
            <a:ext cx="192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গোপালগঞ্জ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94172" y="19050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জ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323763" y="1905001"/>
            <a:ext cx="1277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ব্যঞ্জন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55327" y="19050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ঞ্জ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3904163" y="2147455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5296545" y="2133600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>
            <a:off x="7658745" y="2133600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571164" y="1929140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164" y="1929140"/>
                <a:ext cx="53412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2286001" y="2706470"/>
            <a:ext cx="169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টুঙ্গিপাড়া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70372" y="270647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171364" y="2706470"/>
            <a:ext cx="196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72000" y="270647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ঙ্গ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3980363" y="2948924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5372745" y="2935069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7734945" y="2935069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6647364" y="2730609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364" y="2730609"/>
                <a:ext cx="5341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2761163" y="354467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সন্তান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017972" y="354467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ত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47563" y="3544670"/>
            <a:ext cx="1447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অন্তর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72000" y="354467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ন্ত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ight Arrow 68"/>
          <p:cNvSpPr/>
          <p:nvPr/>
        </p:nvSpPr>
        <p:spPr>
          <a:xfrm>
            <a:off x="3827963" y="3787124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>
            <a:off x="5220345" y="3773269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>
            <a:off x="7582545" y="3773269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6494964" y="3568809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964" y="3568809"/>
                <a:ext cx="53412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2761163" y="461147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017972" y="461147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572000" y="461147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Right Arrow 82"/>
          <p:cNvSpPr/>
          <p:nvPr/>
        </p:nvSpPr>
        <p:spPr>
          <a:xfrm>
            <a:off x="3827963" y="4853924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>
            <a:off x="5220345" y="4840069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Arrow 84"/>
          <p:cNvSpPr/>
          <p:nvPr/>
        </p:nvSpPr>
        <p:spPr>
          <a:xfrm>
            <a:off x="7582545" y="4840069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6494964" y="4635609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964" y="4635609"/>
                <a:ext cx="53412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491345" y="748145"/>
            <a:ext cx="552796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ভেংগে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Frame 3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71000">
                <a:srgbClr val="FFFF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3310" y="1885482"/>
            <a:ext cx="557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0164" y="2714338"/>
            <a:ext cx="498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3562" y="3507253"/>
            <a:ext cx="60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2718" y="4587908"/>
            <a:ext cx="65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7176" y="4574053"/>
            <a:ext cx="108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বিস্কুট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2" y="389259"/>
            <a:ext cx="2147456" cy="14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5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9" grpId="0" animBg="1"/>
      <p:bldP spid="70" grpId="0" animBg="1"/>
      <p:bldP spid="71" grpId="0" animBg="1"/>
      <p:bldP spid="72" grpId="0"/>
      <p:bldP spid="78" grpId="0"/>
      <p:bldP spid="79" grpId="0"/>
      <p:bldP spid="81" grpId="0"/>
      <p:bldP spid="83" grpId="0" animBg="1"/>
      <p:bldP spid="84" grpId="0" animBg="1"/>
      <p:bldP spid="85" grpId="0" animBg="1"/>
      <p:bldP spid="86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0991" y="2775899"/>
            <a:ext cx="6803409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(ক)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জস্ম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------------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0990" y="4361581"/>
            <a:ext cx="63246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খোকা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--------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------------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3369" y="1681324"/>
            <a:ext cx="8329613" cy="646331"/>
          </a:xfrm>
          <a:prstGeom prst="rect">
            <a:avLst/>
          </a:prstGeom>
          <a:solidFill>
            <a:srgbClr val="92D050"/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 ডান দিক থেকে ঠিক শব্দ বেছে নিয়ে খালি জায়গায়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0990" y="5128650"/>
            <a:ext cx="7751619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--------------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0990" y="3585832"/>
            <a:ext cx="6803409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খোকা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-------------------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86950" y="5164562"/>
            <a:ext cx="1752600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গোপালগঞ্জ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62767" y="4284485"/>
            <a:ext cx="1752600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আদরের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77501" y="3411715"/>
            <a:ext cx="1752600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১৯২০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72393" y="2588681"/>
            <a:ext cx="1676400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পায়েহেঁটে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6300" y="322897"/>
            <a:ext cx="31242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71000">
                <a:srgbClr val="FFFF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026" y="260888"/>
            <a:ext cx="2147888" cy="2428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522" y="254309"/>
            <a:ext cx="2147456" cy="14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3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42031 -0.109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6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45899 -0.118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56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47773 0.2421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93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33203 -0.0152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2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1"/>
      <p:bldP spid="11" grpId="1"/>
      <p:bldP spid="12" grpId="1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037834" y="3647704"/>
            <a:ext cx="649431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28175" y="5307181"/>
            <a:ext cx="573578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3" name="Frame 2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71000">
                <a:srgbClr val="FFFF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2750" y="360218"/>
            <a:ext cx="374663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4261" y="2112600"/>
            <a:ext cx="662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2656" y="2821833"/>
            <a:ext cx="5925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0515" y="4497023"/>
            <a:ext cx="651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745" y="1287113"/>
            <a:ext cx="831272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2" y="389259"/>
            <a:ext cx="2147456" cy="14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4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7698" y="374073"/>
            <a:ext cx="640253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698" y="1223830"/>
            <a:ext cx="6402532" cy="3971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01436" y="5731389"/>
            <a:ext cx="998912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বাখ্য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71000">
                <a:srgbClr val="FFFF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2" y="389259"/>
            <a:ext cx="2147456" cy="14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4645" y="3251941"/>
            <a:ext cx="4017818" cy="175432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৪০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131311"/>
            <a:ext cx="5597236" cy="286232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শাহাপুর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০১৭১৮৫০৯১৭১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0181" y="415636"/>
            <a:ext cx="2515591" cy="2396837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71000">
                <a:srgbClr val="FFFF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063" y="427552"/>
            <a:ext cx="1865646" cy="2396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626" y="415636"/>
            <a:ext cx="2147456" cy="14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9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15" y="530620"/>
            <a:ext cx="4681913" cy="60169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8728" y="2985088"/>
            <a:ext cx="45858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71000">
                <a:srgbClr val="FFFF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2" y="389259"/>
            <a:ext cx="2147456" cy="14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4862" y="38100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 B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015" y="1425609"/>
            <a:ext cx="2718023" cy="3129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479" y="1446195"/>
            <a:ext cx="2961400" cy="3108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7451" y="405766"/>
            <a:ext cx="822960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71000">
                <a:srgbClr val="FFFF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975" y="1446195"/>
            <a:ext cx="2592142" cy="310850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689"/>
          <a:stretch/>
        </p:blipFill>
        <p:spPr>
          <a:xfrm>
            <a:off x="410439" y="1425609"/>
            <a:ext cx="2629672" cy="3129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02872" y="5333979"/>
            <a:ext cx="822960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089" y="226595"/>
            <a:ext cx="1440873" cy="100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8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44612" y="5137909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খোকা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5273" y="472181"/>
            <a:ext cx="709352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71000">
                <a:srgbClr val="FFFF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8196" y="5137909"/>
            <a:ext cx="665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5091" y="5199463"/>
            <a:ext cx="554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7685" y="5170295"/>
            <a:ext cx="759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9973" y="5215657"/>
            <a:ext cx="8472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742092"/>
              </p:ext>
            </p:extLst>
          </p:nvPr>
        </p:nvGraphicFramePr>
        <p:xfrm>
          <a:off x="3976254" y="1781245"/>
          <a:ext cx="3851564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5258160" imgH="491040" progId="Package">
                  <p:embed/>
                </p:oleObj>
              </mc:Choice>
              <mc:Fallback>
                <p:oleObj name="Packager Shell Object" showAsIcon="1" r:id="rId3" imgW="52581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76254" y="1781245"/>
                        <a:ext cx="3851564" cy="24384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2" y="389259"/>
            <a:ext cx="2147456" cy="14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3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3" grpId="0"/>
      <p:bldP spid="3" grpId="1"/>
      <p:bldP spid="11" grpId="0"/>
      <p:bldP spid="11" grpId="1"/>
      <p:bldP spid="12" grpId="0"/>
      <p:bldP spid="12" grpId="1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7563" y="454888"/>
            <a:ext cx="734290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990" y="5811981"/>
            <a:ext cx="997527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১৯২০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71000">
                <a:srgbClr val="FFFF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443" y="1205345"/>
            <a:ext cx="4110117" cy="32658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79618" y="2445770"/>
            <a:ext cx="5832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2" y="389259"/>
            <a:ext cx="2147456" cy="14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0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0.2986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799385"/>
            <a:ext cx="499456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71000">
                <a:srgbClr val="FFFF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7854" y="2306655"/>
            <a:ext cx="9448801" cy="286232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৩.১.১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শব্দ-সংবলিত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বাখ্য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2" y="389259"/>
            <a:ext cx="2147456" cy="14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 txBox="1">
            <a:spLocks/>
          </p:cNvSpPr>
          <p:nvPr/>
        </p:nvSpPr>
        <p:spPr>
          <a:xfrm>
            <a:off x="2472585" y="64389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Ethnocentric Rg" panose="02000600000000000000" pitchFamily="2" charset="0"/>
              </a:rPr>
              <a:t>M A Mumin, </a:t>
            </a:r>
            <a:r>
              <a:rPr lang="en-US" sz="1200" dirty="0" err="1">
                <a:solidFill>
                  <a:schemeClr val="bg1"/>
                </a:solidFill>
                <a:latin typeface="Ethnocentric Rg" panose="02000600000000000000" pitchFamily="2" charset="0"/>
              </a:rPr>
              <a:t>Dilderpur</a:t>
            </a:r>
            <a:r>
              <a:rPr lang="en-US" sz="1200" dirty="0">
                <a:solidFill>
                  <a:schemeClr val="bg1"/>
                </a:solidFill>
                <a:latin typeface="Ethnocentric Rg" panose="02000600000000000000" pitchFamily="2" charset="0"/>
              </a:rPr>
              <a:t> High School, </a:t>
            </a:r>
            <a:r>
              <a:rPr lang="en-US" sz="1200" dirty="0" err="1">
                <a:solidFill>
                  <a:schemeClr val="bg1"/>
                </a:solidFill>
                <a:latin typeface="Ethnocentric Rg" panose="02000600000000000000" pitchFamily="2" charset="0"/>
              </a:rPr>
              <a:t>Kulaura</a:t>
            </a:r>
            <a:endParaRPr lang="en-US" sz="1200" dirty="0">
              <a:solidFill>
                <a:schemeClr val="bg1"/>
              </a:solidFill>
              <a:latin typeface="Ethnocentric Rg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2729" y="2521483"/>
            <a:ext cx="892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পিত্রালয়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0991" y="371372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3187" y="5048526"/>
            <a:ext cx="873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রচনাবলী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03592" y="1305580"/>
            <a:ext cx="744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534" y="335878"/>
            <a:ext cx="2568073" cy="2801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71000">
                <a:srgbClr val="FFFF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6777" y="1783212"/>
            <a:ext cx="417901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0970" y="3308809"/>
            <a:ext cx="663006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১৯৩৫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খ্রীস্টাব্দে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7273" y="4057813"/>
            <a:ext cx="804301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পিত্রালয়ঃ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মালদহ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777" y="4818938"/>
            <a:ext cx="1107081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কর্মজীবনঃ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জগন্নাথ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খন্ডকালীন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4871" y="5710824"/>
            <a:ext cx="906782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রচনাবলীঃ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কানাকড়ি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8372" y="1325179"/>
            <a:ext cx="346976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মমতাজউদদীন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47" y="196639"/>
            <a:ext cx="2039139" cy="142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70230"/>
            <a:ext cx="748145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১৯২০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১৭ই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দিনটি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বুধবার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51" name="Picture 3" descr="C:\Users\mztutul\Desktop\Class 4 Bangla\Banglar Khoka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2471" y="1309771"/>
            <a:ext cx="6082257" cy="4129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02471" y="5825250"/>
            <a:ext cx="608225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গোপালগঞ্জ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টুঙ্গিপাড়া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71000">
                <a:srgbClr val="FFFF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2" y="389259"/>
            <a:ext cx="2147456" cy="14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3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6570" y="363288"/>
            <a:ext cx="784390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074" name="Picture 2" descr="C:\Users\mztutul\Desktop\Class 4 Bangla\Banglar Khoka\nurubrl-1458186241-47bd24f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2594" y="1088604"/>
            <a:ext cx="7566811" cy="46255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29133" y="5674867"/>
            <a:ext cx="960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লুৎফর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আদর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রাখলেন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খোকা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45326" y="5724798"/>
            <a:ext cx="7064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খোকা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আদরের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4063" y="5686426"/>
            <a:ext cx="967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ঘরেই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পুত্রসন্তানের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খোকা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71000">
                <a:srgbClr val="FFFF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2" y="389259"/>
            <a:ext cx="2147456" cy="14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5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 tmFilter="0,0; .5, 0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 tmFilter="0,0; .5, 0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 tmFilter="0,0; .5, 0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1" grpId="1"/>
      <p:bldP spid="14" grpId="0"/>
      <p:bldP spid="14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495</Words>
  <Application>Microsoft Office PowerPoint</Application>
  <PresentationFormat>Widescreen</PresentationFormat>
  <Paragraphs>108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Ethnocentric Rg</vt:lpstr>
      <vt:lpstr>Nikosh Ban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34</cp:revision>
  <dcterms:created xsi:type="dcterms:W3CDTF">2021-03-21T06:40:43Z</dcterms:created>
  <dcterms:modified xsi:type="dcterms:W3CDTF">2021-03-23T05:52:32Z</dcterms:modified>
</cp:coreProperties>
</file>