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30" r:id="rId3"/>
    <p:sldId id="258" r:id="rId4"/>
    <p:sldId id="329" r:id="rId5"/>
    <p:sldId id="310" r:id="rId6"/>
    <p:sldId id="312" r:id="rId7"/>
    <p:sldId id="313" r:id="rId8"/>
    <p:sldId id="314" r:id="rId9"/>
    <p:sldId id="311" r:id="rId10"/>
    <p:sldId id="315" r:id="rId11"/>
    <p:sldId id="316" r:id="rId12"/>
    <p:sldId id="317" r:id="rId13"/>
    <p:sldId id="319" r:id="rId14"/>
    <p:sldId id="320" r:id="rId15"/>
    <p:sldId id="318" r:id="rId16"/>
    <p:sldId id="321" r:id="rId17"/>
    <p:sldId id="327" r:id="rId18"/>
    <p:sldId id="322" r:id="rId19"/>
    <p:sldId id="326" r:id="rId20"/>
    <p:sldId id="323" r:id="rId21"/>
    <p:sldId id="325" r:id="rId22"/>
    <p:sldId id="324" r:id="rId23"/>
    <p:sldId id="33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E5AF-5E9A-4619-B754-CA9FE9CF5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380F67-300E-4D15-ACB5-150394B03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FFEDF-F89E-4B9B-B113-01C9DBAA1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9E60-72BC-4AE0-802E-8C716BFCAA65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A860D-C1EC-4F23-96A5-6219BB5CC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A5065-802A-4543-8179-068AE667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9534-260E-4A94-A01E-D82EFE870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59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9FF62-52AF-43EF-9EFC-05CBF1CD2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8A710-40C4-40EB-A2F0-BD8863C67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2D2B2-CFAE-4D4C-82DD-AB90598E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9E60-72BC-4AE0-802E-8C716BFCAA65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25921-09A0-4B68-9B87-A88E30F4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E20D3-5F21-4AC5-9D3C-10AF1D31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9534-260E-4A94-A01E-D82EFE870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5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6E2CF1-0BFC-4F4A-B859-F94C4DC70E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57D8E-DDD5-4313-A5AB-361078F16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04E40-7E8D-45FF-B210-028350433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9E60-72BC-4AE0-802E-8C716BFCAA65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DB4F2-DBF9-4225-873C-9C8F0161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82ACF-DABC-4A2A-A7C2-65D30CB6C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9534-260E-4A94-A01E-D82EFE870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99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DF953-00F6-4247-B204-8702BA882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D5101-ED56-47A6-AC4B-B37BF1791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558E3-39C4-4432-B51A-917590EE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9E60-72BC-4AE0-802E-8C716BFCAA65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F93C6-AB36-44CF-A6AF-4CDE927A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492AA-33DF-4F2E-A022-AF215728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9534-260E-4A94-A01E-D82EFE870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68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3E2BF-ED2A-4CF0-8AFE-AFF2C06C3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19695-3893-4F91-973E-597660DA9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49DEE-D0FA-4B25-9FE6-5C57F0B4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9E60-72BC-4AE0-802E-8C716BFCAA65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24025-3B24-45AE-97F5-347C6A49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EEF13-6C45-4D05-8927-C2251F88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9534-260E-4A94-A01E-D82EFE870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97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6511-18D4-4723-A17B-7E15ECA75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F98F-E3D3-4D88-9E99-62B95A023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5A6F62-6F3C-430A-A429-97AD20F32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9CD8C-DD0D-4F1A-8F8F-D63DEDF42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9E60-72BC-4AE0-802E-8C716BFCAA65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BFD4D-C431-43D3-8E16-FEDAB504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0062B-C4D2-436B-9330-ECD14986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9534-260E-4A94-A01E-D82EFE870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21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AF66-0F73-4DE1-8620-89B4D5357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30057-4289-4F09-BDF6-03626B632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A120F-7376-4FBC-94F2-74DB1A6A2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73416-9B17-4FFC-8426-C6EF8FAA4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E8726-F8B1-4CDD-AD54-75BAB31B5A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FB3EDC-2AFB-40C1-BDF5-330C75D7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9E60-72BC-4AE0-802E-8C716BFCAA65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C69BBE-16C8-462B-888D-80E1526B6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5A7DCC-7FDC-4834-8DB5-D5A5CED2C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9534-260E-4A94-A01E-D82EFE870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1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93518-39E4-407C-853C-8BB36069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8449C5-72F5-4F47-B555-04E5F18E3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9E60-72BC-4AE0-802E-8C716BFCAA65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942E0-DE5C-4EE8-83EC-C567A2ECA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A305-7AFF-4501-B4D5-942081DD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9534-260E-4A94-A01E-D82EFE870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18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62A4A1-F034-4C2E-A542-D5FB6D69A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9E60-72BC-4AE0-802E-8C716BFCAA65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46D9CC-CDF7-425A-BE35-C1F1DBF87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FD80F-1DE4-48C4-9D71-45E48BB21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9534-260E-4A94-A01E-D82EFE870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39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9BBB0-AB29-40CC-B308-DA83E33DB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187E6-B9B0-434A-A12E-4A112ECB8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17BBC-88C2-4B1A-AA7F-AE5300AFC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64FE6-9C8D-499E-8493-88CD65EBA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9E60-72BC-4AE0-802E-8C716BFCAA65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BCD00-521E-4FCE-88E1-4E0868982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2F970-79C3-44BD-8BBF-2E932107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9534-260E-4A94-A01E-D82EFE870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67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F3D3A-D6EB-4DE5-9D71-CB6A8222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FDB8F5-99E0-4708-AEAC-DCEED42E93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1000D-BA67-40FA-80D6-616E85001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D66DC-CE6A-4C1A-9FC5-E24EC341C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9E60-72BC-4AE0-802E-8C716BFCAA65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CE070-E0EB-4248-885B-901D16C69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C9370-C97F-48B9-99BD-EB3945BD8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9534-260E-4A94-A01E-D82EFE870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02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4A1E8B-277C-408B-9040-1692F0B2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32DAD-1596-4A11-812F-3738CE650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8CB61-3B93-426B-BF82-34BE79F60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29E60-72BC-4AE0-802E-8C716BFCAA65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9D356-E63F-40A3-B8DD-E22F9CE92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0CB67-1163-4086-95E5-F7859BD42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19534-260E-4A94-A01E-D82EFE870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5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B84074-28BB-41C1-B471-EB5A3C3EE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45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883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124200"/>
            <a:ext cx="8686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324476"/>
            <a:ext cx="86106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37458"/>
            <a:ext cx="533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955146"/>
            <a:ext cx="9144000" cy="271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6302" y="377370"/>
            <a:ext cx="3717184" cy="326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4302" y="1371600"/>
            <a:ext cx="482369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796671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923925"/>
            <a:ext cx="4267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1" y="3114676"/>
            <a:ext cx="42672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5381625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57912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600200"/>
            <a:ext cx="3276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886201"/>
            <a:ext cx="5791200" cy="264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"/>
            <a:ext cx="9143999" cy="138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1400176"/>
            <a:ext cx="9143998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353050"/>
            <a:ext cx="9143998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2786736"/>
            <a:ext cx="9143998" cy="256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9526"/>
            <a:ext cx="9143999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00201"/>
            <a:ext cx="9143999" cy="126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886200"/>
            <a:ext cx="9143999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5295900"/>
            <a:ext cx="914399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861273"/>
            <a:ext cx="9143998" cy="108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2964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828801"/>
            <a:ext cx="9144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629026"/>
            <a:ext cx="9144000" cy="116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1" y="4791514"/>
            <a:ext cx="9143998" cy="111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5905500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-37221"/>
            <a:ext cx="911542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676276"/>
            <a:ext cx="9143999" cy="141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090057"/>
            <a:ext cx="9144000" cy="160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1" y="3676651"/>
            <a:ext cx="9115425" cy="223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2576" y="5876926"/>
            <a:ext cx="9086849" cy="97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7352" y="1"/>
            <a:ext cx="9010649" cy="140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1150" y="1447801"/>
            <a:ext cx="9086850" cy="146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2100" y="2924175"/>
            <a:ext cx="9086849" cy="8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1150" y="3810000"/>
            <a:ext cx="9086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62100" y="4819651"/>
            <a:ext cx="91059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6048376"/>
            <a:ext cx="914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771526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143127"/>
            <a:ext cx="9144000" cy="147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657603"/>
            <a:ext cx="9144000" cy="228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5943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D3CD50-3272-4628-B0B1-42A74F04C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B8E05F-467D-4B91-96C0-869DB8304489}"/>
              </a:ext>
            </a:extLst>
          </p:cNvPr>
          <p:cNvSpPr txBox="1"/>
          <p:nvPr/>
        </p:nvSpPr>
        <p:spPr>
          <a:xfrm>
            <a:off x="0" y="307703"/>
            <a:ext cx="12191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dirty="0" err="1"/>
              <a:t>স্বাগতম</a:t>
            </a:r>
            <a:r>
              <a:rPr lang="en-GB" sz="8000" dirty="0"/>
              <a:t> </a:t>
            </a:r>
            <a:r>
              <a:rPr lang="en-GB" sz="8000" dirty="0" err="1"/>
              <a:t>সকল</a:t>
            </a:r>
            <a:r>
              <a:rPr lang="en-GB" sz="8000" dirty="0"/>
              <a:t> </a:t>
            </a:r>
            <a:r>
              <a:rPr lang="en-GB" sz="8000" dirty="0" err="1"/>
              <a:t>ছাত্র</a:t>
            </a:r>
            <a:r>
              <a:rPr lang="en-GB" sz="8000" dirty="0"/>
              <a:t> </a:t>
            </a:r>
            <a:r>
              <a:rPr lang="en-GB" sz="8000" dirty="0" err="1"/>
              <a:t>ছাত্রীকে</a:t>
            </a:r>
            <a:r>
              <a:rPr lang="en-GB" sz="9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022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76201"/>
            <a:ext cx="9134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704852"/>
            <a:ext cx="9134474" cy="133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2085977"/>
            <a:ext cx="9134474" cy="146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1" y="3571876"/>
            <a:ext cx="91344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1" y="4552950"/>
            <a:ext cx="91344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33526" y="5772150"/>
            <a:ext cx="91249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1"/>
            <a:ext cx="9144000" cy="14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25475"/>
            <a:ext cx="9144000" cy="79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220192"/>
            <a:ext cx="9144001" cy="139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1" y="3619501"/>
            <a:ext cx="9144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5534026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04950"/>
            <a:ext cx="9144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971800"/>
            <a:ext cx="9144000" cy="86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838422"/>
            <a:ext cx="9144000" cy="103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48768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3A564A-C66B-4081-85EC-490BEB1F3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DC75CB-0A2B-4FA9-991D-43ABDB7EA467}"/>
              </a:ext>
            </a:extLst>
          </p:cNvPr>
          <p:cNvSpPr txBox="1"/>
          <p:nvPr/>
        </p:nvSpPr>
        <p:spPr>
          <a:xfrm>
            <a:off x="8345665" y="-29918"/>
            <a:ext cx="386509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আল্লাহ</a:t>
            </a:r>
            <a:r>
              <a:rPr lang="en-GB" sz="8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8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হাফেজ</a:t>
            </a:r>
            <a:r>
              <a:rPr lang="en-GB" sz="8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2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5DCE-C3C5-4A84-9B95-15E8E95C8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183188" cy="70236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শিক্ষক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পরিচিতি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D7B70-E3F0-4BD9-BE6B-34C1CA468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" y="702365"/>
            <a:ext cx="5183187" cy="61556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GB" sz="4400" dirty="0">
              <a:solidFill>
                <a:srgbClr val="FFC000"/>
              </a:solidFill>
            </a:endParaRPr>
          </a:p>
          <a:p>
            <a:r>
              <a:rPr lang="en-GB" sz="4400" dirty="0" err="1">
                <a:solidFill>
                  <a:srgbClr val="FF0000"/>
                </a:solidFill>
              </a:rPr>
              <a:t>মোঃঅলিউল্লাহ</a:t>
            </a:r>
            <a:endParaRPr lang="en-GB" sz="4400" dirty="0">
              <a:solidFill>
                <a:srgbClr val="FF0000"/>
              </a:solidFill>
            </a:endParaRPr>
          </a:p>
          <a:p>
            <a:r>
              <a:rPr lang="en-GB" sz="3200" dirty="0" err="1"/>
              <a:t>প্রভাষক,গনিত</a:t>
            </a:r>
            <a:endParaRPr lang="en-GB" sz="3200" dirty="0"/>
          </a:p>
          <a:p>
            <a:r>
              <a:rPr lang="en-GB" sz="2800" dirty="0" err="1"/>
              <a:t>ঢাকা</a:t>
            </a:r>
            <a:r>
              <a:rPr lang="en-GB" sz="2800" dirty="0"/>
              <a:t> </a:t>
            </a:r>
            <a:r>
              <a:rPr lang="en-GB" sz="2800" dirty="0" err="1"/>
              <a:t>বয়েজ</a:t>
            </a:r>
            <a:r>
              <a:rPr lang="en-GB" sz="2800" dirty="0"/>
              <a:t> </a:t>
            </a:r>
            <a:r>
              <a:rPr lang="en-GB" sz="2800" dirty="0" err="1"/>
              <a:t>এন্ড</a:t>
            </a:r>
            <a:r>
              <a:rPr lang="en-GB" sz="2800" dirty="0"/>
              <a:t> </a:t>
            </a:r>
            <a:r>
              <a:rPr lang="en-GB" sz="2800" dirty="0" err="1"/>
              <a:t>গার্লস</a:t>
            </a:r>
            <a:r>
              <a:rPr lang="en-GB" sz="2800" dirty="0"/>
              <a:t> </a:t>
            </a:r>
            <a:r>
              <a:rPr lang="en-GB" sz="2800" dirty="0" err="1"/>
              <a:t>কলেজ</a:t>
            </a:r>
            <a:endParaRPr lang="en-GB" sz="2800" dirty="0"/>
          </a:p>
          <a:p>
            <a:r>
              <a:rPr lang="en-GB" sz="2800" dirty="0"/>
              <a:t>উত্তরা,ঢাকা-১২৩০।</a:t>
            </a:r>
          </a:p>
          <a:p>
            <a:r>
              <a:rPr lang="en-GB" sz="2800" dirty="0"/>
              <a:t>মোবাঃ০১৯৬৬১০৮৩৯১</a:t>
            </a:r>
          </a:p>
          <a:p>
            <a:r>
              <a:rPr lang="en-GB" sz="2400" dirty="0">
                <a:solidFill>
                  <a:srgbClr val="FF0000"/>
                </a:solidFill>
              </a:rPr>
              <a:t>Email-Oliullahdbc@gmail.com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D0A682D-0A2F-4459-AC99-C2C84E7022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5183188" y="0"/>
            <a:ext cx="7008812" cy="6857999"/>
          </a:xfrm>
        </p:spPr>
      </p:pic>
    </p:spTree>
    <p:extLst>
      <p:ext uri="{BB962C8B-B14F-4D97-AF65-F5344CB8AC3E}">
        <p14:creationId xmlns:p14="http://schemas.microsoft.com/office/powerpoint/2010/main" val="82148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ED7D31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1104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04900"/>
            <a:ext cx="12192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0"/>
            <a:ext cx="12192000" cy="120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67100"/>
            <a:ext cx="12192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53000"/>
            <a:ext cx="1219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255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"/>
            <a:ext cx="89916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905000"/>
            <a:ext cx="9144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124450"/>
            <a:ext cx="9144000" cy="1801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9331" y="0"/>
            <a:ext cx="9168669" cy="683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8956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200400"/>
            <a:ext cx="9144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071915"/>
            <a:ext cx="6324600" cy="477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"/>
            <a:ext cx="9144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27</Words>
  <Application>Microsoft Office PowerPoint</Application>
  <PresentationFormat>Widescreen</PresentationFormat>
  <Paragraphs>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Oliullah</dc:creator>
  <cp:lastModifiedBy>MD. Oliullah</cp:lastModifiedBy>
  <cp:revision>5</cp:revision>
  <dcterms:created xsi:type="dcterms:W3CDTF">2021-03-23T16:57:31Z</dcterms:created>
  <dcterms:modified xsi:type="dcterms:W3CDTF">2021-03-23T17:18:23Z</dcterms:modified>
</cp:coreProperties>
</file>