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401" r:id="rId11"/>
    <p:sldId id="403" r:id="rId12"/>
    <p:sldId id="404" r:id="rId13"/>
    <p:sldId id="405" r:id="rId14"/>
    <p:sldId id="406" r:id="rId15"/>
    <p:sldId id="407" r:id="rId16"/>
    <p:sldId id="409" r:id="rId17"/>
    <p:sldId id="410" r:id="rId18"/>
    <p:sldId id="412" r:id="rId19"/>
    <p:sldId id="411" r:id="rId20"/>
    <p:sldId id="413" r:id="rId21"/>
    <p:sldId id="4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F645-7151-4C97-B607-327A7C7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B7978-F30D-4AD9-83A7-95DFE64A6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A5960-FF36-4D2B-9DE7-593EB83B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C4F-6864-4D4F-BAD5-502AF6A99E29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53F9E-4B10-4556-82F3-33E0E772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4F062-7281-4433-9485-A9FA58FD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18D6-E5A6-4475-8FB0-8E6EC4B9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11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381F-C8FD-41BC-9EDA-B0061180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E8FF7-6AEB-4F86-BAED-5A4031A28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01F2B-DA51-4CCC-9822-7434748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C4F-6864-4D4F-BAD5-502AF6A99E29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5290A-DC28-44BF-AC6E-2578DAB1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F2F95-4B9A-4857-8531-A8A99E39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18D6-E5A6-4475-8FB0-8E6EC4B9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2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C1C687-7134-4859-A01B-CF31C3048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C5D31-E0DB-4000-AC1B-9032E5509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58D83-E137-4AA4-BA3A-FF4F4E73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C4F-6864-4D4F-BAD5-502AF6A99E29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95272-D774-46A0-9175-08F9EC1D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BD030-E9BA-49EE-A801-A0776A42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18D6-E5A6-4475-8FB0-8E6EC4B9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1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6056-284F-4AE9-A009-8A2A93FD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E3458-792C-47CB-97B7-8014A0303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749E-F6A2-42D7-A014-0D9499E3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C4F-6864-4D4F-BAD5-502AF6A99E29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33F1-13C4-46E7-9587-CFAF3F90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0D90C-EF41-4A3D-AD6C-9F465E49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18D6-E5A6-4475-8FB0-8E6EC4B9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04D3-36A8-4B00-B5EF-A44CE35E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33613-BE98-4D0D-9C1A-528B7E5F6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59636-0E88-4B0A-BBD9-794C9F2A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C4F-6864-4D4F-BAD5-502AF6A99E29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495B-61E3-4BB6-9998-FDB1E1D3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9D8F-3DD5-4E60-942D-CC09118C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18D6-E5A6-4475-8FB0-8E6EC4B9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1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8485-786E-4034-9288-6CB00363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83B9C-6AAC-4CE3-819B-76CF2B6D9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4E08B-8B00-43FD-B375-93A6A1FE9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92743-4E45-4DB8-8175-424B1B70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C4F-6864-4D4F-BAD5-502AF6A99E29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D8F8D-D9EF-43F7-9467-BA0807AE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ECFDB-A5C8-4D3D-8409-66BA1331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18D6-E5A6-4475-8FB0-8E6EC4B9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9FBA-CCA2-49CA-897A-5EB6636E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C28EF-C660-4003-A37C-BC91383B1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92E74-A4E5-4DD1-B40D-470BA99A9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9C74D-3A07-4911-AFB1-9B1ACFA41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F48EA-EFE8-4F5B-B0B4-590974488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25620-09F8-43E9-89C3-B5D552AD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C4F-6864-4D4F-BAD5-502AF6A99E29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A98B65-7356-491F-A573-14651666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ADA27-2436-4757-B2CB-7802DD0F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18D6-E5A6-4475-8FB0-8E6EC4B9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70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320C-4740-42C1-BB09-98E3FE6D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B9694-6166-4AEA-9895-EF66D999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C4F-6864-4D4F-BAD5-502AF6A99E29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856F3-250F-4680-943A-7AF174C3C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079DA-8006-48E8-8DFC-73A0263A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18D6-E5A6-4475-8FB0-8E6EC4B9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5BEA4-EF54-43A7-8D82-9FE21B93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C4F-6864-4D4F-BAD5-502AF6A99E29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3543D-C036-491A-AB1A-1273778D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2DBB9-068D-4C42-BAC9-C035FC3C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18D6-E5A6-4475-8FB0-8E6EC4B9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1D7E-77B0-4A80-BD26-5F3E8081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C02DD-7FA4-48C9-8F9D-9A90A009F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41520-3C6E-4D6B-85DA-FB98236A2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8A7DE-2C3D-4942-91C0-3A5396EF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C4F-6864-4D4F-BAD5-502AF6A99E29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75D0F-EF98-4F52-939D-334CB90D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A5E26-0B21-437A-B603-B2469ECE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18D6-E5A6-4475-8FB0-8E6EC4B9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5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9BD6-2A75-42FB-A6A1-D48D14B0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A3106-CAE3-4E50-8247-223CDB96D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255FC-DD37-427D-91BE-B1BB5A6D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37F1-1734-4CDD-AE16-9F4C4010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C4F-6864-4D4F-BAD5-502AF6A99E29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A98BC-E9F2-48AB-A7EB-B1EB77DE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F8AFC-E8B9-468B-AE54-B5EBD39B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18D6-E5A6-4475-8FB0-8E6EC4B9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9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16418-8371-41F5-95EB-7AF35C43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97294-B315-4901-94E4-3F95A12AB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84B73-39FC-4AE7-BCF7-3436D8E8B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8CC4F-6864-4D4F-BAD5-502AF6A99E29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EE281-7D3B-42C4-9B79-485861C8C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CD764-85BF-410C-8A63-FCF410C1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118D6-E5A6-4475-8FB0-8E6EC4B9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1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088F-744B-4CA5-B4AF-4A4D11A0D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72EF8-9C26-48EB-AB97-B5ED12DFC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4B372-8A84-4CF8-B28C-19677DF06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1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3259"/>
            <a:ext cx="561793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0971" y="1066801"/>
            <a:ext cx="5871029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49953"/>
            <a:ext cx="561793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4126" y="2349953"/>
            <a:ext cx="5857874" cy="1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3829050"/>
            <a:ext cx="56179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0971" y="3829880"/>
            <a:ext cx="5857874" cy="127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181599"/>
            <a:ext cx="5617938" cy="14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649DF8D-E0A8-491A-AE0E-4ADA0F98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34125" y="5241087"/>
            <a:ext cx="5844719" cy="14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98"/>
            <a:ext cx="560977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5843" y="34929"/>
            <a:ext cx="552615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52073"/>
            <a:ext cx="560977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5842" y="1150261"/>
            <a:ext cx="5526157" cy="111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22148"/>
            <a:ext cx="560977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5842" y="2341566"/>
            <a:ext cx="5526157" cy="100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07153"/>
            <a:ext cx="560977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65842" y="3528238"/>
            <a:ext cx="552615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643247"/>
            <a:ext cx="5609772" cy="106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65842" y="4658178"/>
            <a:ext cx="5526156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EE9FE0B-04AB-4CB3-AB40-6C6402B9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" y="5837777"/>
            <a:ext cx="560977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9D1B9140-1C41-4269-B159-569EDA8B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48975" y="5837778"/>
            <a:ext cx="5526157" cy="98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504"/>
            <a:ext cx="12192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02518"/>
            <a:ext cx="12192000" cy="109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92653"/>
            <a:ext cx="12191999" cy="109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8FDAA75-7E28-43B7-8875-9BC15378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6349" y="3582788"/>
            <a:ext cx="3171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56C3263-7CC8-4AE2-9806-66CDB412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68613"/>
            <a:ext cx="6559826" cy="92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3DCE17F-D938-4E36-BDE8-B31F6656A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4468613"/>
            <a:ext cx="5486399" cy="92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14C7EE3C-7996-4B63-8A42-992FA24C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75746"/>
            <a:ext cx="6559825" cy="125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265D148-E807-4186-8A4C-68E6E3C9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4687" y="5575746"/>
            <a:ext cx="5337312" cy="125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07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83241"/>
            <a:ext cx="12192000" cy="107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2366482"/>
            <a:ext cx="12191999" cy="8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43478"/>
            <a:ext cx="683398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3BBD6B3-1542-4084-8463-894C03A7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259051"/>
            <a:ext cx="5837585" cy="10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BABE4CC-3E38-4D07-A611-2AA0C812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1" y="4259051"/>
            <a:ext cx="609599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BF65403-8F43-47F0-979B-88476C4A5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89153"/>
            <a:ext cx="5837584" cy="13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BF9D85C9-59BF-43D5-85C9-0D641956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5998" y="5489868"/>
            <a:ext cx="6096002" cy="124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571" y="92080"/>
            <a:ext cx="5010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190173"/>
            <a:ext cx="6229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354941"/>
            <a:ext cx="4762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2889" y="2402112"/>
            <a:ext cx="3429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6571" y="3733794"/>
            <a:ext cx="3400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373" y="3733800"/>
            <a:ext cx="5229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1858" y="4927591"/>
            <a:ext cx="354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61859" y="5693214"/>
            <a:ext cx="322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" y="70530"/>
            <a:ext cx="527164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96831"/>
            <a:ext cx="12192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00383"/>
            <a:ext cx="12192000" cy="105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368457"/>
            <a:ext cx="12191999" cy="88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B348228-28D5-4771-8ACC-59E30A1A9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96873"/>
            <a:ext cx="4094922" cy="13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5A9FDCC-E1F7-464F-9447-93FFA3097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3948" y="4296874"/>
            <a:ext cx="7938052" cy="169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1B1C3A7-F4D7-440E-89DF-1CE3C5DE4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20670"/>
            <a:ext cx="4200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432"/>
            <a:ext cx="522061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9692"/>
            <a:ext cx="10094683" cy="154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09687"/>
            <a:ext cx="6781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6238" y="3080658"/>
            <a:ext cx="53557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0600"/>
            <a:ext cx="4095750" cy="197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1885" y="4800599"/>
            <a:ext cx="3166324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91736" y="4800599"/>
            <a:ext cx="4700264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42"/>
            <a:ext cx="12192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799773"/>
            <a:ext cx="571908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00493"/>
            <a:ext cx="1219199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466772"/>
            <a:ext cx="12191999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77115"/>
            <a:ext cx="12192000" cy="123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3373"/>
            <a:ext cx="12192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7970"/>
            <a:ext cx="995238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598055"/>
            <a:ext cx="7686676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889824"/>
            <a:ext cx="611006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163456"/>
            <a:ext cx="5020582" cy="138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293"/>
            <a:ext cx="12192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78849"/>
            <a:ext cx="5696856" cy="13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9300" y="1378849"/>
            <a:ext cx="6362698" cy="140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82196"/>
            <a:ext cx="5696856" cy="12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9301" y="3012629"/>
            <a:ext cx="6362700" cy="120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90139"/>
            <a:ext cx="5696856" cy="157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29300" y="4630057"/>
            <a:ext cx="6362698" cy="153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6CBEDE-BFD9-42B8-952E-BA77F8937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242"/>
            <a:ext cx="12192000" cy="53737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690EA8-F574-4CE6-B662-479BC300E6C7}"/>
              </a:ext>
            </a:extLst>
          </p:cNvPr>
          <p:cNvSpPr/>
          <p:nvPr/>
        </p:nvSpPr>
        <p:spPr>
          <a:xfrm>
            <a:off x="0" y="0"/>
            <a:ext cx="12192000" cy="1470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rgbClr val="FFFF00"/>
                </a:solidFill>
              </a:rPr>
              <a:t>স্বাগতম</a:t>
            </a:r>
            <a:r>
              <a:rPr lang="en-GB" sz="9600" dirty="0">
                <a:solidFill>
                  <a:srgbClr val="FFFF00"/>
                </a:solidFill>
              </a:rPr>
              <a:t>  </a:t>
            </a:r>
            <a:r>
              <a:rPr lang="en-GB" sz="9600" dirty="0" err="1">
                <a:solidFill>
                  <a:srgbClr val="FFFF00"/>
                </a:solidFill>
              </a:rPr>
              <a:t>সকলকে</a:t>
            </a:r>
            <a:endParaRPr lang="en-GB" sz="9600" dirty="0">
              <a:solidFill>
                <a:srgbClr val="FFFF00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646D-D605-480F-8700-B8614687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12400" dirty="0"/>
              <a:t> </a:t>
            </a:r>
            <a:r>
              <a:rPr lang="en-GB" sz="12400" dirty="0" err="1"/>
              <a:t>সকলকে</a:t>
            </a:r>
            <a:r>
              <a:rPr lang="en-GB" sz="12400" dirty="0"/>
              <a:t> </a:t>
            </a:r>
            <a:r>
              <a:rPr lang="en-GB" sz="12400" dirty="0" err="1"/>
              <a:t>ধন্যবাদ</a:t>
            </a:r>
            <a:endParaRPr lang="en-GB" sz="1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1B4E19-18C8-4AB8-B5A4-0290CC3DD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1999" cy="5167311"/>
          </a:xfrm>
        </p:spPr>
      </p:pic>
    </p:spTree>
    <p:extLst>
      <p:ext uri="{BB962C8B-B14F-4D97-AF65-F5344CB8AC3E}">
        <p14:creationId xmlns:p14="http://schemas.microsoft.com/office/powerpoint/2010/main" val="40900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5DCE-C3C5-4A84-9B95-15E8E95C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183188" cy="7023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শিক্ষক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পরিচিতি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D7B70-E3F0-4BD9-BE6B-34C1CA468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702365"/>
            <a:ext cx="5183187" cy="61556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GB" sz="4400" dirty="0">
              <a:solidFill>
                <a:srgbClr val="FFC000"/>
              </a:solidFill>
            </a:endParaRPr>
          </a:p>
          <a:p>
            <a:r>
              <a:rPr lang="en-GB" sz="4400" dirty="0" err="1">
                <a:solidFill>
                  <a:srgbClr val="FF0000"/>
                </a:solidFill>
              </a:rPr>
              <a:t>মোঃঅলিউল্লাহ</a:t>
            </a:r>
            <a:endParaRPr lang="en-GB" sz="4400" dirty="0">
              <a:solidFill>
                <a:srgbClr val="FF0000"/>
              </a:solidFill>
            </a:endParaRPr>
          </a:p>
          <a:p>
            <a:r>
              <a:rPr lang="en-GB" sz="3200" dirty="0" err="1"/>
              <a:t>প্রভাষক,গনিত</a:t>
            </a:r>
            <a:endParaRPr lang="en-GB" sz="3200" dirty="0"/>
          </a:p>
          <a:p>
            <a:r>
              <a:rPr lang="en-GB" sz="2800" dirty="0" err="1"/>
              <a:t>ঢাকা</a:t>
            </a:r>
            <a:r>
              <a:rPr lang="en-GB" sz="2800" dirty="0"/>
              <a:t> </a:t>
            </a:r>
            <a:r>
              <a:rPr lang="en-GB" sz="2800" dirty="0" err="1"/>
              <a:t>বয়েজ</a:t>
            </a:r>
            <a:r>
              <a:rPr lang="en-GB" sz="2800" dirty="0"/>
              <a:t> </a:t>
            </a:r>
            <a:r>
              <a:rPr lang="en-GB" sz="2800" dirty="0" err="1"/>
              <a:t>এন্ড</a:t>
            </a:r>
            <a:r>
              <a:rPr lang="en-GB" sz="2800" dirty="0"/>
              <a:t> </a:t>
            </a:r>
            <a:r>
              <a:rPr lang="en-GB" sz="2800" dirty="0" err="1"/>
              <a:t>গার্লস</a:t>
            </a:r>
            <a:r>
              <a:rPr lang="en-GB" sz="2800" dirty="0"/>
              <a:t> </a:t>
            </a:r>
            <a:r>
              <a:rPr lang="en-GB" sz="2800" dirty="0" err="1"/>
              <a:t>কলেজ</a:t>
            </a:r>
            <a:endParaRPr lang="en-GB" sz="2800" dirty="0"/>
          </a:p>
          <a:p>
            <a:r>
              <a:rPr lang="en-GB" sz="2800" dirty="0"/>
              <a:t>উত্তরা,ঢাকা-১২৩০।</a:t>
            </a:r>
          </a:p>
          <a:p>
            <a:r>
              <a:rPr lang="en-GB" sz="2800" dirty="0"/>
              <a:t>মোবাঃ০১৯৬৬১০৮৩৯১</a:t>
            </a:r>
          </a:p>
          <a:p>
            <a:r>
              <a:rPr lang="en-GB" sz="2400" dirty="0">
                <a:solidFill>
                  <a:srgbClr val="FF0000"/>
                </a:solidFill>
              </a:rPr>
              <a:t>Email-Oliullahdbc@gmail.com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D0A682D-0A2F-4459-AC99-C2C84E7022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183188" y="0"/>
            <a:ext cx="7008812" cy="6857999"/>
          </a:xfrm>
        </p:spPr>
      </p:pic>
    </p:spTree>
    <p:extLst>
      <p:ext uri="{BB962C8B-B14F-4D97-AF65-F5344CB8AC3E}">
        <p14:creationId xmlns:p14="http://schemas.microsoft.com/office/powerpoint/2010/main" val="8214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FF6D3-1369-432F-9FC8-665AF8BB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284765" cy="366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3E30686-50C1-49C6-B67E-144B780F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69710"/>
            <a:ext cx="12192000" cy="318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0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901751-CE8A-4BC0-B4CF-F629305A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32" y="58056"/>
            <a:ext cx="1213756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C0255A1-B039-43E4-962B-C2AA8603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6" y="810532"/>
            <a:ext cx="4606709" cy="88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7622444-159F-43DA-9DF8-2F1390D38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4764" y="810532"/>
            <a:ext cx="7527235" cy="86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D031E7F-B00C-4D48-860C-652CBEE6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56" y="1630017"/>
            <a:ext cx="7469181" cy="84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64DE90-A136-40EB-92D7-9EA96764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70" y="2471058"/>
            <a:ext cx="1211942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E5E5AB3-3D83-4AAE-A882-CB2B77A0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083" y="3661683"/>
            <a:ext cx="12104916" cy="113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2B57FC5E-8653-4123-B6C9-1F6BAD61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4852307"/>
            <a:ext cx="6427304" cy="128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99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C17A799-145F-4579-986C-AFEE2750F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25"/>
            <a:ext cx="5698434" cy="18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3D334A-F061-46FA-96B2-30F6565B6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8434" y="0"/>
            <a:ext cx="6493565" cy="18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D5CF2A-BFB1-46AD-BBCE-C9911176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12191999" cy="12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8D3F03-CA6C-4F2D-A12A-7A579238D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7486"/>
            <a:ext cx="12191999" cy="13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139F85-7859-44C0-A473-83C0C4AA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68154"/>
            <a:ext cx="5565912" cy="9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84A308-8C5C-4B5B-9504-9EFF2295D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083" y="5475318"/>
            <a:ext cx="5478829" cy="125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01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2670DA-FC11-4AFE-A924-DBBF70C1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4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C5CE994-2681-478B-8D8C-2B5FE6307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4158"/>
            <a:ext cx="5870713" cy="80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036906E-26CB-4E04-9604-841C967BE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954157"/>
            <a:ext cx="6096000" cy="80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0482553-8AE3-46F5-9BEF-D5EA40C0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92986"/>
            <a:ext cx="12192000" cy="106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7260AD-3685-4779-A1CB-3FCA2690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73058"/>
            <a:ext cx="6268356" cy="152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A99D4-61C9-4BD0-9A5D-2BB322A2C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8356" y="2875724"/>
            <a:ext cx="5923644" cy="153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F343F-5104-44F0-949C-BBD6AE40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397057"/>
            <a:ext cx="5923644" cy="137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CE8339E-5AFC-46BE-B0B0-478026FC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71322"/>
            <a:ext cx="12192000" cy="108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76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24A8405C-004A-483B-8B99-B37E80F74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"/>
            <a:ext cx="12192000" cy="12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D05056D-2E04-4EAF-A617-6F7CF034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25218"/>
            <a:ext cx="12192000" cy="129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ED5D18F-77FE-4514-9A9B-B2F203A84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19193"/>
            <a:ext cx="12192000" cy="11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2CFDA2F-D7F2-40F2-822E-D5E472F4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03" y="3824823"/>
            <a:ext cx="54135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31F4B12-8C99-4756-A9BF-11FB486B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66" y="4882098"/>
            <a:ext cx="5438775" cy="8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5C49764-6CE9-4FDE-965C-00150F01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5749270"/>
            <a:ext cx="54387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89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F028F-0446-43E5-957F-134F027F2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41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1342B9-5DAF-45BE-9BF3-5351499B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74434"/>
            <a:ext cx="12192000" cy="141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DDC6A9-EEFD-4FDF-8C49-15A4CC135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48869"/>
            <a:ext cx="12192000" cy="119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60E4FF-F653-48D2-B633-5EC091236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21926"/>
            <a:ext cx="12192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9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26</Words>
  <Application>Microsoft Office PowerPoint</Application>
  <PresentationFormat>Widescreen</PresentationFormat>
  <Paragraphs>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সকলকে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Oliullah</dc:creator>
  <cp:lastModifiedBy>MD. Oliullah</cp:lastModifiedBy>
  <cp:revision>36</cp:revision>
  <dcterms:created xsi:type="dcterms:W3CDTF">2021-03-18T15:56:26Z</dcterms:created>
  <dcterms:modified xsi:type="dcterms:W3CDTF">2021-03-23T04:29:00Z</dcterms:modified>
</cp:coreProperties>
</file>