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7" r:id="rId2"/>
    <p:sldId id="284" r:id="rId3"/>
    <p:sldId id="285" r:id="rId4"/>
    <p:sldId id="259" r:id="rId5"/>
    <p:sldId id="280" r:id="rId6"/>
    <p:sldId id="281" r:id="rId7"/>
    <p:sldId id="282" r:id="rId8"/>
    <p:sldId id="271" r:id="rId9"/>
    <p:sldId id="272" r:id="rId10"/>
    <p:sldId id="273" r:id="rId11"/>
    <p:sldId id="278" r:id="rId12"/>
    <p:sldId id="283" r:id="rId13"/>
    <p:sldId id="277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4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5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97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5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8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FF178A-24E5-4D1B-91D1-A4638223AFC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E707-5F2E-4E35-9269-1740B77F0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1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hmedpalash121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>
            <a:extLst>
              <a:ext uri="{FF2B5EF4-FFF2-40B4-BE49-F238E27FC236}">
                <a16:creationId xmlns:a16="http://schemas.microsoft.com/office/drawing/2014/main" id="{C949D090-46AC-4FAE-80E2-B55EFF7C8CDB}"/>
              </a:ext>
            </a:extLst>
          </p:cNvPr>
          <p:cNvSpPr/>
          <p:nvPr/>
        </p:nvSpPr>
        <p:spPr>
          <a:xfrm>
            <a:off x="-1" y="154745"/>
            <a:ext cx="12085983" cy="1927273"/>
          </a:xfrm>
          <a:prstGeom prst="ribbon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/>
              <a:t>স্বাগতম</a:t>
            </a:r>
            <a:endParaRPr lang="en-US" sz="16600" dirty="0"/>
          </a:p>
        </p:txBody>
      </p:sp>
      <p:pic>
        <p:nvPicPr>
          <p:cNvPr id="5" name="Picture 2" descr="C:\Users\DOEL\Pictures\afzal.jpg">
            <a:extLst>
              <a:ext uri="{FF2B5EF4-FFF2-40B4-BE49-F238E27FC236}">
                <a16:creationId xmlns:a16="http://schemas.microsoft.com/office/drawing/2014/main" id="{DBDFCDBA-C3A1-404C-929E-7E72ABEB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1" y="2082018"/>
            <a:ext cx="8285872" cy="43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A50C5D-45E1-48CE-99D6-332392216630}"/>
                  </a:ext>
                </a:extLst>
              </p:cNvPr>
              <p:cNvSpPr txBox="1"/>
              <p:nvPr/>
            </p:nvSpPr>
            <p:spPr>
              <a:xfrm>
                <a:off x="647114" y="295423"/>
                <a:ext cx="11043138" cy="596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(ii). 7A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5B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28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−28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42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−35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7+20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−7−30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14−10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21−0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28+35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−28−15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35−25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42−0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27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63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Ans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2A50C5D-45E1-48CE-99D6-332392216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4" y="295423"/>
                <a:ext cx="11043138" cy="5960221"/>
              </a:xfrm>
              <a:prstGeom prst="rect">
                <a:avLst/>
              </a:prstGeom>
              <a:blipFill>
                <a:blip r:embed="rId2" cstate="print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68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9F3099-C3C4-41EF-A1D2-78D3C6AEB60B}"/>
                  </a:ext>
                </a:extLst>
              </p:cNvPr>
              <p:cNvSpPr txBox="1"/>
              <p:nvPr/>
            </p:nvSpPr>
            <p:spPr>
              <a:xfrm>
                <a:off x="337625" y="450166"/>
                <a:ext cx="11746523" cy="6363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utonnyMJ" pitchFamily="2" charset="0"/>
                  </a:rPr>
                  <a:t>       </a:t>
                </a:r>
                <a:r>
                  <a:rPr lang="en-US" sz="2400" dirty="0" err="1">
                    <a:latin typeface="SutonnyMJ" pitchFamily="2" charset="0"/>
                  </a:rPr>
                  <a:t>cÖkœ</a:t>
                </a:r>
                <a:r>
                  <a:rPr lang="en-US" sz="2400" dirty="0">
                    <a:latin typeface="SutonnyMJ" pitchFamily="2" charset="0"/>
                  </a:rPr>
                  <a:t>: 2| </a:t>
                </a:r>
                <a:r>
                  <a:rPr lang="en-US" sz="2400" dirty="0" err="1">
                    <a:latin typeface="SutonnyMJ" pitchFamily="2" charset="0"/>
                  </a:rPr>
                  <a:t>hw</a:t>
                </a:r>
                <a:r>
                  <a:rPr lang="en-US" sz="2400" dirty="0">
                    <a:latin typeface="SutonnyMJ" pitchFamily="2" charset="0"/>
                  </a:rPr>
                  <a:t>`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SutonnyMJ" pitchFamily="2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SutonnyMJ" pitchFamily="2" charset="0"/>
                  </a:rPr>
                  <a:t> Ges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SutonnyMJ" pitchFamily="2" charset="0"/>
                  </a:rPr>
                  <a:t> nq, †`</a:t>
                </a:r>
                <a:r>
                  <a:rPr lang="en-US" sz="2400" dirty="0" err="1">
                    <a:latin typeface="SutonnyMJ" pitchFamily="2" charset="0"/>
                  </a:rPr>
                  <a:t>LvI</a:t>
                </a:r>
                <a:r>
                  <a:rPr lang="en-US" sz="2400" dirty="0">
                    <a:latin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utonnyMJ" pitchFamily="2" charset="0"/>
                  </a:rPr>
                  <a:t>.</a:t>
                </a:r>
              </a:p>
              <a:p>
                <a:r>
                  <a:rPr lang="en-US" sz="2400" dirty="0">
                    <a:latin typeface="SutonnyMJ" pitchFamily="2" charset="0"/>
                  </a:rPr>
                  <a:t>             </a:t>
                </a:r>
                <a:r>
                  <a:rPr lang="en-US" sz="2400" dirty="0" err="1">
                    <a:latin typeface="SutonnyMJ" pitchFamily="2" charset="0"/>
                  </a:rPr>
                  <a:t>mgvavb</a:t>
                </a:r>
                <a:r>
                  <a:rPr lang="en-US" sz="2400" dirty="0">
                    <a:latin typeface="SutonnyMJ" pitchFamily="2" charset="0"/>
                  </a:rPr>
                  <a:t>: ‡`</a:t>
                </a:r>
                <a:r>
                  <a:rPr lang="en-US" sz="2400" dirty="0" err="1">
                    <a:latin typeface="SutonnyMJ" pitchFamily="2" charset="0"/>
                  </a:rPr>
                  <a:t>Iqv</a:t>
                </a:r>
                <a:r>
                  <a:rPr lang="en-US" sz="2400" dirty="0">
                    <a:latin typeface="SutonnyMJ" pitchFamily="2" charset="0"/>
                  </a:rPr>
                  <a:t> </a:t>
                </a:r>
                <a:r>
                  <a:rPr lang="en-US" sz="2400" dirty="0" err="1">
                    <a:latin typeface="SutonnyMJ" pitchFamily="2" charset="0"/>
                  </a:rPr>
                  <a:t>Av‡Q</a:t>
                </a:r>
                <a:r>
                  <a:rPr lang="en-US" sz="2400" dirty="0">
                    <a:latin typeface="SutonnyMJ" pitchFamily="2" charset="0"/>
                  </a:rPr>
                  <a:t>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SutonnyMJ" pitchFamily="2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SutonnyMJ" pitchFamily="2" charset="0"/>
                  </a:rPr>
                  <a:t> Ges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</a:endParaRPr>
              </a:p>
              <a:p>
                <a:endParaRPr lang="en-US" sz="2400" dirty="0">
                  <a:latin typeface="SutonnyMJ" pitchFamily="2" charset="0"/>
                </a:endParaRPr>
              </a:p>
              <a:p>
                <a:r>
                  <a:rPr lang="en-US" sz="2400" dirty="0">
                    <a:latin typeface="SutonnyMJ" pitchFamily="2" charset="0"/>
                  </a:rPr>
                  <a:t>                 </a:t>
                </a:r>
                <a:r>
                  <a:rPr lang="en-US" sz="2400" dirty="0" err="1">
                    <a:latin typeface="SutonnyMJ" pitchFamily="2" charset="0"/>
                  </a:rPr>
                  <a:t>GLb</a:t>
                </a:r>
                <a:r>
                  <a:rPr lang="en-US" sz="2400" dirty="0">
                    <a:latin typeface="SutonnyMJ" pitchFamily="2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</a:endParaRPr>
              </a:p>
              <a:p>
                <a:endParaRPr lang="en-US" sz="2400" dirty="0">
                  <a:latin typeface="SutonnyMJ" pitchFamily="2" charset="0"/>
                </a:endParaRPr>
              </a:p>
              <a:p>
                <a:r>
                  <a:rPr lang="en-US" sz="2400" dirty="0">
                    <a:latin typeface="SutonnyMJ" pitchFamily="2" charset="0"/>
                  </a:rPr>
                  <a:t>         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×1−1×2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×3−1×0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×0−1×1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×0+2×2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×3+2×0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×0+2×1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</a:endParaRPr>
              </a:p>
              <a:p>
                <a:endParaRPr lang="en-US" sz="2400" dirty="0">
                  <a:latin typeface="SutonnyMJ" pitchFamily="2" charset="0"/>
                </a:endParaRPr>
              </a:p>
              <a:p>
                <a:r>
                  <a:rPr lang="en-US" sz="2400" dirty="0">
                    <a:latin typeface="SutonnyMJ" pitchFamily="2" charset="0"/>
                  </a:rPr>
                  <a:t>        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3−0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0+4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0+0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0+2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</a:endParaRPr>
              </a:p>
              <a:p>
                <a:endParaRPr lang="en-US" sz="2400" dirty="0">
                  <a:latin typeface="SutonnyMJ" pitchFamily="2" charset="0"/>
                </a:endParaRPr>
              </a:p>
              <a:p>
                <a:r>
                  <a:rPr lang="en-US" sz="2400" dirty="0">
                    <a:latin typeface="SutonnyMJ" pitchFamily="2" charset="0"/>
                  </a:rPr>
                  <a:t>        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1F9F3099-C3C4-41EF-A1D2-78D3C6AE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" y="450166"/>
                <a:ext cx="11746523" cy="636315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9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C6783E-C7AA-4BAA-B818-695C7ADBAE58}"/>
                  </a:ext>
                </a:extLst>
              </p:cNvPr>
              <p:cNvSpPr txBox="1"/>
              <p:nvPr/>
            </p:nvSpPr>
            <p:spPr>
              <a:xfrm>
                <a:off x="168812" y="590842"/>
                <a:ext cx="11802794" cy="611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(AB)C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          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×2+3×3−1×4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4×2+0×3+2×4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          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  </a:t>
                </a:r>
              </a:p>
              <a:p>
                <a:endParaRPr lang="en-US" sz="2400" dirty="0">
                  <a:latin typeface="SutonnyMJ" pitchFamily="2" charset="0"/>
                </a:endParaRPr>
              </a:p>
              <a:p>
                <a:r>
                  <a:rPr lang="en-US" sz="2400" dirty="0">
                    <a:latin typeface="SutonnyMJ" pitchFamily="2" charset="0"/>
                  </a:rPr>
                  <a:t>             </a:t>
                </a:r>
                <a:r>
                  <a:rPr lang="en-US" sz="2400" dirty="0" err="1">
                    <a:latin typeface="SutonnyMJ" pitchFamily="2" charset="0"/>
                  </a:rPr>
                  <a:t>Avevi</a:t>
                </a:r>
                <a:r>
                  <a:rPr lang="en-US" sz="2400" dirty="0">
                    <a:latin typeface="SutonnyMJ" pitchFamily="2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+9+0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4+0+4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0+16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 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BC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Showed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            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12C6783E-C7AA-4BAA-B818-695C7ADBA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2" y="590842"/>
                <a:ext cx="11802794" cy="6116674"/>
              </a:xfrm>
              <a:prstGeom prst="rect">
                <a:avLst/>
              </a:prstGeom>
              <a:blipFill>
                <a:blip r:embed="rId2" cstate="print"/>
                <a:stretch>
                  <a:fillRect b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0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F26E8B-6D8B-4737-BC2A-D05798D61B52}"/>
              </a:ext>
            </a:extLst>
          </p:cNvPr>
          <p:cNvSpPr txBox="1"/>
          <p:nvPr/>
        </p:nvSpPr>
        <p:spPr>
          <a:xfrm>
            <a:off x="2574388" y="815926"/>
            <a:ext cx="7188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00B0F0"/>
                </a:solidFill>
                <a:latin typeface="SutonnyMJ" pitchFamily="2" charset="0"/>
              </a:rPr>
              <a:t>evwoi</a:t>
            </a:r>
            <a:r>
              <a:rPr lang="en-US" sz="5400" u="sng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5400" u="sng" dirty="0" err="1">
                <a:solidFill>
                  <a:srgbClr val="00B0F0"/>
                </a:solidFill>
                <a:latin typeface="SutonnyMJ" pitchFamily="2" charset="0"/>
              </a:rPr>
              <a:t>KvR</a:t>
            </a:r>
            <a:endParaRPr lang="en-US" sz="5400" u="sng" dirty="0">
              <a:solidFill>
                <a:srgbClr val="00B0F0"/>
              </a:solidFill>
              <a:latin typeface="SutonnyMJ" pitchFamily="2" charset="0"/>
            </a:endParaRPr>
          </a:p>
          <a:p>
            <a:endParaRPr lang="en-US" sz="4000" dirty="0">
              <a:highlight>
                <a:srgbClr val="00FFFF"/>
              </a:highlight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16F3B3-5B8E-4881-8027-AE63777D2AD8}"/>
                  </a:ext>
                </a:extLst>
              </p:cNvPr>
              <p:cNvSpPr txBox="1"/>
              <p:nvPr/>
            </p:nvSpPr>
            <p:spPr>
              <a:xfrm>
                <a:off x="1575582" y="1983545"/>
                <a:ext cx="9566030" cy="41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utonnyMJ" pitchFamily="2" charset="0"/>
                  </a:rPr>
                  <a:t>cÖkœ: 3| </a:t>
                </a:r>
                <a:r>
                  <a:rPr lang="en-US" sz="3200" dirty="0" err="1">
                    <a:latin typeface="SutonnyMJ" pitchFamily="2" charset="0"/>
                  </a:rPr>
                  <a:t>hw</a:t>
                </a:r>
                <a:r>
                  <a:rPr lang="en-US" sz="3200" dirty="0">
                    <a:latin typeface="SutonnyMJ" pitchFamily="2" charset="0"/>
                  </a:rPr>
                  <a:t>`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 Ges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 nq, </a:t>
                </a:r>
              </a:p>
              <a:p>
                <a:r>
                  <a:rPr lang="en-US" sz="3200" dirty="0">
                    <a:latin typeface="SutonnyMJ" pitchFamily="2" charset="0"/>
                  </a:rPr>
                  <a:t>          </a:t>
                </a:r>
                <a:r>
                  <a:rPr lang="en-US" sz="3200" dirty="0" err="1">
                    <a:latin typeface="SutonnyMJ" pitchFamily="2" charset="0"/>
                  </a:rPr>
                  <a:t>Z‡e</a:t>
                </a:r>
                <a:r>
                  <a:rPr lang="en-US" sz="3200" dirty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d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SutonnyMJ" pitchFamily="2" charset="0"/>
                  </a:rPr>
                  <a:t> Gi </a:t>
                </a:r>
                <a:r>
                  <a:rPr lang="en-US" sz="3200" dirty="0" err="1">
                    <a:latin typeface="SutonnyMJ" pitchFamily="2" charset="0"/>
                  </a:rPr>
                  <a:t>gvb</a:t>
                </a:r>
                <a:r>
                  <a:rPr lang="en-US" sz="3200" dirty="0">
                    <a:latin typeface="SutonnyMJ" pitchFamily="2" charset="0"/>
                  </a:rPr>
                  <a:t> wbY©q Ki|</a:t>
                </a:r>
              </a:p>
              <a:p>
                <a:r>
                  <a:rPr lang="en-US" sz="3200" dirty="0" err="1">
                    <a:latin typeface="SutonnyMJ" pitchFamily="2" charset="0"/>
                  </a:rPr>
                  <a:t>cÖkœ</a:t>
                </a:r>
                <a:r>
                  <a:rPr lang="en-US" sz="3200" dirty="0">
                    <a:latin typeface="SutonnyMJ" pitchFamily="2" charset="0"/>
                  </a:rPr>
                  <a:t>: 4| </a:t>
                </a:r>
                <a:r>
                  <a:rPr lang="en-US" sz="3200" dirty="0" err="1">
                    <a:latin typeface="SutonnyMJ" pitchFamily="2" charset="0"/>
                  </a:rPr>
                  <a:t>hw</a:t>
                </a:r>
                <a:r>
                  <a:rPr lang="en-US" sz="3200" dirty="0">
                    <a:latin typeface="SutonnyMJ" pitchFamily="2" charset="0"/>
                  </a:rPr>
                  <a:t>`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 Ges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 nq, </a:t>
                </a:r>
              </a:p>
              <a:p>
                <a:r>
                  <a:rPr lang="en-US" sz="3200" dirty="0">
                    <a:latin typeface="SutonnyMJ" pitchFamily="2" charset="0"/>
                  </a:rPr>
                  <a:t>        </a:t>
                </a:r>
                <a:r>
                  <a:rPr lang="en-US" sz="3200" dirty="0" err="1">
                    <a:latin typeface="SutonnyMJ" pitchFamily="2" charset="0"/>
                  </a:rPr>
                  <a:t>Z‡e</a:t>
                </a:r>
                <a:r>
                  <a:rPr lang="en-US" sz="3200" dirty="0">
                    <a:latin typeface="SutonnyMJ" pitchFamily="2" charset="0"/>
                  </a:rPr>
                  <a:t> †`</a:t>
                </a:r>
                <a:r>
                  <a:rPr lang="en-US" sz="3200" dirty="0" err="1">
                    <a:latin typeface="SutonnyMJ" pitchFamily="2" charset="0"/>
                  </a:rPr>
                  <a:t>LvI</a:t>
                </a:r>
                <a:r>
                  <a:rPr lang="en-US" sz="3200" dirty="0">
                    <a:latin typeface="SutonnyMJ" pitchFamily="2" charset="0"/>
                  </a:rPr>
                  <a:t> †h,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(PQ)R</a:t>
                </a:r>
                <a14:m>
                  <m:oMath xmlns:m="http://schemas.openxmlformats.org/officeDocument/2006/math"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QR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316F3B3-5B8E-4881-8027-AE63777D2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82" y="1983545"/>
                <a:ext cx="9566030" cy="4169218"/>
              </a:xfrm>
              <a:prstGeom prst="rect">
                <a:avLst/>
              </a:prstGeom>
              <a:blipFill>
                <a:blip r:embed="rId2" cstate="print"/>
                <a:stretch>
                  <a:fillRect l="-1592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17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D2F635-A945-4847-BBF6-8AF221E95904}"/>
              </a:ext>
            </a:extLst>
          </p:cNvPr>
          <p:cNvSpPr txBox="1"/>
          <p:nvPr/>
        </p:nvSpPr>
        <p:spPr>
          <a:xfrm>
            <a:off x="3149600" y="2019300"/>
            <a:ext cx="4838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highlight>
                <a:srgbClr val="008080"/>
              </a:highlight>
              <a:latin typeface="SutonnyMJ" pitchFamily="2" charset="0"/>
            </a:endParaRPr>
          </a:p>
          <a:p>
            <a:r>
              <a:rPr lang="en-US" sz="7200" dirty="0" err="1">
                <a:highlight>
                  <a:srgbClr val="008080"/>
                </a:highlight>
                <a:latin typeface="SutonnyMJ" pitchFamily="2" charset="0"/>
              </a:rPr>
              <a:t>mevB‡K</a:t>
            </a:r>
            <a:r>
              <a:rPr lang="en-US" sz="7200" dirty="0"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7200" dirty="0" err="1">
                <a:highlight>
                  <a:srgbClr val="008080"/>
                </a:highlight>
                <a:latin typeface="SutonnyMJ" pitchFamily="2" charset="0"/>
              </a:rPr>
              <a:t>ab¨ev</a:t>
            </a:r>
            <a:r>
              <a:rPr lang="en-US" sz="7200" dirty="0">
                <a:highlight>
                  <a:srgbClr val="008080"/>
                </a:highlight>
                <a:latin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73228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66EE-9572-40C0-A829-8D7FFB39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>
                <a:highlight>
                  <a:srgbClr val="FF00FF"/>
                </a:highlight>
                <a:latin typeface="SutonnyMJ" pitchFamily="2" charset="0"/>
              </a:rPr>
              <a:t>wkÿK</a:t>
            </a:r>
            <a:r>
              <a:rPr lang="en-US" sz="6000" dirty="0">
                <a:highlight>
                  <a:srgbClr val="FF00FF"/>
                </a:highlight>
                <a:latin typeface="SutonnyMJ" pitchFamily="2" charset="0"/>
              </a:rPr>
              <a:t> cwiwPwZ</a:t>
            </a:r>
            <a:endParaRPr lang="en-US" sz="6000" dirty="0">
              <a:highlight>
                <a:srgbClr val="FF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87014-6515-4561-9369-FDD249E5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05" y="1853248"/>
            <a:ext cx="9115864" cy="4364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†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gv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. 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BDbyP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Avjx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 †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gvj¨v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cÖfvlK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- 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MwYZ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			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‡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gŠjfx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Avãyj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nvB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 †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g‡gvwiqvj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 ¯‹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zj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 GÛ 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K‡jR</a:t>
            </a:r>
            <a:endParaRPr lang="en-US" sz="3600" dirty="0">
              <a:highlight>
                <a:srgbClr val="008080"/>
              </a:highlight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‡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Mvwe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›`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cyi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, 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gyKmy`cyi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, †</a:t>
            </a:r>
            <a:r>
              <a:rPr lang="en-US" sz="3600" dirty="0" err="1">
                <a:highlight>
                  <a:srgbClr val="008080"/>
                </a:highlight>
                <a:latin typeface="SutonnyMJ" pitchFamily="2" charset="0"/>
              </a:rPr>
              <a:t>MvcvjMÄ</a:t>
            </a:r>
            <a:r>
              <a:rPr lang="en-US" sz="3600" dirty="0">
                <a:highlight>
                  <a:srgbClr val="008080"/>
                </a:highlight>
                <a:latin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600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3600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ahmedpalash121@gmail.com</a:t>
            </a:r>
            <a:endParaRPr lang="en-US" sz="3600" dirty="0">
              <a:highlight>
                <a:srgbClr val="008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Cell-01738353695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4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1162-4622-4175-B7E8-D516FAE4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highlight>
                  <a:srgbClr val="FF00FF"/>
                </a:highlight>
                <a:latin typeface="SutonnyMJ" pitchFamily="2" charset="0"/>
              </a:rPr>
              <a:t>cvV cwiwPwZ</a:t>
            </a:r>
            <a:endParaRPr lang="en-US" sz="6000" dirty="0">
              <a:highlight>
                <a:srgbClr val="FF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B654-2080-42FA-9594-F10CBD9E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643" y="2194560"/>
            <a:ext cx="7258929" cy="403742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highlight>
                  <a:srgbClr val="008080"/>
                </a:highlight>
                <a:latin typeface="SutonnyMJ" pitchFamily="2" charset="0"/>
              </a:rPr>
              <a:t>‡</a:t>
            </a:r>
            <a:r>
              <a:rPr lang="en-US" sz="4000" dirty="0" err="1">
                <a:highlight>
                  <a:srgbClr val="008080"/>
                </a:highlight>
                <a:latin typeface="SutonnyMJ" pitchFamily="2" charset="0"/>
              </a:rPr>
              <a:t>kÖwY-GKv`k</a:t>
            </a:r>
            <a:r>
              <a:rPr lang="en-US" sz="4000" dirty="0">
                <a:highlight>
                  <a:srgbClr val="008080"/>
                </a:highlight>
                <a:latin typeface="SutonnyMJ" pitchFamily="2" charset="0"/>
              </a:rPr>
              <a:t> I </a:t>
            </a:r>
            <a:r>
              <a:rPr lang="en-US" sz="4000" dirty="0" err="1">
                <a:highlight>
                  <a:srgbClr val="008080"/>
                </a:highlight>
                <a:latin typeface="SutonnyMJ" pitchFamily="2" charset="0"/>
              </a:rPr>
              <a:t>Øv`k</a:t>
            </a:r>
            <a:endParaRPr lang="en-US" sz="4000" dirty="0">
              <a:highlight>
                <a:srgbClr val="008080"/>
              </a:highlight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highlight>
                  <a:srgbClr val="008080"/>
                </a:highlight>
                <a:latin typeface="SutonnyMJ" pitchFamily="2" charset="0"/>
              </a:rPr>
              <a:t>welq</a:t>
            </a:r>
            <a:r>
              <a:rPr lang="en-US" sz="4000" dirty="0">
                <a:highlight>
                  <a:srgbClr val="008080"/>
                </a:highlight>
                <a:latin typeface="SutonnyMJ" pitchFamily="2" charset="0"/>
              </a:rPr>
              <a:t>- </a:t>
            </a:r>
            <a:r>
              <a:rPr lang="en-US" sz="4000" dirty="0" err="1">
                <a:highlight>
                  <a:srgbClr val="008080"/>
                </a:highlight>
                <a:latin typeface="SutonnyMJ" pitchFamily="2" charset="0"/>
              </a:rPr>
              <a:t>D”PZi</a:t>
            </a:r>
            <a:r>
              <a:rPr lang="en-US" sz="4000" dirty="0">
                <a:highlight>
                  <a:srgbClr val="008080"/>
                </a:highlight>
                <a:latin typeface="SutonnyMJ" pitchFamily="2" charset="0"/>
              </a:rPr>
              <a:t> </a:t>
            </a:r>
            <a:r>
              <a:rPr lang="en-US" sz="4000" dirty="0" err="1">
                <a:highlight>
                  <a:srgbClr val="008080"/>
                </a:highlight>
                <a:latin typeface="SutonnyMJ" pitchFamily="2" charset="0"/>
              </a:rPr>
              <a:t>MwYZ</a:t>
            </a:r>
            <a:r>
              <a:rPr lang="en-US" sz="4000" dirty="0">
                <a:highlight>
                  <a:srgbClr val="008080"/>
                </a:highlight>
                <a:latin typeface="SutonnyMJ" pitchFamily="2" charset="0"/>
              </a:rPr>
              <a:t> 1g </a:t>
            </a:r>
            <a:r>
              <a:rPr lang="en-US" sz="4000" dirty="0" err="1">
                <a:highlight>
                  <a:srgbClr val="008080"/>
                </a:highlight>
                <a:latin typeface="SutonnyMJ" pitchFamily="2" charset="0"/>
              </a:rPr>
              <a:t>cÎ</a:t>
            </a:r>
            <a:endParaRPr lang="en-US" sz="4000" dirty="0">
              <a:highlight>
                <a:srgbClr val="008080"/>
              </a:highlight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000" dirty="0">
                <a:highlight>
                  <a:srgbClr val="008080"/>
                </a:highlight>
                <a:latin typeface="SutonnyMJ" pitchFamily="2" charset="0"/>
              </a:rPr>
              <a:t>Aby: 1(g¨vwUª· I </a:t>
            </a:r>
            <a:r>
              <a:rPr lang="en-US" sz="4000" dirty="0" err="1">
                <a:highlight>
                  <a:srgbClr val="008080"/>
                </a:highlight>
                <a:latin typeface="SutonnyMJ" pitchFamily="2" charset="0"/>
              </a:rPr>
              <a:t>wbY©vqK</a:t>
            </a:r>
            <a:r>
              <a:rPr lang="en-US" sz="4000" dirty="0">
                <a:highlight>
                  <a:srgbClr val="008080"/>
                </a:highlight>
                <a:latin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>
                <a:highlight>
                  <a:srgbClr val="008080"/>
                </a:highlight>
                <a:latin typeface="SutonnyMJ" pitchFamily="2" charset="0"/>
              </a:rPr>
              <a:t>ZvwiL-06.03.2021</a:t>
            </a:r>
            <a:endParaRPr lang="en-US" sz="4000" dirty="0">
              <a:highlight>
                <a:srgbClr val="00808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B34563-7C8D-45DF-8F89-30970C53647A}"/>
              </a:ext>
            </a:extLst>
          </p:cNvPr>
          <p:cNvSpPr/>
          <p:nvPr/>
        </p:nvSpPr>
        <p:spPr>
          <a:xfrm>
            <a:off x="2902226" y="26441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SutonnyMJ" pitchFamily="2" charset="0"/>
              </a:rPr>
              <a:t>  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F79BD-AD99-4DEB-B053-0BBCA09BCB9B}"/>
              </a:ext>
            </a:extLst>
          </p:cNvPr>
          <p:cNvSpPr txBox="1"/>
          <p:nvPr/>
        </p:nvSpPr>
        <p:spPr>
          <a:xfrm>
            <a:off x="516835" y="715617"/>
            <a:ext cx="114631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SutonnyMJ" pitchFamily="2" charset="0"/>
              </a:rPr>
              <a:t>wkLbdj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highlight>
                <a:srgbClr val="008000"/>
              </a:highlight>
              <a:latin typeface="SutonnyMJ" pitchFamily="2" charset="0"/>
            </a:endParaRPr>
          </a:p>
          <a:p>
            <a:endParaRPr lang="en-US" sz="3600" dirty="0">
              <a:highlight>
                <a:srgbClr val="C0C0C0"/>
              </a:highlight>
              <a:latin typeface="Sutonny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g¨vwU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ª·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wK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Rvb‡Z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cvi‡e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g¨vwUª‡·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i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µg, mvwi g¨vwUª· I Kjvg g¨vwUª·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wK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Zv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Rvb‡Z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cvi‡e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g¨vwUª‡·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i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‡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hvM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we‡qvM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I ¸‡bi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wbqgvejx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&amp;Ges MvwbwZK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mgm¨vi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mgvavb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Ki‡Z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cvi‡e</a:t>
            </a:r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SutonnyMJ" pitchFamily="2" charset="0"/>
              </a:rPr>
              <a:t>|</a:t>
            </a:r>
          </a:p>
          <a:p>
            <a:endParaRPr lang="en-US" sz="3600" dirty="0">
              <a:highlight>
                <a:srgbClr val="C0C0C0"/>
              </a:highlight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5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AE3F-9898-4E42-BA74-1D33E321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1182"/>
            <a:ext cx="9601196" cy="1083213"/>
          </a:xfrm>
        </p:spPr>
        <p:txBody>
          <a:bodyPr/>
          <a:lstStyle/>
          <a:p>
            <a:pPr algn="ctr"/>
            <a:r>
              <a:rPr lang="en-US" sz="5400" dirty="0" err="1">
                <a:latin typeface="SutonnyMJ" pitchFamily="2" charset="0"/>
              </a:rPr>
              <a:t>cvV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m¤ú©wKZ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welqvw</a:t>
            </a:r>
            <a:r>
              <a:rPr lang="en-US" sz="5400" dirty="0">
                <a:latin typeface="SutonnyMJ" pitchFamily="2" charset="0"/>
              </a:rPr>
              <a:t>`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BB791-58D2-4C5E-A924-E49A22062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744395"/>
                <a:ext cx="9601196" cy="43187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u="sng" dirty="0" err="1">
                    <a:latin typeface="SutonnyMJ" pitchFamily="2" charset="0"/>
                  </a:rPr>
                  <a:t>g¨vwU</a:t>
                </a:r>
                <a:r>
                  <a:rPr lang="en-US" sz="3200" b="1" u="sng" dirty="0">
                    <a:latin typeface="SutonnyMJ" pitchFamily="2" charset="0"/>
                  </a:rPr>
                  <a:t>ª·(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Matrix):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eÜbx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Øviv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‡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ewóZ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AvqZvKv‡i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ev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eM©vKv‡i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mvwi(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Row) 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Ges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Kjv‡g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Column)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ev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ïay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mvwi‡Z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ev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ïay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Kjv‡g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mw¾Z AvKvi‡K </a:t>
                </a:r>
                <a:r>
                  <a:rPr lang="en-US" sz="3200" dirty="0">
                    <a:latin typeface="SutonnyMJ" pitchFamily="2" charset="0"/>
                  </a:rPr>
                  <a:t>g¨vwUª· </a:t>
                </a:r>
                <a:r>
                  <a:rPr lang="en-US" sz="3200" dirty="0" err="1">
                    <a:latin typeface="SutonnyMJ" pitchFamily="2" charset="0"/>
                  </a:rPr>
                  <a:t>e‡j</a:t>
                </a:r>
                <a:r>
                  <a:rPr lang="en-US" sz="3200" dirty="0">
                    <a:latin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SutonnyMJ" pitchFamily="2" charset="0"/>
                  </a:rPr>
                  <a:t>‡</a:t>
                </a:r>
                <a:r>
                  <a:rPr lang="en-US" sz="3200" dirty="0" err="1">
                    <a:latin typeface="SutonnyMJ" pitchFamily="2" charset="0"/>
                  </a:rPr>
                  <a:t>hgb</a:t>
                </a:r>
                <a:r>
                  <a:rPr lang="en-US" sz="3200" dirty="0">
                    <a:latin typeface="SutonnyMJ" pitchFamily="2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⋯⋯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⋯⋯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⋯⋯</m:t>
                                  </m:r>
                                </m:e>
                                <m:e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⋯⋯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SutonnyMJ" pitchFamily="2" charset="0"/>
                  </a:rPr>
                  <a:t>  †K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3200" dirty="0">
                    <a:latin typeface="SutonnyMJ" pitchFamily="2" charset="0"/>
                  </a:rPr>
                  <a:t> µ‡</a:t>
                </a:r>
                <a:r>
                  <a:rPr lang="en-US" sz="3200" dirty="0" err="1">
                    <a:latin typeface="SutonnyMJ" pitchFamily="2" charset="0"/>
                  </a:rPr>
                  <a:t>gi</a:t>
                </a:r>
                <a:r>
                  <a:rPr lang="en-US" sz="3200" dirty="0">
                    <a:latin typeface="SutonnyMJ" pitchFamily="2" charset="0"/>
                  </a:rPr>
                  <a:t> g¨vwU&amp;ª· </a:t>
                </a:r>
                <a:r>
                  <a:rPr lang="en-US" sz="3200" dirty="0" err="1">
                    <a:latin typeface="SutonnyMJ" pitchFamily="2" charset="0"/>
                  </a:rPr>
                  <a:t>ejv</a:t>
                </a:r>
                <a:r>
                  <a:rPr lang="en-US" sz="3200" dirty="0">
                    <a:latin typeface="SutonnyMJ" pitchFamily="2" charset="0"/>
                  </a:rPr>
                  <a:t> nq|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SutonnyMJ" pitchFamily="2" charset="0"/>
                  </a:rPr>
                  <a:t>g¨vwUª·‡K (),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] 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Ges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  ||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eÜbx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Øviv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cÖKvk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Times New Roman" panose="02020603050405020304" pitchFamily="18" charset="0"/>
                  </a:rPr>
                  <a:t>Kiv</a:t>
                </a:r>
                <a:r>
                  <a:rPr lang="en-US" sz="3200" dirty="0">
                    <a:latin typeface="SutonnyMJ" pitchFamily="2" charset="0"/>
                    <a:cs typeface="Times New Roman" panose="02020603050405020304" pitchFamily="18" charset="0"/>
                  </a:rPr>
                  <a:t> nq|</a:t>
                </a:r>
                <a:endParaRPr lang="en-US" sz="32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92BB791-58D2-4C5E-A924-E49A22062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744395"/>
                <a:ext cx="9601196" cy="4318781"/>
              </a:xfrm>
              <a:blipFill>
                <a:blip r:embed="rId2" cstate="print"/>
                <a:stretch>
                  <a:fillRect l="-1652" t="-2539" r="-1334" b="-1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7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121A35-21FE-4220-9A35-08BC12C65584}"/>
                  </a:ext>
                </a:extLst>
              </p:cNvPr>
              <p:cNvSpPr txBox="1"/>
              <p:nvPr/>
            </p:nvSpPr>
            <p:spPr>
              <a:xfrm>
                <a:off x="253218" y="450166"/>
                <a:ext cx="11507373" cy="5414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SutonnyMJ" pitchFamily="2" charset="0"/>
                  </a:rPr>
                  <a:t>g¨vwUª‡·</a:t>
                </a:r>
                <a:r>
                  <a:rPr lang="en-US" sz="2800" dirty="0" err="1">
                    <a:latin typeface="SutonnyMJ" pitchFamily="2" charset="0"/>
                  </a:rPr>
                  <a:t>i</a:t>
                </a:r>
                <a:r>
                  <a:rPr lang="en-US" sz="2800" dirty="0">
                    <a:latin typeface="SutonnyMJ" pitchFamily="2" charset="0"/>
                  </a:rPr>
                  <a:t> µg: †</a:t>
                </a:r>
                <a:r>
                  <a:rPr lang="en-US" sz="2800" dirty="0" err="1">
                    <a:latin typeface="SutonnyMJ" pitchFamily="2" charset="0"/>
                  </a:rPr>
                  <a:t>Kvb</a:t>
                </a:r>
                <a:r>
                  <a:rPr lang="en-US" sz="2800" dirty="0">
                    <a:latin typeface="SutonnyMJ" pitchFamily="2" charset="0"/>
                  </a:rPr>
                  <a:t> g¨vwUª‡·</a:t>
                </a:r>
                <a:r>
                  <a:rPr lang="en-US" sz="2800" dirty="0" err="1">
                    <a:latin typeface="SutonnyMJ" pitchFamily="2" charset="0"/>
                  </a:rPr>
                  <a:t>i</a:t>
                </a:r>
                <a:r>
                  <a:rPr lang="en-US" sz="2800" dirty="0">
                    <a:latin typeface="SutonnyMJ" pitchFamily="2" charset="0"/>
                  </a:rPr>
                  <a:t> mvwi msL¨v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Ges Kjvg </a:t>
                </a:r>
                <a:r>
                  <a:rPr lang="en-US" sz="2800" dirty="0">
                    <a:latin typeface="SutonnyMJ" pitchFamily="2" charset="0"/>
                  </a:rPr>
                  <a:t>msL¨v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n‡j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utonnyMJ" pitchFamily="2" charset="0"/>
                  </a:rPr>
                  <a:t> ‡K H g¨vwUª‡·</a:t>
                </a:r>
                <a:r>
                  <a:rPr lang="en-US" sz="2800" dirty="0" err="1">
                    <a:latin typeface="SutonnyMJ" pitchFamily="2" charset="0"/>
                  </a:rPr>
                  <a:t>i</a:t>
                </a:r>
                <a:r>
                  <a:rPr lang="en-US" sz="2800" dirty="0">
                    <a:latin typeface="SutonnyMJ" pitchFamily="2" charset="0"/>
                  </a:rPr>
                  <a:t> µg </a:t>
                </a:r>
                <a:r>
                  <a:rPr lang="en-US" sz="2800" dirty="0" err="1">
                    <a:latin typeface="SutonnyMJ" pitchFamily="2" charset="0"/>
                  </a:rPr>
                  <a:t>ejv</a:t>
                </a:r>
                <a:r>
                  <a:rPr lang="en-US" sz="2800" dirty="0">
                    <a:latin typeface="SutonnyMJ" pitchFamily="2" charset="0"/>
                  </a:rPr>
                  <a:t> nq|</a:t>
                </a:r>
              </a:p>
              <a:p>
                <a:r>
                  <a:rPr lang="en-US" sz="2800" dirty="0">
                    <a:latin typeface="SutonnyMJ" pitchFamily="2" charset="0"/>
                  </a:rPr>
                  <a:t>   ‡</a:t>
                </a:r>
                <a:r>
                  <a:rPr lang="en-US" sz="2800" dirty="0" err="1">
                    <a:latin typeface="SutonnyMJ" pitchFamily="2" charset="0"/>
                  </a:rPr>
                  <a:t>hgb</a:t>
                </a:r>
                <a:r>
                  <a:rPr lang="en-US" sz="2800" dirty="0">
                    <a:latin typeface="SutonnyMJ" pitchFamily="2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SutonnyMJ" pitchFamily="2" charset="0"/>
                  </a:rPr>
                  <a:t>  †K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SutonnyMJ" pitchFamily="2" charset="0"/>
                  </a:rPr>
                  <a:t> µ‡</a:t>
                </a:r>
                <a:r>
                  <a:rPr lang="en-US" sz="2800" dirty="0" err="1">
                    <a:latin typeface="SutonnyMJ" pitchFamily="2" charset="0"/>
                  </a:rPr>
                  <a:t>gi</a:t>
                </a:r>
                <a:r>
                  <a:rPr lang="en-US" sz="2800" dirty="0">
                    <a:latin typeface="SutonnyMJ" pitchFamily="2" charset="0"/>
                  </a:rPr>
                  <a:t> g¨vwUª· </a:t>
                </a:r>
                <a:r>
                  <a:rPr lang="en-US" sz="2800" dirty="0" err="1">
                    <a:latin typeface="SutonnyMJ" pitchFamily="2" charset="0"/>
                  </a:rPr>
                  <a:t>ejv</a:t>
                </a:r>
                <a:r>
                  <a:rPr lang="en-US" sz="2800" dirty="0">
                    <a:latin typeface="SutonnyMJ" pitchFamily="2" charset="0"/>
                  </a:rPr>
                  <a:t> nq|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2800" dirty="0">
                  <a:latin typeface="SutonnyMJ" pitchFamily="2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SutonnyMJ" pitchFamily="2" charset="0"/>
                  </a:rPr>
                  <a:t>mvwi g¨vwUª·: †h g¨vwUª‡·</a:t>
                </a:r>
                <a:r>
                  <a:rPr lang="en-US" sz="2800" dirty="0" err="1">
                    <a:latin typeface="SutonnyMJ" pitchFamily="2" charset="0"/>
                  </a:rPr>
                  <a:t>i</a:t>
                </a:r>
                <a:r>
                  <a:rPr lang="en-US" sz="2800" dirty="0">
                    <a:latin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</a:rPr>
                  <a:t>Kej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gvÎ</a:t>
                </a:r>
                <a:r>
                  <a:rPr lang="en-US" sz="2800" dirty="0">
                    <a:latin typeface="SutonnyMJ" pitchFamily="2" charset="0"/>
                  </a:rPr>
                  <a:t> GKwU mvwi we`¨</a:t>
                </a:r>
                <a:r>
                  <a:rPr lang="en-US" sz="2800" dirty="0" err="1">
                    <a:latin typeface="SutonnyMJ" pitchFamily="2" charset="0"/>
                  </a:rPr>
                  <a:t>gvb</a:t>
                </a:r>
                <a:r>
                  <a:rPr lang="en-US" sz="2800" dirty="0">
                    <a:latin typeface="SutonnyMJ" pitchFamily="2" charset="0"/>
                  </a:rPr>
                  <a:t>, Zv‡K mvwi g¨vwUª· </a:t>
                </a:r>
                <a:r>
                  <a:rPr lang="en-US" sz="2800" dirty="0" err="1">
                    <a:latin typeface="SutonnyMJ" pitchFamily="2" charset="0"/>
                  </a:rPr>
                  <a:t>e‡j</a:t>
                </a:r>
                <a:r>
                  <a:rPr lang="en-US" sz="2800" dirty="0">
                    <a:latin typeface="SutonnyMJ" pitchFamily="2" charset="0"/>
                  </a:rPr>
                  <a:t>|</a:t>
                </a:r>
              </a:p>
              <a:p>
                <a:r>
                  <a:rPr lang="en-US" sz="2800" dirty="0">
                    <a:latin typeface="SutonnyMJ" pitchFamily="2" charset="0"/>
                  </a:rPr>
                  <a:t>    ‡</a:t>
                </a:r>
                <a:r>
                  <a:rPr lang="en-US" sz="2800" dirty="0" err="1">
                    <a:latin typeface="SutonnyMJ" pitchFamily="2" charset="0"/>
                  </a:rPr>
                  <a:t>hgb</a:t>
                </a:r>
                <a:r>
                  <a:rPr lang="en-US" sz="2800" dirty="0">
                    <a:latin typeface="SutonnyMJ" pitchFamily="2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⋯⋯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SutonnyMJ" pitchFamily="2" charset="0"/>
                  </a:rPr>
                  <a:t> GKwU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utonnyMJ" pitchFamily="2" charset="0"/>
                  </a:rPr>
                  <a:t> µ‡</a:t>
                </a:r>
                <a:r>
                  <a:rPr lang="en-US" sz="2800" dirty="0" err="1">
                    <a:latin typeface="SutonnyMJ" pitchFamily="2" charset="0"/>
                  </a:rPr>
                  <a:t>gi</a:t>
                </a:r>
                <a:r>
                  <a:rPr lang="en-US" sz="2800" dirty="0">
                    <a:latin typeface="SutonnyMJ" pitchFamily="2" charset="0"/>
                  </a:rPr>
                  <a:t> mvwi g¨vwUª·|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2800" dirty="0">
                  <a:latin typeface="SutonnyMJ" pitchFamily="2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SutonnyMJ" pitchFamily="2" charset="0"/>
                  </a:rPr>
                  <a:t>Kjvg g¨vwUª·: †h g¨vwUª‡·</a:t>
                </a:r>
                <a:r>
                  <a:rPr lang="en-US" sz="2800" dirty="0" err="1">
                    <a:latin typeface="SutonnyMJ" pitchFamily="2" charset="0"/>
                  </a:rPr>
                  <a:t>i</a:t>
                </a:r>
                <a:r>
                  <a:rPr lang="en-US" sz="2800" dirty="0">
                    <a:latin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</a:rPr>
                  <a:t>Kej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gvÎ</a:t>
                </a:r>
                <a:r>
                  <a:rPr lang="en-US" sz="2800" dirty="0">
                    <a:latin typeface="SutonnyMJ" pitchFamily="2" charset="0"/>
                  </a:rPr>
                  <a:t> GKwU Kjvg we`¨</a:t>
                </a:r>
                <a:r>
                  <a:rPr lang="en-US" sz="2800" dirty="0" err="1">
                    <a:latin typeface="SutonnyMJ" pitchFamily="2" charset="0"/>
                  </a:rPr>
                  <a:t>gvb</a:t>
                </a:r>
                <a:r>
                  <a:rPr lang="en-US" sz="2800" dirty="0">
                    <a:latin typeface="SutonnyMJ" pitchFamily="2" charset="0"/>
                  </a:rPr>
                  <a:t>, Zv‡K Kjvg g¨vwUª· </a:t>
                </a:r>
                <a:r>
                  <a:rPr lang="en-US" sz="2800" dirty="0" err="1">
                    <a:latin typeface="SutonnyMJ" pitchFamily="2" charset="0"/>
                  </a:rPr>
                  <a:t>e‡j</a:t>
                </a:r>
                <a:r>
                  <a:rPr lang="en-US" sz="2800" dirty="0">
                    <a:latin typeface="SutonnyMJ" pitchFamily="2" charset="0"/>
                  </a:rPr>
                  <a:t>|</a:t>
                </a:r>
              </a:p>
              <a:p>
                <a:r>
                  <a:rPr lang="en-US" sz="2800" dirty="0">
                    <a:latin typeface="SutonnyMJ" pitchFamily="2" charset="0"/>
                  </a:rPr>
                  <a:t>   ‡</a:t>
                </a:r>
                <a:r>
                  <a:rPr lang="en-US" sz="2800" dirty="0" err="1">
                    <a:latin typeface="SutonnyMJ" pitchFamily="2" charset="0"/>
                  </a:rPr>
                  <a:t>hgb</a:t>
                </a:r>
                <a:r>
                  <a:rPr lang="en-US" sz="2800" dirty="0">
                    <a:latin typeface="SutonnyMJ" pitchFamily="2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SutonnyMJ" pitchFamily="2" charset="0"/>
                  </a:rPr>
                  <a:t> GKwU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SutonnyMJ" pitchFamily="2" charset="0"/>
                  </a:rPr>
                  <a:t> µ‡</a:t>
                </a:r>
                <a:r>
                  <a:rPr lang="en-US" sz="2800" dirty="0" err="1">
                    <a:latin typeface="SutonnyMJ" pitchFamily="2" charset="0"/>
                  </a:rPr>
                  <a:t>gi</a:t>
                </a:r>
                <a:r>
                  <a:rPr lang="en-US" sz="2800" dirty="0">
                    <a:latin typeface="SutonnyMJ" pitchFamily="2" charset="0"/>
                  </a:rPr>
                  <a:t> Kjvg g¨vwUª·|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CA121A35-21FE-4220-9A35-08BC12C65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8" y="450166"/>
                <a:ext cx="11507373" cy="5414431"/>
              </a:xfrm>
              <a:prstGeom prst="rect">
                <a:avLst/>
              </a:prstGeom>
              <a:blipFill>
                <a:blip r:embed="rId2" cstate="print"/>
                <a:stretch>
                  <a:fillRect l="-954" t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33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024F-E4E4-49E8-A80C-23F81452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accent3"/>
                </a:solidFill>
                <a:latin typeface="SutonnyMJ" pitchFamily="2" charset="0"/>
              </a:rPr>
              <a:t>g¨vwUª‡·</a:t>
            </a:r>
            <a:r>
              <a:rPr lang="en-US" sz="5400" u="sng" dirty="0" err="1">
                <a:solidFill>
                  <a:schemeClr val="accent3"/>
                </a:solidFill>
                <a:latin typeface="SutonnyMJ" pitchFamily="2" charset="0"/>
              </a:rPr>
              <a:t>i</a:t>
            </a:r>
            <a:r>
              <a:rPr lang="en-US" sz="5400" u="sng" dirty="0">
                <a:solidFill>
                  <a:schemeClr val="accent3"/>
                </a:solidFill>
                <a:latin typeface="SutonnyMJ" pitchFamily="2" charset="0"/>
              </a:rPr>
              <a:t> </a:t>
            </a:r>
            <a:r>
              <a:rPr lang="en-US" sz="5400" u="sng" dirty="0" err="1">
                <a:solidFill>
                  <a:schemeClr val="accent3"/>
                </a:solidFill>
                <a:latin typeface="SutonnyMJ" pitchFamily="2" charset="0"/>
              </a:rPr>
              <a:t>ag©vejx</a:t>
            </a:r>
            <a:r>
              <a:rPr lang="en-US" sz="5400" u="sng" dirty="0">
                <a:solidFill>
                  <a:schemeClr val="accent3"/>
                </a:solidFill>
                <a:latin typeface="SutonnyMJ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0CED-22B4-4432-BB8A-F0396959E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</a:rPr>
              <a:t>hvM</a:t>
            </a:r>
            <a:r>
              <a:rPr lang="en-US" sz="3600" dirty="0">
                <a:latin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</a:rPr>
              <a:t>we‡qv‡Mi</a:t>
            </a:r>
            <a:r>
              <a:rPr lang="en-US" sz="3600" dirty="0">
                <a:latin typeface="SutonnyMJ" pitchFamily="2" charset="0"/>
              </a:rPr>
              <a:t> †¶‡Î: `</a:t>
            </a:r>
            <a:r>
              <a:rPr lang="en-US" sz="3600" dirty="0" err="1">
                <a:latin typeface="SutonnyMJ" pitchFamily="2" charset="0"/>
              </a:rPr>
              <a:t>yB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Z‡ZvwaK</a:t>
            </a:r>
            <a:r>
              <a:rPr lang="en-US" sz="3600" dirty="0">
                <a:latin typeface="SutonnyMJ" pitchFamily="2" charset="0"/>
              </a:rPr>
              <a:t> g¨vwUª‡·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hvM</a:t>
            </a:r>
            <a:r>
              <a:rPr lang="en-US" sz="3600" dirty="0">
                <a:latin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</a:rPr>
              <a:t>we‡qv‡Mi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</a:rPr>
              <a:t>Dfq</a:t>
            </a:r>
            <a:r>
              <a:rPr lang="en-US" sz="3600" dirty="0">
                <a:latin typeface="SutonnyMJ" pitchFamily="2" charset="0"/>
              </a:rPr>
              <a:t> g¨vwUª‡·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mvwi I Kjvg msL¨v </a:t>
            </a:r>
            <a:r>
              <a:rPr lang="en-US" sz="3600" dirty="0" err="1">
                <a:latin typeface="SutonnyMJ" pitchFamily="2" charset="0"/>
              </a:rPr>
              <a:t>mgvb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SutonnyMJ" pitchFamily="2" charset="0"/>
              </a:rPr>
              <a:t>¸‡bi †</a:t>
            </a:r>
            <a:r>
              <a:rPr lang="en-US" sz="3600" dirty="0" err="1">
                <a:latin typeface="SutonnyMJ" pitchFamily="2" charset="0"/>
              </a:rPr>
              <a:t>ÿ‡Î</a:t>
            </a:r>
            <a:r>
              <a:rPr lang="en-US" sz="3600" dirty="0">
                <a:latin typeface="SutonnyMJ" pitchFamily="2" charset="0"/>
              </a:rPr>
              <a:t>: 1g g¨vwUª‡·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Kjvg msL¨v I 2q g¨vwUª‡·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mvwi msL¨v </a:t>
            </a:r>
            <a:r>
              <a:rPr lang="en-US" sz="3600" dirty="0" err="1">
                <a:latin typeface="SutonnyMJ" pitchFamily="2" charset="0"/>
              </a:rPr>
              <a:t>mgvb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6294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72B1-650A-428E-8EE6-B16D917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43616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rgbClr val="00B0F0"/>
                </a:solidFill>
                <a:latin typeface="SutonnyMJ" pitchFamily="2" charset="0"/>
              </a:rPr>
              <a:t>MvwbwZK mgm¨v I </a:t>
            </a:r>
            <a:r>
              <a:rPr lang="en-US" sz="5400" u="sng" dirty="0" err="1">
                <a:solidFill>
                  <a:srgbClr val="00B0F0"/>
                </a:solidFill>
                <a:latin typeface="SutonnyMJ" pitchFamily="2" charset="0"/>
              </a:rPr>
              <a:t>mgvavb</a:t>
            </a:r>
            <a:endParaRPr lang="en-US" sz="5400" u="sng" dirty="0">
              <a:solidFill>
                <a:srgbClr val="00B0F0"/>
              </a:solidFill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7F4FAF-8EDF-455C-91CC-908C5975A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1354" y="2419644"/>
                <a:ext cx="11521440" cy="392488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234315" algn="l"/>
                    <a:tab pos="6629400" algn="r"/>
                  </a:tabLst>
                </a:pP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ea typeface="Times New Roman" panose="02020603050405020304" pitchFamily="18" charset="0"/>
                    <a:cs typeface="Vrinda" panose="01010600010101010101" pitchFamily="2" charset="0"/>
                  </a:rPr>
                  <a:t>cÖkœ bs-01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A</m:t>
                    </m:r>
                    <m: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Vrinda" panose="01010600010101010101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Vrinda" panose="01010600010101010101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Vrinda" panose="01010600010101010101" pitchFamily="2" charset="0"/>
                      </a:rPr>
                      <m:t>B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n‡j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514350" indent="-514350" algn="just">
                  <a:lnSpc>
                    <a:spcPct val="120000"/>
                  </a:lnSpc>
                  <a:spcBef>
                    <a:spcPts val="0"/>
                  </a:spcBef>
                  <a:buAutoNum type="romanLcParenBoth"/>
                  <a:tabLst>
                    <a:tab pos="234315" algn="l"/>
                    <a:tab pos="6629400" algn="r"/>
                  </a:tabLs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 + B 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(ii) 7A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wbY©q Ki|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234315" algn="l"/>
                    <a:tab pos="6629400" algn="r"/>
                  </a:tabLst>
                </a:pP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mgvavb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‡`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Iqv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Av‡Q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234315" algn="l"/>
                    <a:tab pos="66294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A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Vrinda" panose="01010600010101010101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Vrinda" panose="01010600010101010101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Vrinda" panose="01010600010101010101" pitchFamily="2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Vrinda" panose="01010600010101010101" pitchFamily="2" charset="0"/>
                      </a:rPr>
                      <m:t>B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17F4FAF-8EDF-455C-91CC-908C5975A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54" y="2419644"/>
                <a:ext cx="11521440" cy="3924886"/>
              </a:xfrm>
              <a:blipFill>
                <a:blip r:embed="rId2" cstate="print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28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EE21D8-8A59-4D17-B8FB-A47084FA5443}"/>
                  </a:ext>
                </a:extLst>
              </p:cNvPr>
              <p:cNvSpPr txBox="1"/>
              <p:nvPr/>
            </p:nvSpPr>
            <p:spPr>
              <a:xfrm>
                <a:off x="351692" y="337625"/>
                <a:ext cx="11324493" cy="5949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2A+B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2−4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−2+6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4+2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6+0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8−7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10+5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EE21D8-8A59-4D17-B8FB-A47084FA5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337625"/>
                <a:ext cx="11324493" cy="59498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17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940</TotalTime>
  <Words>812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Century Gothic</vt:lpstr>
      <vt:lpstr>SutonnyMJ</vt:lpstr>
      <vt:lpstr>Times New Roman</vt:lpstr>
      <vt:lpstr>Wingdings</vt:lpstr>
      <vt:lpstr>Wingdings 3</vt:lpstr>
      <vt:lpstr>Ion</vt:lpstr>
      <vt:lpstr>PowerPoint Presentation</vt:lpstr>
      <vt:lpstr>wkÿK cwiwPwZ</vt:lpstr>
      <vt:lpstr>cvV cwiwPwZ</vt:lpstr>
      <vt:lpstr>PowerPoint Presentation</vt:lpstr>
      <vt:lpstr>cvV m¤ú©wKZ welqvw`</vt:lpstr>
      <vt:lpstr>PowerPoint Presentation</vt:lpstr>
      <vt:lpstr>g¨vwUª‡·i ag©vejx:</vt:lpstr>
      <vt:lpstr>MvwbwZK mgm¨v I mgvavb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gvwëwgwWqv K¬v‡m ¯^vMZg</dc:title>
  <dc:creator>Younus Ali</dc:creator>
  <cp:lastModifiedBy>omedul islam</cp:lastModifiedBy>
  <cp:revision>155</cp:revision>
  <dcterms:created xsi:type="dcterms:W3CDTF">2021-02-10T12:44:50Z</dcterms:created>
  <dcterms:modified xsi:type="dcterms:W3CDTF">2021-03-09T04:35:57Z</dcterms:modified>
</cp:coreProperties>
</file>