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57" r:id="rId3"/>
    <p:sldId id="260" r:id="rId4"/>
    <p:sldId id="259" r:id="rId5"/>
    <p:sldId id="269" r:id="rId6"/>
    <p:sldId id="258" r:id="rId7"/>
    <p:sldId id="265" r:id="rId8"/>
    <p:sldId id="266" r:id="rId9"/>
    <p:sldId id="263" r:id="rId10"/>
    <p:sldId id="261" r:id="rId11"/>
    <p:sldId id="264" r:id="rId12"/>
    <p:sldId id="270" r:id="rId13"/>
    <p:sldId id="271" r:id="rId14"/>
    <p:sldId id="273" r:id="rId15"/>
    <p:sldId id="272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1" autoAdjust="0"/>
    <p:restoredTop sz="86397" autoAdjust="0"/>
  </p:normalViewPr>
  <p:slideViewPr>
    <p:cSldViewPr snapToGrid="0">
      <p:cViewPr varScale="1">
        <p:scale>
          <a:sx n="63" d="100"/>
          <a:sy n="63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24751-F739-48BB-A190-4A2D879546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A4BB7-609D-4182-A025-D6446E360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0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9A4BB7-609D-4182-A025-D6446E3604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2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2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0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2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6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4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6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9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0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4C99-7C46-4C93-9724-F8BF2AD3A50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3F9AB-6529-44F3-8F36-9D864B64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s.wikipedia.org/wiki/%E0%A6%AC%E0%A6%B8%E0%A6%A8%E0%A7%8D%E0%A6%A4_%E0%A6%8B%E0%A6%A4%E0%A7%8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stockpicturesforeveryone.com/2013/06/old-rural-indian-men-portraits-and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8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hyperlink" Target="https://bn.wikipedia.org/wiki/%E0%A6%B8%E0%A7%82%E0%A6%B0%E0%A7%8D%E0%A6%AF_(%E0%A6%A6%E0%A7%87%E0%A6%AC%E0%A6%A4%E0%A6%BE)" TargetMode="External"/><Relationship Id="rId9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Sundarban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bn.wikipedia.org/wiki/%E0%A6%B8%E0%A6%BE%E0%A6%9C%E0%A7%87%E0%A6%95_%E0%A6%89%E0%A6%AA%E0%A6%A4%E0%A7%8D%E0%A6%AF%E0%A6%95%E0%A6%BE" TargetMode="Externa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people/female-women/female-grandmother-old-person-portrait-smile-woman-face" TargetMode="External"/><Relationship Id="rId7" Type="http://schemas.openxmlformats.org/officeDocument/2006/relationships/hyperlink" Target="https://www.publicdomainpictures.net/view-image.php?image=96044&amp;picture=clouds-in-blue-sky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hyperlink" Target="https://en.wikipedia.org/wiki/Bill_Gates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A%E0%A6%BE%E0%A6%B2%E0%A6%95%E0%A7%80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okiecrumbsinc.blogspot.com/2011/09/the-saga-of-smells.html" TargetMode="External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hyperlink" Target="https://simple.wikipedia.org/wiki/Tagetes" TargetMode="External"/><Relationship Id="rId4" Type="http://schemas.openxmlformats.org/officeDocument/2006/relationships/image" Target="../media/image15.jp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D624F2-878C-4D7E-A232-F9A63008B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2" y="0"/>
            <a:ext cx="11732455" cy="68579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5BDBE9-38F8-42BD-904A-6918D927B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574389" y="342009"/>
            <a:ext cx="6583680" cy="485205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E10397-28F1-4547-9C29-7FE4DDF00234}"/>
              </a:ext>
            </a:extLst>
          </p:cNvPr>
          <p:cNvSpPr/>
          <p:nvPr/>
        </p:nvSpPr>
        <p:spPr>
          <a:xfrm>
            <a:off x="675250" y="342009"/>
            <a:ext cx="9903656" cy="1012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7986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B53F74-F0FB-4AF8-9F98-882242F12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84961" y="438742"/>
            <a:ext cx="9256542" cy="52188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86CFB8-D497-430B-AFE6-0A8D75DCDE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-2" y="3048149"/>
            <a:ext cx="1584961" cy="26094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7FFE762-4654-4A8F-931D-A4D412C63205}"/>
              </a:ext>
            </a:extLst>
          </p:cNvPr>
          <p:cNvSpPr txBox="1"/>
          <p:nvPr/>
        </p:nvSpPr>
        <p:spPr>
          <a:xfrm>
            <a:off x="1173990" y="6858000"/>
            <a:ext cx="9844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www.stockpicturesforeveryone.com/2013/06/old-rural-indian-men-portraits-and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/3.0/"/>
              </a:rPr>
              <a:t>CC BY</a:t>
            </a:r>
            <a:endParaRPr lang="en-US" sz="9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FB4F29-576E-492B-A986-F14E93F625C6}"/>
              </a:ext>
            </a:extLst>
          </p:cNvPr>
          <p:cNvSpPr/>
          <p:nvPr/>
        </p:nvSpPr>
        <p:spPr>
          <a:xfrm>
            <a:off x="-2" y="5781822"/>
            <a:ext cx="12192002" cy="10761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মুখোপাধ্যায়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তাঁহার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চিরদিনের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সঙ্গিনীকে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অলক্ষে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দুফোটা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মুছিয়া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শোকার্থ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বধূগণকে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সান্ত্বনা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লাগিলেন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84520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D22D9FE-EDDE-43BA-BDF4-ED561E2C42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313610"/>
            <a:ext cx="2133600" cy="20914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557F69-CCC3-44D4-9377-8A54E98DA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537" y="1104526"/>
            <a:ext cx="2614211" cy="199036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5F53689-BF84-4DF0-81BD-3C2EFA8BFA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30" y="1036795"/>
            <a:ext cx="5771424" cy="571503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A2E67BA-F45D-4F31-8473-B931E333F7F7}"/>
              </a:ext>
            </a:extLst>
          </p:cNvPr>
          <p:cNvGrpSpPr/>
          <p:nvPr/>
        </p:nvGrpSpPr>
        <p:grpSpPr>
          <a:xfrm>
            <a:off x="-2" y="4142968"/>
            <a:ext cx="2763880" cy="2608859"/>
            <a:chOff x="-2" y="4142968"/>
            <a:chExt cx="2763880" cy="260885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F65C673-6CDE-4E06-B6B2-929CCD4A1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6373" y="4142968"/>
              <a:ext cx="1777505" cy="260885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ED2B4B-EA4D-47F3-AAA8-BF2891C80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2" y="5261317"/>
              <a:ext cx="1323975" cy="149051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FBCE276-720D-49A0-954D-1CDC6274D444}"/>
              </a:ext>
            </a:extLst>
          </p:cNvPr>
          <p:cNvSpPr txBox="1"/>
          <p:nvPr/>
        </p:nvSpPr>
        <p:spPr>
          <a:xfrm>
            <a:off x="-2" y="-41607"/>
            <a:ext cx="12192002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দুলের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অন্ত্যেষ্টিক্রিয়া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উৎসুক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আগ্রহে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ভাগ্যিমানী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সগ্যে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যাচ্চো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আমাকেও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আশির্বাদ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2944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B2A941-F0D9-4CF8-9568-B5FA7DC5E157}"/>
              </a:ext>
            </a:extLst>
          </p:cNvPr>
          <p:cNvSpPr/>
          <p:nvPr/>
        </p:nvSpPr>
        <p:spPr>
          <a:xfrm>
            <a:off x="0" y="4938236"/>
            <a:ext cx="11922369" cy="1586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মড়া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পোড়ানো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সতী-লক্ষ্মী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মা-ঠাকরুন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সগ্যে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D2C23-C405-4CA5-86B0-E824AB5CF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48" y="2340598"/>
            <a:ext cx="1276723" cy="9720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E3F59D-DFFE-461F-B8B9-DF972E51F7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6821" y="0"/>
            <a:ext cx="759041" cy="9450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E76F0F6-FBDC-4172-AB57-A949F6C1D63F}"/>
              </a:ext>
            </a:extLst>
          </p:cNvPr>
          <p:cNvGrpSpPr/>
          <p:nvPr/>
        </p:nvGrpSpPr>
        <p:grpSpPr>
          <a:xfrm>
            <a:off x="8293449" y="1769354"/>
            <a:ext cx="3472454" cy="2747774"/>
            <a:chOff x="8293449" y="1769354"/>
            <a:chExt cx="3472454" cy="274777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6286ED1-393E-4600-BB4E-9A5DB1268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1881" y="1769354"/>
              <a:ext cx="2304022" cy="2747774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844012-CDFE-4CF6-9536-DF581AC3E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293449" y="3137095"/>
              <a:ext cx="1168432" cy="1380033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5DED29E-DF14-49CA-8BB8-69B386B770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2841" y="403239"/>
            <a:ext cx="759041" cy="9450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B4635DB-9C32-43AA-9B10-9AAB07226E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578108" y="938927"/>
            <a:ext cx="953000" cy="118648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4688A1-19F3-4176-84BA-10C4BD61BE67}"/>
              </a:ext>
            </a:extLst>
          </p:cNvPr>
          <p:cNvSpPr txBox="1"/>
          <p:nvPr/>
        </p:nvSpPr>
        <p:spPr>
          <a:xfrm>
            <a:off x="3646583" y="7162800"/>
            <a:ext cx="55084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bn.wikipedia.org/wiki/%E0%A6%B8%E0%A7%82%E0%A6%B0%E0%A7%8D%E0%A6%AF_(%E0%A6%A6%E0%A7%87%E0%A6%AC%E0%A6%A4%E0%A6%BE)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sa/3.0/"/>
              </a:rPr>
              <a:t>CC BY-SA</a:t>
            </a:r>
            <a:endParaRPr lang="en-US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0CF0A3-75EB-420D-A97F-46C62DA156FA}"/>
              </a:ext>
            </a:extLst>
          </p:cNvPr>
          <p:cNvSpPr txBox="1"/>
          <p:nvPr/>
        </p:nvSpPr>
        <p:spPr>
          <a:xfrm>
            <a:off x="3798983" y="7315200"/>
            <a:ext cx="55084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bn.wikipedia.org/wiki/%E0%A6%B8%E0%A7%82%E0%A6%B0%E0%A7%8D%E0%A6%AF_(%E0%A6%A6%E0%A7%87%E0%A6%AC%E0%A6%A4%E0%A6%BE)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8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45B3FF8-AF0A-4F0C-A9FD-1DCD7EBD6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108" y="1973332"/>
            <a:ext cx="953000" cy="725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AEA28C-9E82-4E0E-A75D-F0DA0D2983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00" y="23615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8B8224-F7C9-479F-8486-45165EA8F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55" y="785504"/>
            <a:ext cx="1850914" cy="2207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ECE5E2A-CB43-4AB7-84E8-42CA1968A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6941" y="1632759"/>
            <a:ext cx="1396953" cy="21450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10AADC-7C74-4C86-A935-D02B45302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87619" y="703794"/>
            <a:ext cx="1093417" cy="17445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47FAC69-C008-4D6A-8C8B-66B7D64A15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367" y="2378123"/>
            <a:ext cx="1628738" cy="1569876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C344520C-A077-43AB-860C-02C9F16214D3}"/>
              </a:ext>
            </a:extLst>
          </p:cNvPr>
          <p:cNvSpPr/>
          <p:nvPr/>
        </p:nvSpPr>
        <p:spPr>
          <a:xfrm rot="17845245">
            <a:off x="7045653" y="2255827"/>
            <a:ext cx="668230" cy="621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3760AE8-D397-4AE5-8274-2E5660AC7EDA}"/>
              </a:ext>
            </a:extLst>
          </p:cNvPr>
          <p:cNvSpPr/>
          <p:nvPr/>
        </p:nvSpPr>
        <p:spPr>
          <a:xfrm rot="12959714">
            <a:off x="10100431" y="2072644"/>
            <a:ext cx="668230" cy="621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8CE1B8-58EF-4C7A-AFBB-1F2E06006A82}"/>
              </a:ext>
            </a:extLst>
          </p:cNvPr>
          <p:cNvSpPr/>
          <p:nvPr/>
        </p:nvSpPr>
        <p:spPr>
          <a:xfrm rot="3105255">
            <a:off x="3274374" y="1703603"/>
            <a:ext cx="668230" cy="1287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560BF9-2C41-4A40-98B2-189DBC87FCC9}"/>
              </a:ext>
            </a:extLst>
          </p:cNvPr>
          <p:cNvSpPr/>
          <p:nvPr/>
        </p:nvSpPr>
        <p:spPr>
          <a:xfrm>
            <a:off x="5029630" y="3163060"/>
            <a:ext cx="1200443" cy="461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অভাগী</a:t>
            </a:r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E636B-FC33-49E9-BE76-BF933928125A}"/>
              </a:ext>
            </a:extLst>
          </p:cNvPr>
          <p:cNvSpPr/>
          <p:nvPr/>
        </p:nvSpPr>
        <p:spPr>
          <a:xfrm>
            <a:off x="1026942" y="3947999"/>
            <a:ext cx="1396952" cy="34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কাঙ্গালী</a:t>
            </a:r>
            <a:r>
              <a:rPr lang="en-US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1F63DD-6DEA-40B4-BF67-6995403A0DA2}"/>
              </a:ext>
            </a:extLst>
          </p:cNvPr>
          <p:cNvSpPr/>
          <p:nvPr/>
        </p:nvSpPr>
        <p:spPr>
          <a:xfrm>
            <a:off x="7979495" y="4080978"/>
            <a:ext cx="1788610" cy="34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C3512F-EAA9-4EEF-84DD-FFB1BF6F014C}"/>
              </a:ext>
            </a:extLst>
          </p:cNvPr>
          <p:cNvSpPr/>
          <p:nvPr/>
        </p:nvSpPr>
        <p:spPr>
          <a:xfrm>
            <a:off x="9614493" y="343563"/>
            <a:ext cx="2546251" cy="342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বাঘের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1B8556-A0B3-4726-8DA7-0C19C78DED7F}"/>
              </a:ext>
            </a:extLst>
          </p:cNvPr>
          <p:cNvSpPr/>
          <p:nvPr/>
        </p:nvSpPr>
        <p:spPr>
          <a:xfrm>
            <a:off x="12322" y="0"/>
            <a:ext cx="2883877" cy="615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অভাগীর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32DF20-BF64-4F81-BCEB-D98D836D3B41}"/>
              </a:ext>
            </a:extLst>
          </p:cNvPr>
          <p:cNvSpPr/>
          <p:nvPr/>
        </p:nvSpPr>
        <p:spPr>
          <a:xfrm>
            <a:off x="120734" y="4753050"/>
            <a:ext cx="11860302" cy="19694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কহিল,আর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কাঙ্গালী,তোর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অমনি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অমনি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আলতা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-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56366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8247E3-0269-4A9A-BAB7-2373C67850FF}"/>
              </a:ext>
            </a:extLst>
          </p:cNvPr>
          <p:cNvSpPr/>
          <p:nvPr/>
        </p:nvSpPr>
        <p:spPr>
          <a:xfrm>
            <a:off x="4234376" y="0"/>
            <a:ext cx="2264897" cy="900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05F555-D95A-4A5F-87A5-EC4C58F2086F}"/>
              </a:ext>
            </a:extLst>
          </p:cNvPr>
          <p:cNvSpPr/>
          <p:nvPr/>
        </p:nvSpPr>
        <p:spPr>
          <a:xfrm>
            <a:off x="1055077" y="1477108"/>
            <a:ext cx="9805180" cy="8018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অভাগীর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38361D-14EE-4044-B6C6-AE64A6EFF16C}"/>
              </a:ext>
            </a:extLst>
          </p:cNvPr>
          <p:cNvSpPr/>
          <p:nvPr/>
        </p:nvSpPr>
        <p:spPr>
          <a:xfrm>
            <a:off x="1055075" y="1477108"/>
            <a:ext cx="9805179" cy="798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DBF630-E5D3-4364-AF75-B6C6A7684518}"/>
              </a:ext>
            </a:extLst>
          </p:cNvPr>
          <p:cNvSpPr/>
          <p:nvPr/>
        </p:nvSpPr>
        <p:spPr>
          <a:xfrm>
            <a:off x="1055077" y="2855742"/>
            <a:ext cx="9805181" cy="798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কাঙ্গালীর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9D560F-A66E-430B-9C0F-8DA535C9D2FB}"/>
              </a:ext>
            </a:extLst>
          </p:cNvPr>
          <p:cNvSpPr/>
          <p:nvPr/>
        </p:nvSpPr>
        <p:spPr>
          <a:xfrm>
            <a:off x="1055076" y="2855742"/>
            <a:ext cx="9805181" cy="798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78C83-0B98-45D9-A2DA-E6B4EA4CC219}"/>
              </a:ext>
            </a:extLst>
          </p:cNvPr>
          <p:cNvSpPr/>
          <p:nvPr/>
        </p:nvSpPr>
        <p:spPr>
          <a:xfrm>
            <a:off x="1055075" y="4149969"/>
            <a:ext cx="9805179" cy="798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ঠাকুরদাস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মুখু্য্যের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বর্ষীয়সী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গিয়েছিল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A23D68-FE1E-4B3F-9995-3D122FC2C99F}"/>
              </a:ext>
            </a:extLst>
          </p:cNvPr>
          <p:cNvSpPr/>
          <p:nvPr/>
        </p:nvSpPr>
        <p:spPr>
          <a:xfrm>
            <a:off x="1055074" y="4146453"/>
            <a:ext cx="9805179" cy="7983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3669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C063985-B920-4F13-8615-FB169BF364F1}"/>
              </a:ext>
            </a:extLst>
          </p:cNvPr>
          <p:cNvGrpSpPr/>
          <p:nvPr/>
        </p:nvGrpSpPr>
        <p:grpSpPr>
          <a:xfrm>
            <a:off x="440788" y="196948"/>
            <a:ext cx="11310424" cy="6035041"/>
            <a:chOff x="440788" y="196948"/>
            <a:chExt cx="11310424" cy="603504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DA65D2C-6A2B-459B-BCC6-8BCFAEB38B18}"/>
                </a:ext>
              </a:extLst>
            </p:cNvPr>
            <p:cNvSpPr/>
            <p:nvPr/>
          </p:nvSpPr>
          <p:spPr>
            <a:xfrm>
              <a:off x="440788" y="196949"/>
              <a:ext cx="11310424" cy="6035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তোমার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ধনী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পরিবারের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কারো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মৃত্যু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গরিব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পরিবারের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কারো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মৃত্যু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ঘটনার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তুলনামূলক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বিবরন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দাও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CFE8115-AA79-4E4C-BFE5-41E673C8A61D}"/>
                </a:ext>
              </a:extLst>
            </p:cNvPr>
            <p:cNvSpPr/>
            <p:nvPr/>
          </p:nvSpPr>
          <p:spPr>
            <a:xfrm>
              <a:off x="4318782" y="196948"/>
              <a:ext cx="2926080" cy="9847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966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(52).jpg">
            <a:extLst>
              <a:ext uri="{FF2B5EF4-FFF2-40B4-BE49-F238E27FC236}">
                <a16:creationId xmlns:a16="http://schemas.microsoft.com/office/drawing/2014/main" id="{317E34BD-2DF1-4721-BAEA-FD22DE8577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29" b="5314"/>
          <a:stretch>
            <a:fillRect/>
          </a:stretch>
        </p:blipFill>
        <p:spPr>
          <a:xfrm>
            <a:off x="909712" y="693615"/>
            <a:ext cx="8604933" cy="44084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AAAD6F-C580-4C60-BDEE-BBAB0571B617}"/>
              </a:ext>
            </a:extLst>
          </p:cNvPr>
          <p:cNvSpPr txBox="1"/>
          <p:nvPr/>
        </p:nvSpPr>
        <p:spPr>
          <a:xfrm>
            <a:off x="2039815" y="1901989"/>
            <a:ext cx="68087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0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1B6-2FC0-48EB-99B2-F7B20D77E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8255"/>
            <a:ext cx="1157771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135D5-E591-4011-B9CD-6833896A3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708" y="1825625"/>
            <a:ext cx="5457092" cy="43513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করুনা</a:t>
            </a:r>
            <a:r>
              <a:rPr lang="en-US" sz="4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কান্ত</a:t>
            </a:r>
            <a:r>
              <a:rPr lang="en-US" sz="4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en-US" sz="4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আমেনা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বাকী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রেসিডেন্সিয়াল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০১৭৩৯৭০৭৭৯৮।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D3C85-9B8A-499D-B160-37D9BEAAE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079" y="1825625"/>
            <a:ext cx="5588391" cy="43513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গদ্যাংশ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২২.০৩.২০২১।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F6921B-181E-485C-BD60-33A5AC13D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64" y="1940712"/>
            <a:ext cx="2658794" cy="278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848E68-3B77-4297-9BEC-2FAD38050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" y="627774"/>
            <a:ext cx="11619914" cy="56833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542D12-760D-4E5A-B12D-FD208127E274}"/>
              </a:ext>
            </a:extLst>
          </p:cNvPr>
          <p:cNvSpPr/>
          <p:nvPr/>
        </p:nvSpPr>
        <p:spPr>
          <a:xfrm>
            <a:off x="3770141" y="84406"/>
            <a:ext cx="4375053" cy="7596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F1E746-1365-49E3-9227-B5877E43A4AC}"/>
              </a:ext>
            </a:extLst>
          </p:cNvPr>
          <p:cNvSpPr/>
          <p:nvPr/>
        </p:nvSpPr>
        <p:spPr>
          <a:xfrm>
            <a:off x="309489" y="4287123"/>
            <a:ext cx="11619914" cy="88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826608-4C68-4F65-BC4F-BE1E73E80D13}"/>
              </a:ext>
            </a:extLst>
          </p:cNvPr>
          <p:cNvSpPr/>
          <p:nvPr/>
        </p:nvSpPr>
        <p:spPr>
          <a:xfrm>
            <a:off x="309489" y="4223819"/>
            <a:ext cx="11619914" cy="88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দুঃখী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নিঅপরাধী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অভাগী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4EE023-FCF7-4FDB-83CD-80652EF1DC69}"/>
              </a:ext>
            </a:extLst>
          </p:cNvPr>
          <p:cNvSpPr/>
          <p:nvPr/>
        </p:nvSpPr>
        <p:spPr>
          <a:xfrm>
            <a:off x="309489" y="4223819"/>
            <a:ext cx="11573022" cy="886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নিঅপরাধী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264F1-2A4C-409A-B0C2-C727A289B7F1}"/>
              </a:ext>
            </a:extLst>
          </p:cNvPr>
          <p:cNvSpPr/>
          <p:nvPr/>
        </p:nvSpPr>
        <p:spPr>
          <a:xfrm>
            <a:off x="309489" y="4223819"/>
            <a:ext cx="11619914" cy="949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স্বর্গে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3087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600E399-2175-453C-BC82-34BF8CEB2881}"/>
              </a:ext>
            </a:extLst>
          </p:cNvPr>
          <p:cNvGrpSpPr/>
          <p:nvPr/>
        </p:nvGrpSpPr>
        <p:grpSpPr>
          <a:xfrm>
            <a:off x="0" y="281353"/>
            <a:ext cx="11830929" cy="6576647"/>
            <a:chOff x="2673997" y="2743200"/>
            <a:chExt cx="7426607" cy="386753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42E9822-9710-4EF1-8FC5-467B1A02B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6184950" y="2777289"/>
              <a:ext cx="3915654" cy="383344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CA571C1-F555-4834-BB19-179E266C4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2673997" y="2743200"/>
              <a:ext cx="3524250" cy="3833447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63365C5-B005-49E8-87F5-2B14D197C88F}"/>
              </a:ext>
            </a:extLst>
          </p:cNvPr>
          <p:cNvSpPr/>
          <p:nvPr/>
        </p:nvSpPr>
        <p:spPr>
          <a:xfrm>
            <a:off x="2528780" y="339319"/>
            <a:ext cx="6937002" cy="1673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অভাগীর</a:t>
            </a:r>
            <a:r>
              <a:rPr lang="en-US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স্বর্গ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F0F1B9-6623-4C18-93A4-5A5F52377372}"/>
              </a:ext>
            </a:extLst>
          </p:cNvPr>
          <p:cNvSpPr/>
          <p:nvPr/>
        </p:nvSpPr>
        <p:spPr>
          <a:xfrm>
            <a:off x="4584292" y="2300420"/>
            <a:ext cx="4881490" cy="9566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চট্টোপাধ্যায়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B60DA4-E8B4-4905-AE2F-EFBF28704446}"/>
              </a:ext>
            </a:extLst>
          </p:cNvPr>
          <p:cNvSpPr txBox="1"/>
          <p:nvPr/>
        </p:nvSpPr>
        <p:spPr>
          <a:xfrm>
            <a:off x="7310365" y="3181935"/>
            <a:ext cx="3524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bn.wikipedia.org/wiki/%E0%A6%B8%E0%A6%BE%E0%A6%9C%E0%A7%87%E0%A6%95_%E0%A6%89%E0%A6%AA%E0%A6%A4%E0%A7%8D%E0%A6%AF%E0%A6%95%E0%A6%B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52053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E7A78B-0850-4451-8633-BD7D923AA531}"/>
              </a:ext>
            </a:extLst>
          </p:cNvPr>
          <p:cNvSpPr txBox="1"/>
          <p:nvPr/>
        </p:nvSpPr>
        <p:spPr>
          <a:xfrm>
            <a:off x="3217984" y="0"/>
            <a:ext cx="2521634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9A686-3B75-4178-A5EA-0D403FF1F1F5}"/>
              </a:ext>
            </a:extLst>
          </p:cNvPr>
          <p:cNvSpPr txBox="1"/>
          <p:nvPr/>
        </p:nvSpPr>
        <p:spPr>
          <a:xfrm>
            <a:off x="0" y="1088460"/>
            <a:ext cx="60983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3600" dirty="0">
                <a:ln w="9525">
                  <a:solidFill>
                    <a:schemeClr val="tx1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 -- 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8E647-9253-4085-9F9E-E19F713D3F63}"/>
              </a:ext>
            </a:extLst>
          </p:cNvPr>
          <p:cNvSpPr txBox="1"/>
          <p:nvPr/>
        </p:nvSpPr>
        <p:spPr>
          <a:xfrm>
            <a:off x="168812" y="2368063"/>
            <a:ext cx="60983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 লেখক  পরিচিতি বলতে পারবে ।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C8286-EAC7-4F05-AABD-35CFE13C5292}"/>
              </a:ext>
            </a:extLst>
          </p:cNvPr>
          <p:cNvSpPr txBox="1"/>
          <p:nvPr/>
        </p:nvSpPr>
        <p:spPr>
          <a:xfrm>
            <a:off x="230358" y="3562954"/>
            <a:ext cx="610537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 নতুন শব্দের অর্থ বলতে পারবে।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74E373-284C-4FA8-B9C2-E6BDB4FCDDE4}"/>
              </a:ext>
            </a:extLst>
          </p:cNvPr>
          <p:cNvSpPr txBox="1"/>
          <p:nvPr/>
        </p:nvSpPr>
        <p:spPr>
          <a:xfrm>
            <a:off x="168812" y="5769540"/>
            <a:ext cx="107477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09588" indent="-509588"/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হতদরিদ্র মানুষের দুঃখ-যন্ত্রণার স্বরূপ ব্যাখ্যা করতে পারবে  ।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F331C7-F563-4039-B3CD-BC9B1F0A2DCE}"/>
              </a:ext>
            </a:extLst>
          </p:cNvPr>
          <p:cNvSpPr/>
          <p:nvPr/>
        </p:nvSpPr>
        <p:spPr>
          <a:xfrm>
            <a:off x="230358" y="4708603"/>
            <a:ext cx="10142806" cy="708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সৎকারে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আড়ম্বর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64655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03BDD5-B171-48F3-9D45-8610A99BC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91" y="1113548"/>
            <a:ext cx="2863436" cy="3052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2E7335C-1ED5-45F0-8F72-1CDB9999B9CE}"/>
              </a:ext>
            </a:extLst>
          </p:cNvPr>
          <p:cNvSpPr/>
          <p:nvPr/>
        </p:nvSpPr>
        <p:spPr>
          <a:xfrm>
            <a:off x="0" y="0"/>
            <a:ext cx="2926080" cy="890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AE461-72AC-4821-A83A-5E97A6A35ED0}"/>
              </a:ext>
            </a:extLst>
          </p:cNvPr>
          <p:cNvSpPr/>
          <p:nvPr/>
        </p:nvSpPr>
        <p:spPr>
          <a:xfrm>
            <a:off x="3334040" y="130047"/>
            <a:ext cx="8229601" cy="6802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১৮৭৬, ১৫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হুগলি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দেবানন্দপুর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B58B0-D81D-48FA-8CED-0B6FEBB7DE4F}"/>
              </a:ext>
            </a:extLst>
          </p:cNvPr>
          <p:cNvSpPr/>
          <p:nvPr/>
        </p:nvSpPr>
        <p:spPr>
          <a:xfrm>
            <a:off x="3334040" y="1649019"/>
            <a:ext cx="8243667" cy="680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কেরানি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একাউন্ট্যান্ট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D0764B-B509-47E4-A9BE-C0366649611A}"/>
              </a:ext>
            </a:extLst>
          </p:cNvPr>
          <p:cNvSpPr/>
          <p:nvPr/>
        </p:nvSpPr>
        <p:spPr>
          <a:xfrm>
            <a:off x="3348106" y="2537412"/>
            <a:ext cx="8243667" cy="6802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সাধনাঃ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(১৯০৩-১৯১৬সাল) 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A1D40-756F-4503-9D9A-E9A04CC94629}"/>
              </a:ext>
            </a:extLst>
          </p:cNvPr>
          <p:cNvSpPr/>
          <p:nvPr/>
        </p:nvSpPr>
        <p:spPr>
          <a:xfrm>
            <a:off x="182876" y="4334522"/>
            <a:ext cx="3151164" cy="680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শরৎচন্দ্র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চট্টোপাধ্যায়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EFC967-367F-40BE-AA24-F53B52E93C88}"/>
              </a:ext>
            </a:extLst>
          </p:cNvPr>
          <p:cNvSpPr/>
          <p:nvPr/>
        </p:nvSpPr>
        <p:spPr>
          <a:xfrm>
            <a:off x="3334040" y="3343014"/>
            <a:ext cx="8257733" cy="1419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গ্রন্থসমূহঃ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বড়দিদি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মেজদিদি,বিরাজ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বৌ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দেবদাস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পরিণীতা,শ্রীকান্ত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চরিত্রহীন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গৃহদাহ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দাবি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প্রশ্ন,দত্তা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সুমতি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D63D23-8364-4053-B7EA-6BF20085A867}"/>
              </a:ext>
            </a:extLst>
          </p:cNvPr>
          <p:cNvSpPr/>
          <p:nvPr/>
        </p:nvSpPr>
        <p:spPr>
          <a:xfrm>
            <a:off x="3334040" y="4856990"/>
            <a:ext cx="8257733" cy="9619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উপাধিঃ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জগত্তারিণী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(১৯২০)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(১৯৩৬)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D6C968-B782-4E70-8C08-B1C39E977D62}"/>
              </a:ext>
            </a:extLst>
          </p:cNvPr>
          <p:cNvSpPr/>
          <p:nvPr/>
        </p:nvSpPr>
        <p:spPr>
          <a:xfrm>
            <a:off x="3334040" y="6069689"/>
            <a:ext cx="8257733" cy="568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১৯৩৮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১৫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47E7F5-6CF3-4547-91E9-E8F062017EDC}"/>
              </a:ext>
            </a:extLst>
          </p:cNvPr>
          <p:cNvSpPr txBox="1"/>
          <p:nvPr/>
        </p:nvSpPr>
        <p:spPr>
          <a:xfrm>
            <a:off x="56270" y="5400006"/>
            <a:ext cx="3263704" cy="9541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পিতা– মতিলাল চট্টোপাধ্যায় </a:t>
            </a:r>
          </a:p>
          <a:p>
            <a:pPr algn="ctr"/>
            <a:r>
              <a:rPr lang="bn-IN" sz="2800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মাতা– ভুবনমোহিনী।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1AB0CF-2CD7-46F4-8BE0-AF1E3342BF10}"/>
              </a:ext>
            </a:extLst>
          </p:cNvPr>
          <p:cNvSpPr txBox="1"/>
          <p:nvPr/>
        </p:nvSpPr>
        <p:spPr>
          <a:xfrm>
            <a:off x="3319975" y="956133"/>
            <a:ext cx="8243666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জীবন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  </a:t>
            </a:r>
            <a:r>
              <a:rPr lang="bn-IN" sz="32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 এ শ্রেণি পর্যন্ত (এইচ এস সি)  </a:t>
            </a:r>
          </a:p>
        </p:txBody>
      </p:sp>
    </p:spTree>
    <p:extLst>
      <p:ext uri="{BB962C8B-B14F-4D97-AF65-F5344CB8AC3E}">
        <p14:creationId xmlns:p14="http://schemas.microsoft.com/office/powerpoint/2010/main" val="107627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44AF50-F6FE-45A2-9C8B-ACCDE04118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86106" y="728246"/>
            <a:ext cx="3005537" cy="20691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DD1E3A0-A867-4BD3-9671-FD5394E4B321}"/>
              </a:ext>
            </a:extLst>
          </p:cNvPr>
          <p:cNvSpPr/>
          <p:nvPr/>
        </p:nvSpPr>
        <p:spPr>
          <a:xfrm>
            <a:off x="450165" y="1242863"/>
            <a:ext cx="3005537" cy="8581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বর্ষীয়সী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D69953-0A29-45EE-A4B8-5C5AD790202B}"/>
              </a:ext>
            </a:extLst>
          </p:cNvPr>
          <p:cNvSpPr/>
          <p:nvPr/>
        </p:nvSpPr>
        <p:spPr>
          <a:xfrm>
            <a:off x="7385537" y="1242862"/>
            <a:ext cx="3784209" cy="858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B33002-F8F4-4904-8453-EE3644A731B9}"/>
              </a:ext>
            </a:extLst>
          </p:cNvPr>
          <p:cNvSpPr/>
          <p:nvPr/>
        </p:nvSpPr>
        <p:spPr>
          <a:xfrm>
            <a:off x="450166" y="3446584"/>
            <a:ext cx="3005538" cy="998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সঙ্গতিপন্ন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DFB0D8-AD64-4613-9011-E816B90B47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86106" y="3006969"/>
            <a:ext cx="3005537" cy="17570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93D5481-6833-48E7-9CFD-1C241323728F}"/>
              </a:ext>
            </a:extLst>
          </p:cNvPr>
          <p:cNvSpPr/>
          <p:nvPr/>
        </p:nvSpPr>
        <p:spPr>
          <a:xfrm>
            <a:off x="7385538" y="3217984"/>
            <a:ext cx="3784209" cy="91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DE71E4-3A81-4448-A0EB-3B2FE624AA3B}"/>
              </a:ext>
            </a:extLst>
          </p:cNvPr>
          <p:cNvSpPr/>
          <p:nvPr/>
        </p:nvSpPr>
        <p:spPr>
          <a:xfrm>
            <a:off x="450166" y="5291579"/>
            <a:ext cx="3010485" cy="9988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অন্তরীক্ষ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94334F4-60C5-46E1-BCE4-97236C23C6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981158" y="4973624"/>
            <a:ext cx="3010485" cy="175707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0720CAF-042D-4683-9CF3-47B4C41DB086}"/>
              </a:ext>
            </a:extLst>
          </p:cNvPr>
          <p:cNvSpPr/>
          <p:nvPr/>
        </p:nvSpPr>
        <p:spPr>
          <a:xfrm>
            <a:off x="7385539" y="5394958"/>
            <a:ext cx="3784208" cy="91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গগন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A2F674-7A0A-47C3-A72D-477D1D8C90CF}"/>
              </a:ext>
            </a:extLst>
          </p:cNvPr>
          <p:cNvSpPr/>
          <p:nvPr/>
        </p:nvSpPr>
        <p:spPr>
          <a:xfrm>
            <a:off x="196948" y="0"/>
            <a:ext cx="5458264" cy="5186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097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A2D51C-5AAF-4D01-B6DD-CF3506135771}"/>
              </a:ext>
            </a:extLst>
          </p:cNvPr>
          <p:cNvSpPr txBox="1"/>
          <p:nvPr/>
        </p:nvSpPr>
        <p:spPr>
          <a:xfrm>
            <a:off x="798633" y="1169293"/>
            <a:ext cx="2155582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প্রসন্নমুখ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7BDA5E-5269-4007-AE64-6A67B5CD0D37}"/>
              </a:ext>
            </a:extLst>
          </p:cNvPr>
          <p:cNvSpPr/>
          <p:nvPr/>
        </p:nvSpPr>
        <p:spPr>
          <a:xfrm>
            <a:off x="7202659" y="992167"/>
            <a:ext cx="448759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834A06-600A-4769-989D-3D2E24D33D11}"/>
              </a:ext>
            </a:extLst>
          </p:cNvPr>
          <p:cNvSpPr/>
          <p:nvPr/>
        </p:nvSpPr>
        <p:spPr>
          <a:xfrm>
            <a:off x="798633" y="4640444"/>
            <a:ext cx="246184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দুলে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694013-4A9C-4406-B2F3-A2462F77C247}"/>
              </a:ext>
            </a:extLst>
          </p:cNvPr>
          <p:cNvSpPr/>
          <p:nvPr/>
        </p:nvSpPr>
        <p:spPr>
          <a:xfrm>
            <a:off x="6096000" y="4780338"/>
            <a:ext cx="5594253" cy="50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বহনকারী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FC12FB-5FE3-42A4-B823-EB480F18A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32517" y="2954215"/>
            <a:ext cx="3770142" cy="18261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A76706-9CAE-4A50-A289-5998206DB7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17" y="410641"/>
            <a:ext cx="3770142" cy="23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5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546D7C8-B451-47D2-9DE8-0FF2BA38CD6F}"/>
              </a:ext>
            </a:extLst>
          </p:cNvPr>
          <p:cNvGrpSpPr/>
          <p:nvPr/>
        </p:nvGrpSpPr>
        <p:grpSpPr>
          <a:xfrm>
            <a:off x="1395614" y="372736"/>
            <a:ext cx="9480411" cy="5660717"/>
            <a:chOff x="1395614" y="372736"/>
            <a:chExt cx="9480411" cy="566071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594AA34-C687-4856-8E56-C8A027AFB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511" y="2270137"/>
              <a:ext cx="2857500" cy="16002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11EF5A8-C8D3-4F9B-819A-249A58CC00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0610" y="372736"/>
              <a:ext cx="2705100" cy="16859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6000462-DB0A-45DC-A061-DBD14CF37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261" y="444174"/>
              <a:ext cx="2962275" cy="15430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A312E0-969A-4FF7-8F30-4D8A50DFB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56430">
              <a:off x="9031937" y="2490820"/>
              <a:ext cx="1844088" cy="2386086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426FAD2-FD9C-4306-9EC6-B28BE7048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395614" y="2499924"/>
              <a:ext cx="1879424" cy="209119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B36A818-04D2-4F2F-9D40-C07DFE608E46}"/>
                </a:ext>
              </a:extLst>
            </p:cNvPr>
            <p:cNvGrpSpPr/>
            <p:nvPr/>
          </p:nvGrpSpPr>
          <p:grpSpPr>
            <a:xfrm>
              <a:off x="4609225" y="4336989"/>
              <a:ext cx="2249952" cy="1696464"/>
              <a:chOff x="7105064" y="4615372"/>
              <a:chExt cx="2249952" cy="1696464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A689A72-8D54-4CC9-B9C5-9617F88454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>
                <a:off x="7105064" y="4615372"/>
                <a:ext cx="2249952" cy="1696464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B3811F8-3C27-4483-A97A-98816E6FE0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10"/>
                  </a:ext>
                </a:extLst>
              </a:blip>
              <a:stretch>
                <a:fillRect/>
              </a:stretch>
            </p:blipFill>
            <p:spPr>
              <a:xfrm flipV="1">
                <a:off x="7986687" y="4634717"/>
                <a:ext cx="730061" cy="529294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94DA5A56-05AA-4F35-9C78-77399F2933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10"/>
                  </a:ext>
                </a:extLst>
              </a:blip>
              <a:stretch>
                <a:fillRect/>
              </a:stretch>
            </p:blipFill>
            <p:spPr>
              <a:xfrm flipV="1">
                <a:off x="8579059" y="4654062"/>
                <a:ext cx="730061" cy="529294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B48C0E5-7A54-44BC-8567-FF276CA792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10"/>
                  </a:ext>
                </a:extLst>
              </a:blip>
              <a:stretch>
                <a:fillRect/>
              </a:stretch>
            </p:blipFill>
            <p:spPr>
              <a:xfrm flipV="1">
                <a:off x="7312912" y="4634717"/>
                <a:ext cx="730061" cy="529294"/>
              </a:xfrm>
              <a:prstGeom prst="rect">
                <a:avLst/>
              </a:prstGeom>
            </p:spPr>
          </p:pic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E51D674-CBA4-4019-9F05-0128D6A7D35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ঠাকুরদাস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মুখু্য্যের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বর্ষীয়সী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ধামের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শবযাত্রা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কাঁদিতে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কাঁদিতে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আলতা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সিঁদুর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লেপিয়া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বধুরা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ললাট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চন্দনে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চর্চিত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বহুমূল্যে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শাশুড়ির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আচ্ছাদিত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আঁচল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পদধূলি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মুছাইয়া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লইল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4125B-30B3-45DB-B5EE-C347E120E319}"/>
              </a:ext>
            </a:extLst>
          </p:cNvPr>
          <p:cNvSpPr/>
          <p:nvPr/>
        </p:nvSpPr>
        <p:spPr>
          <a:xfrm>
            <a:off x="10101389" y="112543"/>
            <a:ext cx="1645133" cy="5064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575</Words>
  <Application>Microsoft Office PowerPoint</Application>
  <PresentationFormat>Widescreen</PresentationFormat>
  <Paragraphs>81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karuna roy</dc:creator>
  <cp:lastModifiedBy>Dell</cp:lastModifiedBy>
  <cp:revision>44</cp:revision>
  <dcterms:created xsi:type="dcterms:W3CDTF">2021-03-14T06:06:10Z</dcterms:created>
  <dcterms:modified xsi:type="dcterms:W3CDTF">2021-03-23T15:39:00Z</dcterms:modified>
</cp:coreProperties>
</file>