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8" r:id="rId2"/>
    <p:sldId id="299" r:id="rId3"/>
    <p:sldId id="300" r:id="rId4"/>
    <p:sldId id="288" r:id="rId5"/>
    <p:sldId id="323" r:id="rId6"/>
    <p:sldId id="407" r:id="rId7"/>
    <p:sldId id="418" r:id="rId8"/>
    <p:sldId id="419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04" r:id="rId20"/>
    <p:sldId id="34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C92"/>
    <a:srgbClr val="FFFFFF"/>
    <a:srgbClr val="276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24-Mar-21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24-Mar-21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24-Mar-21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24-Mar-21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24-Mar-21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24-Mar-21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24-Mar-21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24-Mar-21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24-Mar-21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24-Mar-21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7790" y="1510748"/>
            <a:ext cx="4236419" cy="254989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r>
              <a:rPr lang="bn-BD" sz="13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8D4C9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15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8D4C9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8D4C9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1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168899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র্মীয়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5" y="735497"/>
            <a:ext cx="10310192" cy="3087756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ঐতিহ্যগতভাবে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অতিশয়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দয়ালু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৮৮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্রিস্টান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র্ণভাবে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4E78E-A991-4F91-9607-D774CE5A9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7"/>
          <a:stretch/>
        </p:blipFill>
        <p:spPr>
          <a:xfrm>
            <a:off x="4147929" y="3770244"/>
            <a:ext cx="4346713" cy="3087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209A2-91A9-427E-A5EA-3E41F34A5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0244"/>
            <a:ext cx="4147930" cy="3087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8EB7A-967A-4920-B46C-E22F44E5B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/>
          <a:stretch/>
        </p:blipFill>
        <p:spPr>
          <a:xfrm>
            <a:off x="8454887" y="3770244"/>
            <a:ext cx="3737113" cy="30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208656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রন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74644"/>
            <a:ext cx="10986051" cy="3167269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াউনি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উত্তরবঙ্গ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পাটাত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লেও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লক্ষ্যনীয়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গুনাগুনের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ার্থক্য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হুতল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D564E-EBC7-4640-8453-359F94399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209"/>
            <a:ext cx="3644348" cy="2895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5422FD-2909-4368-8733-2BE856604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34" y="3962207"/>
            <a:ext cx="4385066" cy="2895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1E39C-B66F-47CE-91E6-9D9498063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8" y="3962208"/>
            <a:ext cx="4162586" cy="28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115892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দ্যাভ্যাস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5" y="675864"/>
            <a:ext cx="10310192" cy="3087756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ংস্কৃতির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গুরুত্বপূণ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অভ্যস্ত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পানতা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ানুষের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চাইনিজসহ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রেস্টুরেন্ট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বহুগুনে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093DB-4A00-49ED-A204-ED62CC63D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5082"/>
            <a:ext cx="3935896" cy="3212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2262B5-2AE9-4793-BD86-654367C4D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74" y="3634246"/>
            <a:ext cx="3207026" cy="3212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88B517-A1C0-4DA7-BF1D-AF26B038D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7" y="3645080"/>
            <a:ext cx="5049077" cy="32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208656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5" y="768628"/>
            <a:ext cx="10310192" cy="2554356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উপজাতীয়দের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টিকিয়ে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বইগুল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ছাপা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4E1AB-99F4-4CDC-B9FA-789422F2D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6" y="3111266"/>
            <a:ext cx="5989983" cy="3746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BC33A7-7A0A-4962-882C-F9F4370E0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267"/>
            <a:ext cx="6096000" cy="37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208656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5" y="755376"/>
            <a:ext cx="10310192" cy="1696278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উ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উল্লাসে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২১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২৬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১৬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১লা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ঘ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ধর্মাবলাম্ব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ার্বণ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E5152-9267-45A2-A2F8-CF3F32178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4192821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7BD53E-8902-486F-A253-20EB0F8E9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25" y="3494846"/>
            <a:ext cx="3688575" cy="3381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35F4A7-563D-4C6A-B27A-151E81C0D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21" y="3476625"/>
            <a:ext cx="4310604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76135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4" y="622853"/>
            <a:ext cx="10933045" cy="3511825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্রিটিশ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চাপিয়ে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েওয়া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সিলেবা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কোমলমতি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র্থীদের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্ত্বিক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িক্ষিত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বস্থা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ুরুত্বপূ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র্বত্র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িওয়ালার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েহায়ে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2045F-73B2-40B4-A493-5497F3F76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8" y="4134677"/>
            <a:ext cx="3670852" cy="2732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5C89B-5010-4CC5-A028-8B55C03D2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4676"/>
            <a:ext cx="4982815" cy="2732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AAEDD9-3DF5-4D0E-B665-1D456A49B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16" y="4134676"/>
            <a:ext cx="3538331" cy="272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102639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5" y="768627"/>
            <a:ext cx="10853532" cy="3087756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প্রণালিতে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গ্রামঞ্চলে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তাবিজ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এ্যালোপেথিক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মিও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কবিরাজি-এসব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হাতুড়ে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িৎসার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অবস্থাপনা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গ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ফিলতির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লেও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19644-AE9F-4D99-8E73-C8F2E89A2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2" y="3591338"/>
            <a:ext cx="4439478" cy="3266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0750BF-71DE-4F91-B721-B07FFF08A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79" y="3591339"/>
            <a:ext cx="3313043" cy="3266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F79AA-ED41-48D1-A5E8-E6674B72B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134"/>
            <a:ext cx="4439479" cy="31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0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ংস্কৃতি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665988"/>
            <a:ext cx="10853531" cy="2865783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ির্বাচনের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ক্তিগত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ালাবদল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সুখনয়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েন্দ্রীক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উত্তরসূ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ির্ধারণ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াজনৈতিক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E9BD6-CB29-45F8-BB91-5B05B90F7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78" y="3631096"/>
            <a:ext cx="8454887" cy="32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0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বৈশিষ্ঠ্যসমূহ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896" y="665988"/>
            <a:ext cx="9395792" cy="561554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আতিথেয়তা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just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জীবনাচ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কায়দা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260798-4BDD-4545-94F1-1A50B0E2366E}"/>
              </a:ext>
            </a:extLst>
          </p:cNvPr>
          <p:cNvSpPr txBox="1"/>
          <p:nvPr/>
        </p:nvSpPr>
        <p:spPr>
          <a:xfrm>
            <a:off x="1159927" y="2351782"/>
            <a:ext cx="1020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2FCFB6-1DC6-4249-8DEA-D8CF178C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053"/>
            <a:ext cx="12192000" cy="691978"/>
          </a:xfrm>
        </p:spPr>
        <p:txBody>
          <a:bodyPr>
            <a:normAutofit fontScale="90000"/>
          </a:bodyPr>
          <a:lstStyle/>
          <a:p>
            <a:pPr marL="571500" indent="-571500"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আগামী দিনের পাঠ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51A3F107-3FA3-4572-A5AE-ED176A6B30FA}"/>
              </a:ext>
            </a:extLst>
          </p:cNvPr>
          <p:cNvSpPr txBox="1">
            <a:spLocks/>
          </p:cNvSpPr>
          <p:nvPr/>
        </p:nvSpPr>
        <p:spPr>
          <a:xfrm>
            <a:off x="0" y="412250"/>
            <a:ext cx="12192000" cy="691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D054649-75DA-4B14-9D33-DC3D9BAA536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5989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2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আলচ্য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 স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(২য়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অধ্যয়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 ও 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্য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9304" y="1577009"/>
            <a:ext cx="4236419" cy="2549899"/>
          </a:xfrm>
        </p:spPr>
        <p:txBody>
          <a:bodyPr anchor="ctr">
            <a:normAutofit/>
          </a:bodyPr>
          <a:lstStyle/>
          <a:p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115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8D4C9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8D4C9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9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B684AA0-A965-4068-9DDD-F1C8FD207CA5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60487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s-IN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ি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22705-FA46-4392-869F-99DA51E54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24" y="3684214"/>
            <a:ext cx="7453376" cy="317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C0214-FA7F-4A9D-89DB-3F9D7D1970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1"/>
          <a:stretch/>
        </p:blipFill>
        <p:spPr>
          <a:xfrm>
            <a:off x="7477250" y="670394"/>
            <a:ext cx="4738625" cy="3173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C9633-48E6-489B-A8C4-CF870A6C0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25" y="674315"/>
            <a:ext cx="3292192" cy="300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093859-69E8-4D34-880F-B58B71C5FB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r="2192"/>
          <a:stretch/>
        </p:blipFill>
        <p:spPr>
          <a:xfrm>
            <a:off x="0" y="674315"/>
            <a:ext cx="4738625" cy="3173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CD86A2-90E4-4E80-AD52-CB1D29F515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b="10507"/>
          <a:stretch/>
        </p:blipFill>
        <p:spPr>
          <a:xfrm>
            <a:off x="0" y="3684215"/>
            <a:ext cx="4738624" cy="31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9134" y="498656"/>
            <a:ext cx="9133730" cy="742491"/>
          </a:xfrm>
        </p:spPr>
        <p:txBody>
          <a:bodyPr/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87746" y="1987457"/>
            <a:ext cx="9961063" cy="10779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 ও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62882"/>
            <a:ext cx="9133730" cy="652972"/>
          </a:xfrm>
        </p:spPr>
        <p:txBody>
          <a:bodyPr>
            <a:normAutofit/>
          </a:bodyPr>
          <a:lstStyle/>
          <a:p>
            <a:pPr algn="ctr"/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 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805372"/>
            <a:ext cx="10866783" cy="1492123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“Society”।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“Socius”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সংঘবদ্ধ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জনসমষ্ঠিকে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বহুলোক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সংঘবদ্ধভাবে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DB00A7D-6D14-469E-80A0-3018F4A5D610}"/>
              </a:ext>
            </a:extLst>
          </p:cNvPr>
          <p:cNvSpPr txBox="1">
            <a:spLocks/>
          </p:cNvSpPr>
          <p:nvPr/>
        </p:nvSpPr>
        <p:spPr>
          <a:xfrm>
            <a:off x="1086678" y="2297495"/>
            <a:ext cx="10601739" cy="950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: </a:t>
            </a:r>
            <a:b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সংঘবদ্ধ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খ)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দ্দেশ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য।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1E57AFE-2A81-43C1-9A9F-8BC0B258DDC4}"/>
              </a:ext>
            </a:extLst>
          </p:cNvPr>
          <p:cNvSpPr txBox="1">
            <a:spLocks/>
          </p:cNvSpPr>
          <p:nvPr/>
        </p:nvSpPr>
        <p:spPr>
          <a:xfrm>
            <a:off x="1086678" y="3438059"/>
            <a:ext cx="10601739" cy="329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শেফারের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জনগ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ারা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সাংস্কৃ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ীব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ইভার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দ্দেশ্য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পর্কের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7518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182151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E5D10-BE5A-4B0E-96AD-6DB2C6E3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848139"/>
            <a:ext cx="10469217" cy="5314122"/>
          </a:xfrm>
        </p:spPr>
        <p:txBody>
          <a:bodyPr>
            <a:noAutofit/>
          </a:bodyPr>
          <a:lstStyle/>
          <a:p>
            <a:pPr marL="45720" indent="0" algn="just">
              <a:buNone/>
              <a:defRPr/>
            </a:pP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জীবনপ্রণালী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ভাষা-সাহিত্য-সংগীত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শিল্পকলা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চর্চাকেই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সমাজতাত্ত্বিক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দৃষ্টিকোণ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মননশীলতার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পূর্ণতাই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endParaRPr lang="en-US" sz="3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ম্যাকাইভারের</a:t>
            </a:r>
            <a:r>
              <a:rPr lang="en-US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" indent="0" algn="just">
              <a:buNone/>
              <a:defRPr/>
            </a:pPr>
            <a:r>
              <a:rPr lang="en-US" sz="3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</a:t>
            </a:r>
            <a:r>
              <a:rPr lang="en-US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3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টেইলর</a:t>
            </a:r>
            <a:r>
              <a:rPr lang="en-US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সমাজবাসীর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ধ্যান-ধারণা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আইন-আদালত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নীতিকতা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আচার-ব্যবহার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সমাজবাসী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বংশানুক্রমে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" indent="0" algn="just">
              <a:buNone/>
              <a:defRPr/>
            </a:pP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(ক)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অবস্তুগত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2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327922"/>
            <a:ext cx="9133730" cy="639484"/>
          </a:xfrm>
        </p:spPr>
        <p:txBody>
          <a:bodyPr>
            <a:noAutofit/>
          </a:bodyPr>
          <a:lstStyle/>
          <a:p>
            <a:pPr algn="ctr"/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 স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বৈশিষ্ঠ্য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713" y="1154748"/>
            <a:ext cx="9786731" cy="3470260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জাতিগোষ্ঠী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বৈচিত্রময়তা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138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208656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5" y="874644"/>
            <a:ext cx="10310192" cy="2145043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কৃষিনির্ভর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অর্থব্যবস্থা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গ্রামবাসীর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সিংহভাগ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E9971-1906-4C4C-86C6-732BFB1BA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09" y="2978491"/>
            <a:ext cx="5448300" cy="3806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481FDF-FAFC-476A-8313-272A5DB43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1" y="3019687"/>
            <a:ext cx="6369160" cy="37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>
            <a:extLst>
              <a:ext uri="{FF2B5EF4-FFF2-40B4-BE49-F238E27FC236}">
                <a16:creationId xmlns:a16="http://schemas.microsoft.com/office/drawing/2014/main" id="{760AFCFC-C8D9-4B45-AEC7-EDFCD57B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129144"/>
            <a:ext cx="9133730" cy="665988"/>
          </a:xfrm>
        </p:spPr>
        <p:txBody>
          <a:bodyPr>
            <a:normAutofit/>
          </a:bodyPr>
          <a:lstStyle/>
          <a:p>
            <a:pPr algn="ctr"/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োশাক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পরিচ্ছদ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A130D9-6520-40A7-8204-20757A2C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728872"/>
            <a:ext cx="10986053" cy="3829878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গামছা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বৈচিত্রময়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ুরুষের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লেও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যথেষ্ঠ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ফ্যাশ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রোনাকালীন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নারীকে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ফেসবুকসহ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অনলাইলে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োশাকরে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াগ্রাম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াখছে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20F66-AEA7-42C6-AD64-A4BA5A2D0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708"/>
            <a:ext cx="3498905" cy="2260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C90BB-0FDE-4D75-932B-33C866874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9"/>
          <a:stretch/>
        </p:blipFill>
        <p:spPr>
          <a:xfrm>
            <a:off x="3498905" y="4597708"/>
            <a:ext cx="3856052" cy="2260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A7D58-FB27-4D21-89B2-895B5B35A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7" y="4597707"/>
            <a:ext cx="4837043" cy="22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1271</TotalTime>
  <Words>2241</Words>
  <Application>Microsoft Office PowerPoint</Application>
  <PresentationFormat>Widescreen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Schoolbook</vt:lpstr>
      <vt:lpstr>NikoshBAN</vt:lpstr>
      <vt:lpstr>Wingdings</vt:lpstr>
      <vt:lpstr>FLOWERS 16X9</vt:lpstr>
      <vt:lpstr>স্বাগতম  </vt:lpstr>
      <vt:lpstr>PowerPoint Presentation</vt:lpstr>
      <vt:lpstr>PowerPoint Presentation</vt:lpstr>
      <vt:lpstr>শিখনফলঃ এই পাঠ শেষে শিক্ষার্থীরা </vt:lpstr>
      <vt:lpstr>সমাজ </vt:lpstr>
      <vt:lpstr>সংস্কৃতি</vt:lpstr>
      <vt:lpstr>বাংলাদেশের সমাজ ও সংস্কৃতির বৈশিষ্ঠ্য</vt:lpstr>
      <vt:lpstr>অর্থনীতি</vt:lpstr>
      <vt:lpstr>পোশাক পরিচ্ছদ </vt:lpstr>
      <vt:lpstr>ধর্মীয় বিশ্বাস </vt:lpstr>
      <vt:lpstr>ঘরবাড়ির ধরন </vt:lpstr>
      <vt:lpstr>খাদ্যাভ্যাস</vt:lpstr>
      <vt:lpstr>ভাষা</vt:lpstr>
      <vt:lpstr>উৎসব</vt:lpstr>
      <vt:lpstr>শিক্ষা ব্যবস্থা</vt:lpstr>
      <vt:lpstr>চিকিৎসা ব্যবস্থা</vt:lpstr>
      <vt:lpstr>রাজনৈতিক সংস্কৃতি</vt:lpstr>
      <vt:lpstr>অন্যান্য বৈশিষ্ঠ্যসমূহ</vt:lpstr>
      <vt:lpstr>আগামী দিনের পাঠঃ</vt:lpstr>
      <vt:lpstr>ধন্যবাদ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Shushilan Shushilan</dc:creator>
  <cp:lastModifiedBy>Shushilan Shushilan</cp:lastModifiedBy>
  <cp:revision>858</cp:revision>
  <dcterms:created xsi:type="dcterms:W3CDTF">2021-02-01T06:00:55Z</dcterms:created>
  <dcterms:modified xsi:type="dcterms:W3CDTF">2021-03-24T03:02:49Z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