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61" r:id="rId4"/>
    <p:sldId id="262" r:id="rId5"/>
    <p:sldId id="263" r:id="rId6"/>
    <p:sldId id="264" r:id="rId7"/>
    <p:sldId id="266" r:id="rId8"/>
    <p:sldId id="267" r:id="rId9"/>
    <p:sldId id="269" r:id="rId10"/>
    <p:sldId id="260" r:id="rId11"/>
    <p:sldId id="265" r:id="rId12"/>
    <p:sldId id="270" r:id="rId13"/>
    <p:sldId id="271" r:id="rId14"/>
  </p:sldIdLst>
  <p:sldSz cx="12801600" cy="7772400"/>
  <p:notesSz cx="9144000" cy="6858000"/>
  <p:defaultTextStyle>
    <a:defPPr>
      <a:defRPr lang="en-US"/>
    </a:defPPr>
    <a:lvl1pPr marL="0" algn="l" defTabSz="11756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1pPr>
    <a:lvl2pPr marL="587822" algn="l" defTabSz="11756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2pPr>
    <a:lvl3pPr marL="1175644" algn="l" defTabSz="11756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3pPr>
    <a:lvl4pPr marL="1763466" algn="l" defTabSz="11756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4pPr>
    <a:lvl5pPr marL="2351288" algn="l" defTabSz="11756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5pPr>
    <a:lvl6pPr marL="2939110" algn="l" defTabSz="11756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6pPr>
    <a:lvl7pPr marL="3526932" algn="l" defTabSz="11756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7pPr>
    <a:lvl8pPr marL="4114754" algn="l" defTabSz="11756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8pPr>
    <a:lvl9pPr marL="4702576" algn="l" defTabSz="11756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1002" y="-84"/>
      </p:cViewPr>
      <p:guideLst>
        <p:guide orient="horz" pos="2448"/>
        <p:guide pos="403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2414482"/>
            <a:ext cx="10881360" cy="166602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0240" y="4404360"/>
            <a:ext cx="8961120" cy="19862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878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56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634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51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39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26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14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7025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81160" y="311257"/>
            <a:ext cx="2880360" cy="66317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0080" y="311257"/>
            <a:ext cx="8427720" cy="663172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238" y="4994487"/>
            <a:ext cx="10881360" cy="1543685"/>
          </a:xfrm>
        </p:spPr>
        <p:txBody>
          <a:bodyPr anchor="t"/>
          <a:lstStyle>
            <a:lvl1pPr algn="l">
              <a:defRPr sz="5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238" y="3294275"/>
            <a:ext cx="10881360" cy="1700212"/>
          </a:xfrm>
        </p:spPr>
        <p:txBody>
          <a:bodyPr anchor="b"/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587822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7564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76346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5128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93911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52693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1147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70257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0080" y="1813560"/>
            <a:ext cx="5654040" cy="5129425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7480" y="1813560"/>
            <a:ext cx="5654040" cy="5129425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0" y="1739795"/>
            <a:ext cx="5656263" cy="725064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7822" indent="0">
              <a:buNone/>
              <a:defRPr sz="2600" b="1"/>
            </a:lvl2pPr>
            <a:lvl3pPr marL="1175644" indent="0">
              <a:buNone/>
              <a:defRPr sz="2300" b="1"/>
            </a:lvl3pPr>
            <a:lvl4pPr marL="1763466" indent="0">
              <a:buNone/>
              <a:defRPr sz="2100" b="1"/>
            </a:lvl4pPr>
            <a:lvl5pPr marL="2351288" indent="0">
              <a:buNone/>
              <a:defRPr sz="2100" b="1"/>
            </a:lvl5pPr>
            <a:lvl6pPr marL="2939110" indent="0">
              <a:buNone/>
              <a:defRPr sz="2100" b="1"/>
            </a:lvl6pPr>
            <a:lvl7pPr marL="3526932" indent="0">
              <a:buNone/>
              <a:defRPr sz="2100" b="1"/>
            </a:lvl7pPr>
            <a:lvl8pPr marL="4114754" indent="0">
              <a:buNone/>
              <a:defRPr sz="2100" b="1"/>
            </a:lvl8pPr>
            <a:lvl9pPr marL="4702576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0" y="2464859"/>
            <a:ext cx="5656263" cy="447812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03036" y="1739795"/>
            <a:ext cx="5658485" cy="725064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7822" indent="0">
              <a:buNone/>
              <a:defRPr sz="2600" b="1"/>
            </a:lvl2pPr>
            <a:lvl3pPr marL="1175644" indent="0">
              <a:buNone/>
              <a:defRPr sz="2300" b="1"/>
            </a:lvl3pPr>
            <a:lvl4pPr marL="1763466" indent="0">
              <a:buNone/>
              <a:defRPr sz="2100" b="1"/>
            </a:lvl4pPr>
            <a:lvl5pPr marL="2351288" indent="0">
              <a:buNone/>
              <a:defRPr sz="2100" b="1"/>
            </a:lvl5pPr>
            <a:lvl6pPr marL="2939110" indent="0">
              <a:buNone/>
              <a:defRPr sz="2100" b="1"/>
            </a:lvl6pPr>
            <a:lvl7pPr marL="3526932" indent="0">
              <a:buNone/>
              <a:defRPr sz="2100" b="1"/>
            </a:lvl7pPr>
            <a:lvl8pPr marL="4114754" indent="0">
              <a:buNone/>
              <a:defRPr sz="2100" b="1"/>
            </a:lvl8pPr>
            <a:lvl9pPr marL="4702576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3036" y="2464859"/>
            <a:ext cx="5658485" cy="447812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1" y="309457"/>
            <a:ext cx="4211638" cy="1316990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5070" y="309457"/>
            <a:ext cx="7156450" cy="6633528"/>
          </a:xfrm>
        </p:spPr>
        <p:txBody>
          <a:bodyPr/>
          <a:lstStyle>
            <a:lvl1pPr>
              <a:defRPr sz="4100"/>
            </a:lvl1pPr>
            <a:lvl2pPr>
              <a:defRPr sz="36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0081" y="1626447"/>
            <a:ext cx="4211638" cy="5316538"/>
          </a:xfrm>
        </p:spPr>
        <p:txBody>
          <a:bodyPr/>
          <a:lstStyle>
            <a:lvl1pPr marL="0" indent="0">
              <a:buNone/>
              <a:defRPr sz="1800"/>
            </a:lvl1pPr>
            <a:lvl2pPr marL="587822" indent="0">
              <a:buNone/>
              <a:defRPr sz="1500"/>
            </a:lvl2pPr>
            <a:lvl3pPr marL="1175644" indent="0">
              <a:buNone/>
              <a:defRPr sz="1300"/>
            </a:lvl3pPr>
            <a:lvl4pPr marL="1763466" indent="0">
              <a:buNone/>
              <a:defRPr sz="1200"/>
            </a:lvl4pPr>
            <a:lvl5pPr marL="2351288" indent="0">
              <a:buNone/>
              <a:defRPr sz="1200"/>
            </a:lvl5pPr>
            <a:lvl6pPr marL="2939110" indent="0">
              <a:buNone/>
              <a:defRPr sz="1200"/>
            </a:lvl6pPr>
            <a:lvl7pPr marL="3526932" indent="0">
              <a:buNone/>
              <a:defRPr sz="1200"/>
            </a:lvl7pPr>
            <a:lvl8pPr marL="4114754" indent="0">
              <a:buNone/>
              <a:defRPr sz="1200"/>
            </a:lvl8pPr>
            <a:lvl9pPr marL="4702576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9203" y="5440680"/>
            <a:ext cx="7680960" cy="642303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09203" y="694478"/>
            <a:ext cx="7680960" cy="4663440"/>
          </a:xfrm>
        </p:spPr>
        <p:txBody>
          <a:bodyPr/>
          <a:lstStyle>
            <a:lvl1pPr marL="0" indent="0">
              <a:buNone/>
              <a:defRPr sz="4100"/>
            </a:lvl1pPr>
            <a:lvl2pPr marL="587822" indent="0">
              <a:buNone/>
              <a:defRPr sz="3600"/>
            </a:lvl2pPr>
            <a:lvl3pPr marL="1175644" indent="0">
              <a:buNone/>
              <a:defRPr sz="3100"/>
            </a:lvl3pPr>
            <a:lvl4pPr marL="1763466" indent="0">
              <a:buNone/>
              <a:defRPr sz="2600"/>
            </a:lvl4pPr>
            <a:lvl5pPr marL="2351288" indent="0">
              <a:buNone/>
              <a:defRPr sz="2600"/>
            </a:lvl5pPr>
            <a:lvl6pPr marL="2939110" indent="0">
              <a:buNone/>
              <a:defRPr sz="2600"/>
            </a:lvl6pPr>
            <a:lvl7pPr marL="3526932" indent="0">
              <a:buNone/>
              <a:defRPr sz="2600"/>
            </a:lvl7pPr>
            <a:lvl8pPr marL="4114754" indent="0">
              <a:buNone/>
              <a:defRPr sz="2600"/>
            </a:lvl8pPr>
            <a:lvl9pPr marL="4702576" indent="0">
              <a:buNone/>
              <a:defRPr sz="2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09203" y="6082983"/>
            <a:ext cx="7680960" cy="912177"/>
          </a:xfrm>
        </p:spPr>
        <p:txBody>
          <a:bodyPr/>
          <a:lstStyle>
            <a:lvl1pPr marL="0" indent="0">
              <a:buNone/>
              <a:defRPr sz="1800"/>
            </a:lvl1pPr>
            <a:lvl2pPr marL="587822" indent="0">
              <a:buNone/>
              <a:defRPr sz="1500"/>
            </a:lvl2pPr>
            <a:lvl3pPr marL="1175644" indent="0">
              <a:buNone/>
              <a:defRPr sz="1300"/>
            </a:lvl3pPr>
            <a:lvl4pPr marL="1763466" indent="0">
              <a:buNone/>
              <a:defRPr sz="1200"/>
            </a:lvl4pPr>
            <a:lvl5pPr marL="2351288" indent="0">
              <a:buNone/>
              <a:defRPr sz="1200"/>
            </a:lvl5pPr>
            <a:lvl6pPr marL="2939110" indent="0">
              <a:buNone/>
              <a:defRPr sz="1200"/>
            </a:lvl6pPr>
            <a:lvl7pPr marL="3526932" indent="0">
              <a:buNone/>
              <a:defRPr sz="1200"/>
            </a:lvl7pPr>
            <a:lvl8pPr marL="4114754" indent="0">
              <a:buNone/>
              <a:defRPr sz="1200"/>
            </a:lvl8pPr>
            <a:lvl9pPr marL="4702576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0080" y="311256"/>
            <a:ext cx="11521440" cy="1295400"/>
          </a:xfrm>
          <a:prstGeom prst="rect">
            <a:avLst/>
          </a:prstGeom>
        </p:spPr>
        <p:txBody>
          <a:bodyPr vert="horz" lIns="117564" tIns="58782" rIns="117564" bIns="5878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0" y="1813560"/>
            <a:ext cx="11521440" cy="5129425"/>
          </a:xfrm>
          <a:prstGeom prst="rect">
            <a:avLst/>
          </a:prstGeom>
        </p:spPr>
        <p:txBody>
          <a:bodyPr vert="horz" lIns="117564" tIns="58782" rIns="117564" bIns="5878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" y="7203864"/>
            <a:ext cx="2987040" cy="413808"/>
          </a:xfrm>
          <a:prstGeom prst="rect">
            <a:avLst/>
          </a:prstGeom>
        </p:spPr>
        <p:txBody>
          <a:bodyPr vert="horz" lIns="117564" tIns="58782" rIns="117564" bIns="58782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73880" y="7203864"/>
            <a:ext cx="4053840" cy="413808"/>
          </a:xfrm>
          <a:prstGeom prst="rect">
            <a:avLst/>
          </a:prstGeom>
        </p:spPr>
        <p:txBody>
          <a:bodyPr vert="horz" lIns="117564" tIns="58782" rIns="117564" bIns="58782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74480" y="7203864"/>
            <a:ext cx="2987040" cy="413808"/>
          </a:xfrm>
          <a:prstGeom prst="rect">
            <a:avLst/>
          </a:prstGeom>
        </p:spPr>
        <p:txBody>
          <a:bodyPr vert="horz" lIns="117564" tIns="58782" rIns="117564" bIns="58782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175644" rtl="0" eaLnBrk="1" latinLnBrk="0" hangingPunct="1">
        <a:spcBef>
          <a:spcPct val="0"/>
        </a:spcBef>
        <a:buNone/>
        <a:defRPr sz="5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40867" indent="-440867" algn="l" defTabSz="1175644" rtl="0" eaLnBrk="1" latinLnBrk="0" hangingPunct="1">
        <a:spcBef>
          <a:spcPct val="20000"/>
        </a:spcBef>
        <a:buFont typeface="Arial" pitchFamily="34" charset="0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1pPr>
      <a:lvl2pPr marL="955211" indent="-367389" algn="l" defTabSz="1175644" rtl="0" eaLnBrk="1" latinLnBrk="0" hangingPunct="1">
        <a:spcBef>
          <a:spcPct val="20000"/>
        </a:spcBef>
        <a:buFont typeface="Arial" pitchFamily="34" charset="0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469555" indent="-293911" algn="l" defTabSz="1175644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377" indent="-293911" algn="l" defTabSz="1175644" rtl="0" eaLnBrk="1" latinLnBrk="0" hangingPunct="1">
        <a:spcBef>
          <a:spcPct val="20000"/>
        </a:spcBef>
        <a:buFont typeface="Arial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45199" indent="-293911" algn="l" defTabSz="1175644" rtl="0" eaLnBrk="1" latinLnBrk="0" hangingPunct="1">
        <a:spcBef>
          <a:spcPct val="20000"/>
        </a:spcBef>
        <a:buFont typeface="Arial" pitchFamily="34" charset="0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33021" indent="-293911" algn="l" defTabSz="1175644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20843" indent="-293911" algn="l" defTabSz="1175644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408665" indent="-293911" algn="l" defTabSz="1175644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96487" indent="-293911" algn="l" defTabSz="1175644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756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7822" algn="l" defTabSz="11756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75644" algn="l" defTabSz="11756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63466" algn="l" defTabSz="11756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51288" algn="l" defTabSz="11756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39110" algn="l" defTabSz="11756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26932" algn="l" defTabSz="11756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114754" algn="l" defTabSz="11756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702576" algn="l" defTabSz="11756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g"/><Relationship Id="rId4" Type="http://schemas.openxmlformats.org/officeDocument/2006/relationships/hyperlink" Target="mailto:nazhoq71@gmail.co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801600" cy="77724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38200" y="228600"/>
            <a:ext cx="11277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err="1" smtClean="0"/>
              <a:t>আল্লাহ</a:t>
            </a:r>
            <a:r>
              <a:rPr lang="en-US" sz="8000" dirty="0" smtClean="0"/>
              <a:t> </a:t>
            </a:r>
            <a:r>
              <a:rPr lang="en-US" sz="8000" dirty="0" err="1" smtClean="0"/>
              <a:t>নামে</a:t>
            </a:r>
            <a:r>
              <a:rPr lang="en-US" sz="8000" dirty="0" smtClean="0"/>
              <a:t> </a:t>
            </a:r>
            <a:r>
              <a:rPr lang="en-US" sz="8000" dirty="0" err="1" smtClean="0"/>
              <a:t>শুরু</a:t>
            </a:r>
            <a:r>
              <a:rPr lang="en-US" sz="8000" dirty="0" smtClean="0"/>
              <a:t> </a:t>
            </a:r>
            <a:r>
              <a:rPr lang="en-US" sz="8000" dirty="0" err="1" smtClean="0"/>
              <a:t>করছি</a:t>
            </a:r>
            <a:r>
              <a:rPr lang="en-US" sz="8000" dirty="0" smtClean="0"/>
              <a:t>।</a:t>
            </a:r>
            <a:endParaRPr lang="en-US" sz="8000" dirty="0"/>
          </a:p>
        </p:txBody>
      </p:sp>
      <p:sp>
        <p:nvSpPr>
          <p:cNvPr id="6" name="TextBox 5"/>
          <p:cNvSpPr txBox="1"/>
          <p:nvPr/>
        </p:nvSpPr>
        <p:spPr>
          <a:xfrm>
            <a:off x="152400" y="3048000"/>
            <a:ext cx="1249680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900" dirty="0" err="1" smtClean="0"/>
              <a:t>স্বাগতম</a:t>
            </a:r>
            <a:endParaRPr lang="en-US" sz="23900" dirty="0"/>
          </a:p>
        </p:txBody>
      </p:sp>
    </p:spTree>
    <p:extLst>
      <p:ext uri="{BB962C8B-B14F-4D97-AF65-F5344CB8AC3E}">
        <p14:creationId xmlns:p14="http://schemas.microsoft.com/office/powerpoint/2010/main" val="3265106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943438" y="-4855997"/>
            <a:ext cx="5334462" cy="6151397"/>
            <a:chOff x="4369388" y="-4720980"/>
            <a:chExt cx="5334462" cy="615139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69388" y="-4720980"/>
              <a:ext cx="5334462" cy="6151397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5244802" y="-3436236"/>
              <a:ext cx="3848986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৫ </a:t>
              </a:r>
              <a:r>
                <a:rPr lang="en-US" sz="2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জন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করে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দলে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ভাগ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হয়ে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আলোচনা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করে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পোস্টার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পেপারে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আঁকি</a:t>
              </a:r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(</a:t>
              </a:r>
              <a:r>
                <a:rPr lang="en-US" sz="2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চিহ্ন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US" sz="2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বিবরণ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সহ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)।</a:t>
              </a:r>
            </a:p>
            <a:p>
              <a:r>
                <a:rPr lang="en-US" sz="2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অঙ্কন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শেষে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প্রতি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দল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থেকে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একজন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দলনেতা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এসে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উপস্থাপন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করি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5" name="Rounded Rectangle 1"/>
          <p:cNvSpPr/>
          <p:nvPr/>
        </p:nvSpPr>
        <p:spPr>
          <a:xfrm>
            <a:off x="541421" y="6096509"/>
            <a:ext cx="5715000" cy="685291"/>
          </a:xfrm>
          <a:custGeom>
            <a:avLst/>
            <a:gdLst>
              <a:gd name="connsiteX0" fmla="*/ 0 w 5105546"/>
              <a:gd name="connsiteY0" fmla="*/ 0 h 685291"/>
              <a:gd name="connsiteX1" fmla="*/ 0 w 5105546"/>
              <a:gd name="connsiteY1" fmla="*/ 0 h 685291"/>
              <a:gd name="connsiteX2" fmla="*/ 5105546 w 5105546"/>
              <a:gd name="connsiteY2" fmla="*/ 0 h 685291"/>
              <a:gd name="connsiteX3" fmla="*/ 5105546 w 5105546"/>
              <a:gd name="connsiteY3" fmla="*/ 0 h 685291"/>
              <a:gd name="connsiteX4" fmla="*/ 5105546 w 5105546"/>
              <a:gd name="connsiteY4" fmla="*/ 685291 h 685291"/>
              <a:gd name="connsiteX5" fmla="*/ 5105546 w 5105546"/>
              <a:gd name="connsiteY5" fmla="*/ 685291 h 685291"/>
              <a:gd name="connsiteX6" fmla="*/ 0 w 5105546"/>
              <a:gd name="connsiteY6" fmla="*/ 685291 h 685291"/>
              <a:gd name="connsiteX7" fmla="*/ 0 w 5105546"/>
              <a:gd name="connsiteY7" fmla="*/ 685291 h 685291"/>
              <a:gd name="connsiteX8" fmla="*/ 0 w 5105546"/>
              <a:gd name="connsiteY8" fmla="*/ 0 h 685291"/>
              <a:gd name="connsiteX0" fmla="*/ 0 w 5492226"/>
              <a:gd name="connsiteY0" fmla="*/ 0 h 685291"/>
              <a:gd name="connsiteX1" fmla="*/ 0 w 5492226"/>
              <a:gd name="connsiteY1" fmla="*/ 0 h 685291"/>
              <a:gd name="connsiteX2" fmla="*/ 5105546 w 5492226"/>
              <a:gd name="connsiteY2" fmla="*/ 0 h 685291"/>
              <a:gd name="connsiteX3" fmla="*/ 5105546 w 5492226"/>
              <a:gd name="connsiteY3" fmla="*/ 0 h 685291"/>
              <a:gd name="connsiteX4" fmla="*/ 5492215 w 5492226"/>
              <a:gd name="connsiteY4" fmla="*/ 370837 h 685291"/>
              <a:gd name="connsiteX5" fmla="*/ 5105546 w 5492226"/>
              <a:gd name="connsiteY5" fmla="*/ 685291 h 685291"/>
              <a:gd name="connsiteX6" fmla="*/ 5105546 w 5492226"/>
              <a:gd name="connsiteY6" fmla="*/ 685291 h 685291"/>
              <a:gd name="connsiteX7" fmla="*/ 0 w 5492226"/>
              <a:gd name="connsiteY7" fmla="*/ 685291 h 685291"/>
              <a:gd name="connsiteX8" fmla="*/ 0 w 5492226"/>
              <a:gd name="connsiteY8" fmla="*/ 685291 h 685291"/>
              <a:gd name="connsiteX9" fmla="*/ 0 w 5492226"/>
              <a:gd name="connsiteY9" fmla="*/ 0 h 685291"/>
              <a:gd name="connsiteX0" fmla="*/ 0 w 5492215"/>
              <a:gd name="connsiteY0" fmla="*/ 0 h 685291"/>
              <a:gd name="connsiteX1" fmla="*/ 0 w 5492215"/>
              <a:gd name="connsiteY1" fmla="*/ 0 h 685291"/>
              <a:gd name="connsiteX2" fmla="*/ 5105546 w 5492215"/>
              <a:gd name="connsiteY2" fmla="*/ 0 h 685291"/>
              <a:gd name="connsiteX3" fmla="*/ 5105546 w 5492215"/>
              <a:gd name="connsiteY3" fmla="*/ 0 h 685291"/>
              <a:gd name="connsiteX4" fmla="*/ 5492215 w 5492215"/>
              <a:gd name="connsiteY4" fmla="*/ 370837 h 685291"/>
              <a:gd name="connsiteX5" fmla="*/ 5105546 w 5492215"/>
              <a:gd name="connsiteY5" fmla="*/ 685291 h 685291"/>
              <a:gd name="connsiteX6" fmla="*/ 5105546 w 5492215"/>
              <a:gd name="connsiteY6" fmla="*/ 685291 h 685291"/>
              <a:gd name="connsiteX7" fmla="*/ 0 w 5492215"/>
              <a:gd name="connsiteY7" fmla="*/ 685291 h 685291"/>
              <a:gd name="connsiteX8" fmla="*/ 0 w 5492215"/>
              <a:gd name="connsiteY8" fmla="*/ 685291 h 685291"/>
              <a:gd name="connsiteX9" fmla="*/ 0 w 5492215"/>
              <a:gd name="connsiteY9" fmla="*/ 0 h 685291"/>
              <a:gd name="connsiteX0" fmla="*/ 0 w 5539511"/>
              <a:gd name="connsiteY0" fmla="*/ 0 h 685291"/>
              <a:gd name="connsiteX1" fmla="*/ 0 w 5539511"/>
              <a:gd name="connsiteY1" fmla="*/ 0 h 685291"/>
              <a:gd name="connsiteX2" fmla="*/ 5105546 w 5539511"/>
              <a:gd name="connsiteY2" fmla="*/ 0 h 685291"/>
              <a:gd name="connsiteX3" fmla="*/ 5105546 w 5539511"/>
              <a:gd name="connsiteY3" fmla="*/ 0 h 685291"/>
              <a:gd name="connsiteX4" fmla="*/ 5539511 w 5539511"/>
              <a:gd name="connsiteY4" fmla="*/ 370837 h 685291"/>
              <a:gd name="connsiteX5" fmla="*/ 5105546 w 5539511"/>
              <a:gd name="connsiteY5" fmla="*/ 685291 h 685291"/>
              <a:gd name="connsiteX6" fmla="*/ 5105546 w 5539511"/>
              <a:gd name="connsiteY6" fmla="*/ 685291 h 685291"/>
              <a:gd name="connsiteX7" fmla="*/ 0 w 5539511"/>
              <a:gd name="connsiteY7" fmla="*/ 685291 h 685291"/>
              <a:gd name="connsiteX8" fmla="*/ 0 w 5539511"/>
              <a:gd name="connsiteY8" fmla="*/ 685291 h 685291"/>
              <a:gd name="connsiteX9" fmla="*/ 0 w 5539511"/>
              <a:gd name="connsiteY9" fmla="*/ 0 h 685291"/>
              <a:gd name="connsiteX0" fmla="*/ 0 w 5539511"/>
              <a:gd name="connsiteY0" fmla="*/ 0 h 685291"/>
              <a:gd name="connsiteX1" fmla="*/ 0 w 5539511"/>
              <a:gd name="connsiteY1" fmla="*/ 0 h 685291"/>
              <a:gd name="connsiteX2" fmla="*/ 5105546 w 5539511"/>
              <a:gd name="connsiteY2" fmla="*/ 0 h 685291"/>
              <a:gd name="connsiteX3" fmla="*/ 5105546 w 5539511"/>
              <a:gd name="connsiteY3" fmla="*/ 0 h 685291"/>
              <a:gd name="connsiteX4" fmla="*/ 5539511 w 5539511"/>
              <a:gd name="connsiteY4" fmla="*/ 370837 h 685291"/>
              <a:gd name="connsiteX5" fmla="*/ 5105546 w 5539511"/>
              <a:gd name="connsiteY5" fmla="*/ 685291 h 685291"/>
              <a:gd name="connsiteX6" fmla="*/ 5105546 w 5539511"/>
              <a:gd name="connsiteY6" fmla="*/ 685291 h 685291"/>
              <a:gd name="connsiteX7" fmla="*/ 0 w 5539511"/>
              <a:gd name="connsiteY7" fmla="*/ 685291 h 685291"/>
              <a:gd name="connsiteX8" fmla="*/ 0 w 5539511"/>
              <a:gd name="connsiteY8" fmla="*/ 685291 h 685291"/>
              <a:gd name="connsiteX9" fmla="*/ 0 w 5539511"/>
              <a:gd name="connsiteY9" fmla="*/ 0 h 685291"/>
              <a:gd name="connsiteX0" fmla="*/ 0 w 5539511"/>
              <a:gd name="connsiteY0" fmla="*/ 0 h 685291"/>
              <a:gd name="connsiteX1" fmla="*/ 0 w 5539511"/>
              <a:gd name="connsiteY1" fmla="*/ 0 h 685291"/>
              <a:gd name="connsiteX2" fmla="*/ 5105546 w 5539511"/>
              <a:gd name="connsiteY2" fmla="*/ 0 h 685291"/>
              <a:gd name="connsiteX3" fmla="*/ 5105546 w 5539511"/>
              <a:gd name="connsiteY3" fmla="*/ 0 h 685291"/>
              <a:gd name="connsiteX4" fmla="*/ 5539511 w 5539511"/>
              <a:gd name="connsiteY4" fmla="*/ 370837 h 685291"/>
              <a:gd name="connsiteX5" fmla="*/ 5105546 w 5539511"/>
              <a:gd name="connsiteY5" fmla="*/ 685291 h 685291"/>
              <a:gd name="connsiteX6" fmla="*/ 5105546 w 5539511"/>
              <a:gd name="connsiteY6" fmla="*/ 685291 h 685291"/>
              <a:gd name="connsiteX7" fmla="*/ 0 w 5539511"/>
              <a:gd name="connsiteY7" fmla="*/ 685291 h 685291"/>
              <a:gd name="connsiteX8" fmla="*/ 0 w 5539511"/>
              <a:gd name="connsiteY8" fmla="*/ 685291 h 685291"/>
              <a:gd name="connsiteX9" fmla="*/ 0 w 5539511"/>
              <a:gd name="connsiteY9" fmla="*/ 0 h 685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539511" h="685291">
                <a:moveTo>
                  <a:pt x="0" y="0"/>
                </a:moveTo>
                <a:lnTo>
                  <a:pt x="0" y="0"/>
                </a:lnTo>
                <a:lnTo>
                  <a:pt x="5105546" y="0"/>
                </a:lnTo>
                <a:lnTo>
                  <a:pt x="5105546" y="0"/>
                </a:lnTo>
                <a:cubicBezTo>
                  <a:pt x="5103056" y="102592"/>
                  <a:pt x="5258221" y="126356"/>
                  <a:pt x="5539511" y="370837"/>
                </a:cubicBezTo>
                <a:cubicBezTo>
                  <a:pt x="5252967" y="554482"/>
                  <a:pt x="5250201" y="580473"/>
                  <a:pt x="5105546" y="685291"/>
                </a:cubicBezTo>
                <a:lnTo>
                  <a:pt x="5105546" y="685291"/>
                </a:lnTo>
                <a:lnTo>
                  <a:pt x="0" y="685291"/>
                </a:lnTo>
                <a:lnTo>
                  <a:pt x="0" y="685291"/>
                </a:lnTo>
                <a:lnTo>
                  <a:pt x="0" y="0"/>
                </a:lnTo>
                <a:close/>
              </a:path>
            </a:pathLst>
          </a:custGeom>
          <a:solidFill>
            <a:srgbClr val="E3E7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দুইঘরা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নগদান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ছক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অঙ্কন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BD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56421" y="-5928808"/>
            <a:ext cx="6545179" cy="62336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rcRect b="88537"/>
          <a:stretch>
            <a:fillRect/>
          </a:stretch>
        </p:blipFill>
        <p:spPr>
          <a:xfrm>
            <a:off x="6969635" y="291484"/>
            <a:ext cx="5334462" cy="705118"/>
          </a:xfrm>
          <a:custGeom>
            <a:avLst/>
            <a:gdLst>
              <a:gd name="connsiteX0" fmla="*/ 0 w 5334462"/>
              <a:gd name="connsiteY0" fmla="*/ 0 h 705118"/>
              <a:gd name="connsiteX1" fmla="*/ 5334462 w 5334462"/>
              <a:gd name="connsiteY1" fmla="*/ 0 h 705118"/>
              <a:gd name="connsiteX2" fmla="*/ 5334462 w 5334462"/>
              <a:gd name="connsiteY2" fmla="*/ 705118 h 705118"/>
              <a:gd name="connsiteX3" fmla="*/ 0 w 5334462"/>
              <a:gd name="connsiteY3" fmla="*/ 705118 h 705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34462" h="705118">
                <a:moveTo>
                  <a:pt x="0" y="0"/>
                </a:moveTo>
                <a:lnTo>
                  <a:pt x="5334462" y="0"/>
                </a:lnTo>
                <a:lnTo>
                  <a:pt x="5334462" y="705118"/>
                </a:lnTo>
                <a:lnTo>
                  <a:pt x="0" y="705118"/>
                </a:lnTo>
                <a:close/>
              </a:path>
            </a:pathLst>
          </a:custGeom>
        </p:spPr>
      </p:pic>
      <p:sp>
        <p:nvSpPr>
          <p:cNvPr id="9" name="Rectangle 8"/>
          <p:cNvSpPr/>
          <p:nvPr/>
        </p:nvSpPr>
        <p:spPr>
          <a:xfrm>
            <a:off x="0" y="0"/>
            <a:ext cx="12801600" cy="77724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609600" y="76200"/>
            <a:ext cx="2743200" cy="2714316"/>
            <a:chOff x="229800" y="560613"/>
            <a:chExt cx="2743200" cy="2714316"/>
          </a:xfrm>
        </p:grpSpPr>
        <p:sp>
          <p:nvSpPr>
            <p:cNvPr id="14" name="Freeform 13"/>
            <p:cNvSpPr/>
            <p:nvPr/>
          </p:nvSpPr>
          <p:spPr>
            <a:xfrm>
              <a:off x="1726731" y="570768"/>
              <a:ext cx="1246269" cy="2704161"/>
            </a:xfrm>
            <a:custGeom>
              <a:avLst/>
              <a:gdLst>
                <a:gd name="connsiteX0" fmla="*/ 31531 w 1008993"/>
                <a:gd name="connsiteY0" fmla="*/ 0 h 1897258"/>
                <a:gd name="connsiteX1" fmla="*/ 1008993 w 1008993"/>
                <a:gd name="connsiteY1" fmla="*/ 948629 h 1897258"/>
                <a:gd name="connsiteX2" fmla="*/ 31531 w 1008993"/>
                <a:gd name="connsiteY2" fmla="*/ 1897258 h 1897258"/>
                <a:gd name="connsiteX3" fmla="*/ 0 w 1008993"/>
                <a:gd name="connsiteY3" fmla="*/ 1894173 h 1897258"/>
                <a:gd name="connsiteX4" fmla="*/ 0 w 1008993"/>
                <a:gd name="connsiteY4" fmla="*/ 3085 h 1897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8993" h="1897258">
                  <a:moveTo>
                    <a:pt x="31531" y="0"/>
                  </a:moveTo>
                  <a:cubicBezTo>
                    <a:pt x="571368" y="0"/>
                    <a:pt x="1008993" y="424716"/>
                    <a:pt x="1008993" y="948629"/>
                  </a:cubicBezTo>
                  <a:cubicBezTo>
                    <a:pt x="1008993" y="1472542"/>
                    <a:pt x="571368" y="1897258"/>
                    <a:pt x="31531" y="1897258"/>
                  </a:cubicBezTo>
                  <a:lnTo>
                    <a:pt x="0" y="1894173"/>
                  </a:lnTo>
                  <a:lnTo>
                    <a:pt x="0" y="3085"/>
                  </a:lnTo>
                  <a:close/>
                </a:path>
              </a:pathLst>
            </a:custGeom>
            <a:solidFill>
              <a:srgbClr val="9DC3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229800" y="560613"/>
              <a:ext cx="2743200" cy="2714316"/>
            </a:xfrm>
            <a:custGeom>
              <a:avLst/>
              <a:gdLst>
                <a:gd name="connsiteX0" fmla="*/ 914400 w 1828800"/>
                <a:gd name="connsiteY0" fmla="*/ 321869 h 1828800"/>
                <a:gd name="connsiteX1" fmla="*/ 1506931 w 1828800"/>
                <a:gd name="connsiteY1" fmla="*/ 914400 h 1828800"/>
                <a:gd name="connsiteX2" fmla="*/ 914400 w 1828800"/>
                <a:gd name="connsiteY2" fmla="*/ 1506931 h 1828800"/>
                <a:gd name="connsiteX3" fmla="*/ 321869 w 1828800"/>
                <a:gd name="connsiteY3" fmla="*/ 914400 h 1828800"/>
                <a:gd name="connsiteX4" fmla="*/ 914400 w 1828800"/>
                <a:gd name="connsiteY4" fmla="*/ 321869 h 1828800"/>
                <a:gd name="connsiteX5" fmla="*/ 914400 w 1828800"/>
                <a:gd name="connsiteY5" fmla="*/ 182880 h 1828800"/>
                <a:gd name="connsiteX6" fmla="*/ 182880 w 1828800"/>
                <a:gd name="connsiteY6" fmla="*/ 914400 h 1828800"/>
                <a:gd name="connsiteX7" fmla="*/ 914400 w 1828800"/>
                <a:gd name="connsiteY7" fmla="*/ 1645920 h 1828800"/>
                <a:gd name="connsiteX8" fmla="*/ 1645920 w 1828800"/>
                <a:gd name="connsiteY8" fmla="*/ 914400 h 1828800"/>
                <a:gd name="connsiteX9" fmla="*/ 914400 w 1828800"/>
                <a:gd name="connsiteY9" fmla="*/ 182880 h 1828800"/>
                <a:gd name="connsiteX10" fmla="*/ 914400 w 1828800"/>
                <a:gd name="connsiteY10" fmla="*/ 0 h 1828800"/>
                <a:gd name="connsiteX11" fmla="*/ 1828800 w 1828800"/>
                <a:gd name="connsiteY11" fmla="*/ 914400 h 1828800"/>
                <a:gd name="connsiteX12" fmla="*/ 914400 w 1828800"/>
                <a:gd name="connsiteY12" fmla="*/ 1828800 h 1828800"/>
                <a:gd name="connsiteX13" fmla="*/ 0 w 1828800"/>
                <a:gd name="connsiteY13" fmla="*/ 914400 h 1828800"/>
                <a:gd name="connsiteX14" fmla="*/ 914400 w 1828800"/>
                <a:gd name="connsiteY14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28800" h="1828800">
                  <a:moveTo>
                    <a:pt x="914400" y="321869"/>
                  </a:moveTo>
                  <a:cubicBezTo>
                    <a:pt x="1241646" y="321869"/>
                    <a:pt x="1506931" y="587154"/>
                    <a:pt x="1506931" y="914400"/>
                  </a:cubicBezTo>
                  <a:cubicBezTo>
                    <a:pt x="1506931" y="1241646"/>
                    <a:pt x="1241646" y="1506931"/>
                    <a:pt x="914400" y="1506931"/>
                  </a:cubicBezTo>
                  <a:cubicBezTo>
                    <a:pt x="587154" y="1506931"/>
                    <a:pt x="321869" y="1241646"/>
                    <a:pt x="321869" y="914400"/>
                  </a:cubicBezTo>
                  <a:cubicBezTo>
                    <a:pt x="321869" y="587154"/>
                    <a:pt x="587154" y="321869"/>
                    <a:pt x="914400" y="321869"/>
                  </a:cubicBezTo>
                  <a:close/>
                  <a:moveTo>
                    <a:pt x="914400" y="182880"/>
                  </a:moveTo>
                  <a:cubicBezTo>
                    <a:pt x="510393" y="182880"/>
                    <a:pt x="182880" y="510393"/>
                    <a:pt x="182880" y="914400"/>
                  </a:cubicBezTo>
                  <a:cubicBezTo>
                    <a:pt x="182880" y="1318407"/>
                    <a:pt x="510393" y="1645920"/>
                    <a:pt x="914400" y="1645920"/>
                  </a:cubicBezTo>
                  <a:cubicBezTo>
                    <a:pt x="1318407" y="1645920"/>
                    <a:pt x="1645920" y="1318407"/>
                    <a:pt x="1645920" y="914400"/>
                  </a:cubicBezTo>
                  <a:cubicBezTo>
                    <a:pt x="1645920" y="510393"/>
                    <a:pt x="1318407" y="182880"/>
                    <a:pt x="914400" y="182880"/>
                  </a:cubicBezTo>
                  <a:close/>
                  <a:moveTo>
                    <a:pt x="914400" y="0"/>
                  </a:moveTo>
                  <a:cubicBezTo>
                    <a:pt x="1419409" y="0"/>
                    <a:pt x="1828800" y="409391"/>
                    <a:pt x="1828800" y="914400"/>
                  </a:cubicBezTo>
                  <a:cubicBezTo>
                    <a:pt x="1828800" y="1419409"/>
                    <a:pt x="1419409" y="1828800"/>
                    <a:pt x="914400" y="1828800"/>
                  </a:cubicBezTo>
                  <a:cubicBezTo>
                    <a:pt x="409391" y="1828800"/>
                    <a:pt x="0" y="1419409"/>
                    <a:pt x="0" y="914400"/>
                  </a:cubicBezTo>
                  <a:cubicBezTo>
                    <a:pt x="0" y="409391"/>
                    <a:pt x="409391" y="0"/>
                    <a:pt x="914400" y="0"/>
                  </a:cubicBezTo>
                  <a:close/>
                </a:path>
              </a:pathLst>
            </a:custGeom>
            <a:gradFill>
              <a:gsLst>
                <a:gs pos="78000">
                  <a:srgbClr val="00B0F0"/>
                </a:gs>
                <a:gs pos="39000">
                  <a:srgbClr val="00B0F0"/>
                </a:gs>
                <a:gs pos="62000">
                  <a:schemeClr val="bg1">
                    <a:lumMod val="9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4000" b="1" dirty="0" smtClean="0">
                  <a:ln w="9525">
                    <a:noFill/>
                    <a:prstDash val="solid"/>
                  </a:ln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দলগত</a:t>
              </a:r>
            </a:p>
            <a:p>
              <a:pPr algn="ctr"/>
              <a:r>
                <a:rPr lang="bn-IN" sz="4000" b="1" dirty="0" smtClean="0">
                  <a:ln w="9525">
                    <a:noFill/>
                    <a:prstDash val="solid"/>
                  </a:ln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কাজ</a:t>
              </a:r>
              <a:endParaRPr lang="en-US" sz="4800" b="1" dirty="0">
                <a:ln w="9525">
                  <a:noFill/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3574613" y="3970430"/>
            <a:ext cx="2743200" cy="2692117"/>
            <a:chOff x="7581514" y="3671246"/>
            <a:chExt cx="2743200" cy="2692117"/>
          </a:xfrm>
        </p:grpSpPr>
        <p:grpSp>
          <p:nvGrpSpPr>
            <p:cNvPr id="17" name="Group 16"/>
            <p:cNvGrpSpPr/>
            <p:nvPr/>
          </p:nvGrpSpPr>
          <p:grpSpPr>
            <a:xfrm>
              <a:off x="7647751" y="3849094"/>
              <a:ext cx="2647036" cy="2458200"/>
              <a:chOff x="8466621" y="3903685"/>
              <a:chExt cx="2647036" cy="2458200"/>
            </a:xfrm>
          </p:grpSpPr>
          <p:grpSp>
            <p:nvGrpSpPr>
              <p:cNvPr id="19" name="Group 18"/>
              <p:cNvGrpSpPr/>
              <p:nvPr/>
            </p:nvGrpSpPr>
            <p:grpSpPr>
              <a:xfrm>
                <a:off x="8592455" y="3952561"/>
                <a:ext cx="2368609" cy="2278193"/>
                <a:chOff x="4786037" y="3639983"/>
                <a:chExt cx="2368609" cy="2278193"/>
              </a:xfrm>
            </p:grpSpPr>
            <p:sp>
              <p:nvSpPr>
                <p:cNvPr id="45" name="Oval 44"/>
                <p:cNvSpPr/>
                <p:nvPr/>
              </p:nvSpPr>
              <p:spPr>
                <a:xfrm>
                  <a:off x="4786037" y="3639983"/>
                  <a:ext cx="2368609" cy="227819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46" name="Picture 45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970341" y="4223844"/>
                  <a:ext cx="907672" cy="1134590"/>
                </a:xfrm>
                <a:prstGeom prst="rect">
                  <a:avLst/>
                </a:prstGeom>
              </p:spPr>
            </p:pic>
          </p:grpSp>
          <p:sp>
            <p:nvSpPr>
              <p:cNvPr id="20" name="4-Point Star 19"/>
              <p:cNvSpPr/>
              <p:nvPr/>
            </p:nvSpPr>
            <p:spPr>
              <a:xfrm>
                <a:off x="9740066" y="5014983"/>
                <a:ext cx="165498" cy="214421"/>
              </a:xfrm>
              <a:prstGeom prst="star4">
                <a:avLst/>
              </a:prstGeom>
              <a:blipFill dpi="0"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solidFill>
                  <a:schemeClr val="tx1"/>
                </a:solidFill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1" name="Group 20"/>
              <p:cNvGrpSpPr/>
              <p:nvPr/>
            </p:nvGrpSpPr>
            <p:grpSpPr>
              <a:xfrm>
                <a:off x="9707402" y="4406153"/>
                <a:ext cx="228860" cy="1399205"/>
                <a:chOff x="3810000" y="3124200"/>
                <a:chExt cx="414996" cy="3200400"/>
              </a:xfrm>
            </p:grpSpPr>
            <p:grpSp>
              <p:nvGrpSpPr>
                <p:cNvPr id="41" name="Group 38"/>
                <p:cNvGrpSpPr/>
                <p:nvPr/>
              </p:nvGrpSpPr>
              <p:grpSpPr>
                <a:xfrm>
                  <a:off x="3810000" y="3124200"/>
                  <a:ext cx="414996" cy="3200400"/>
                  <a:chOff x="3914336" y="2362200"/>
                  <a:chExt cx="310660" cy="3962400"/>
                </a:xfrm>
              </p:grpSpPr>
              <p:sp>
                <p:nvSpPr>
                  <p:cNvPr id="43" name="Isosceles Triangle 42"/>
                  <p:cNvSpPr/>
                  <p:nvPr/>
                </p:nvSpPr>
                <p:spPr>
                  <a:xfrm>
                    <a:off x="3914336" y="2362200"/>
                    <a:ext cx="304800" cy="1981200"/>
                  </a:xfrm>
                  <a:prstGeom prst="triangle">
                    <a:avLst/>
                  </a:prstGeom>
                  <a:gradFill>
                    <a:gsLst>
                      <a:gs pos="17000">
                        <a:srgbClr val="FF0000"/>
                      </a:gs>
                      <a:gs pos="60000">
                        <a:schemeClr val="bg1"/>
                      </a:gs>
                      <a:gs pos="78000">
                        <a:srgbClr val="00B050"/>
                      </a:gs>
                    </a:gsLst>
                    <a:path path="circle">
                      <a:fillToRect l="50000" t="50000" r="50000" b="50000"/>
                    </a:path>
                  </a:gradFill>
                  <a:ln>
                    <a:solidFill>
                      <a:srgbClr val="C00000"/>
                    </a:solidFill>
                  </a:ln>
                  <a:effectLst/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7800000"/>
                    </a:lightRig>
                  </a:scene3d>
                  <a:sp3d>
                    <a:bevelT w="139700" h="1397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sp>
                <p:nvSpPr>
                  <p:cNvPr id="44" name="Isosceles Triangle 43"/>
                  <p:cNvSpPr/>
                  <p:nvPr/>
                </p:nvSpPr>
                <p:spPr>
                  <a:xfrm flipV="1">
                    <a:off x="3920196" y="4343400"/>
                    <a:ext cx="304800" cy="1981200"/>
                  </a:xfrm>
                  <a:prstGeom prst="triangle">
                    <a:avLst/>
                  </a:prstGeom>
                  <a:noFill/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</p:grpSp>
            <p:sp>
              <p:nvSpPr>
                <p:cNvPr id="42" name="Oval 41"/>
                <p:cNvSpPr/>
                <p:nvPr/>
              </p:nvSpPr>
              <p:spPr>
                <a:xfrm>
                  <a:off x="3874182" y="4692124"/>
                  <a:ext cx="268115" cy="119379"/>
                </a:xfrm>
                <a:prstGeom prst="ellipse">
                  <a:avLst/>
                </a:prstGeom>
                <a:noFill/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</p:grpSp>
          <p:grpSp>
            <p:nvGrpSpPr>
              <p:cNvPr id="22" name="Group 21"/>
              <p:cNvGrpSpPr/>
              <p:nvPr/>
            </p:nvGrpSpPr>
            <p:grpSpPr>
              <a:xfrm>
                <a:off x="9640063" y="3978319"/>
                <a:ext cx="337541" cy="2252434"/>
                <a:chOff x="4224186" y="236408"/>
                <a:chExt cx="167510" cy="2252434"/>
              </a:xfrm>
              <a:solidFill>
                <a:srgbClr val="FF0000"/>
              </a:solidFill>
            </p:grpSpPr>
            <p:grpSp>
              <p:nvGrpSpPr>
                <p:cNvPr id="37" name="Group 36"/>
                <p:cNvGrpSpPr/>
                <p:nvPr/>
              </p:nvGrpSpPr>
              <p:grpSpPr>
                <a:xfrm rot="10800000">
                  <a:off x="4267200" y="236408"/>
                  <a:ext cx="86528" cy="2252434"/>
                  <a:chOff x="6117158" y="554330"/>
                  <a:chExt cx="325626" cy="2411665"/>
                </a:xfrm>
                <a:grpFill/>
              </p:grpSpPr>
              <p:sp>
                <p:nvSpPr>
                  <p:cNvPr id="39" name="Isosceles Triangle 38"/>
                  <p:cNvSpPr/>
                  <p:nvPr/>
                </p:nvSpPr>
                <p:spPr>
                  <a:xfrm>
                    <a:off x="6117158" y="554330"/>
                    <a:ext cx="321194" cy="1211843"/>
                  </a:xfrm>
                  <a:prstGeom prst="triangle">
                    <a:avLst>
                      <a:gd name="adj" fmla="val 46316"/>
                    </a:avLst>
                  </a:prstGeom>
                  <a:grpFill/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" name="Isosceles Triangle 39"/>
                  <p:cNvSpPr/>
                  <p:nvPr/>
                </p:nvSpPr>
                <p:spPr>
                  <a:xfrm flipV="1">
                    <a:off x="6121590" y="1754152"/>
                    <a:ext cx="321194" cy="1211843"/>
                  </a:xfrm>
                  <a:prstGeom prst="triangle">
                    <a:avLst>
                      <a:gd name="adj" fmla="val 46316"/>
                    </a:avLst>
                  </a:prstGeom>
                  <a:grpFill/>
                  <a:ln w="3175">
                    <a:noFill/>
                  </a:ln>
                  <a:effectLst>
                    <a:outerShdw blurRad="57785" dist="33020" dir="3180000" algn="ctr">
                      <a:srgbClr val="000000">
                        <a:alpha val="30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rightRoom" dir="t">
                      <a:rot lat="0" lon="0" rev="600000"/>
                    </a:lightRig>
                  </a:scene3d>
                  <a:sp3d prstMaterial="metal">
                    <a:bevelT w="38100" h="57150" prst="angle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38" name="Oval 37"/>
                <p:cNvSpPr/>
                <p:nvPr/>
              </p:nvSpPr>
              <p:spPr>
                <a:xfrm>
                  <a:off x="4224186" y="1199612"/>
                  <a:ext cx="167510" cy="331216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" name="Group 22"/>
              <p:cNvGrpSpPr/>
              <p:nvPr/>
            </p:nvGrpSpPr>
            <p:grpSpPr>
              <a:xfrm>
                <a:off x="8466621" y="3903685"/>
                <a:ext cx="2647036" cy="2458200"/>
                <a:chOff x="2576739" y="3078455"/>
                <a:chExt cx="2647036" cy="2458200"/>
              </a:xfrm>
            </p:grpSpPr>
            <p:sp>
              <p:nvSpPr>
                <p:cNvPr id="25" name="TextBox 24"/>
                <p:cNvSpPr txBox="1"/>
                <p:nvPr/>
              </p:nvSpPr>
              <p:spPr>
                <a:xfrm>
                  <a:off x="3392507" y="3078455"/>
                  <a:ext cx="988743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800" dirty="0" smtClean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12</a:t>
                  </a:r>
                  <a:endParaRPr lang="en-US" sz="28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26" name="TextBox 25"/>
                <p:cNvSpPr txBox="1"/>
                <p:nvPr/>
              </p:nvSpPr>
              <p:spPr>
                <a:xfrm>
                  <a:off x="4768141" y="4045621"/>
                  <a:ext cx="455634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800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3</a:t>
                  </a:r>
                </a:p>
              </p:txBody>
            </p:sp>
            <p:sp>
              <p:nvSpPr>
                <p:cNvPr id="27" name="TextBox 26"/>
                <p:cNvSpPr txBox="1"/>
                <p:nvPr/>
              </p:nvSpPr>
              <p:spPr>
                <a:xfrm>
                  <a:off x="3605060" y="5013435"/>
                  <a:ext cx="587304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800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6</a:t>
                  </a:r>
                </a:p>
              </p:txBody>
            </p:sp>
            <p:sp>
              <p:nvSpPr>
                <p:cNvPr id="28" name="TextBox 27"/>
                <p:cNvSpPr txBox="1"/>
                <p:nvPr/>
              </p:nvSpPr>
              <p:spPr>
                <a:xfrm>
                  <a:off x="2576739" y="4039717"/>
                  <a:ext cx="575937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800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9</a:t>
                  </a:r>
                </a:p>
              </p:txBody>
            </p:sp>
            <p:sp>
              <p:nvSpPr>
                <p:cNvPr id="29" name="TextBox 28"/>
                <p:cNvSpPr txBox="1"/>
                <p:nvPr/>
              </p:nvSpPr>
              <p:spPr>
                <a:xfrm>
                  <a:off x="3180748" y="4831336"/>
                  <a:ext cx="44906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800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7</a:t>
                  </a:r>
                </a:p>
              </p:txBody>
            </p:sp>
            <p:sp>
              <p:nvSpPr>
                <p:cNvPr id="30" name="TextBox 29"/>
                <p:cNvSpPr txBox="1"/>
                <p:nvPr/>
              </p:nvSpPr>
              <p:spPr>
                <a:xfrm>
                  <a:off x="4284737" y="3191000"/>
                  <a:ext cx="25417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800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1</a:t>
                  </a:r>
                </a:p>
              </p:txBody>
            </p:sp>
            <p:sp>
              <p:nvSpPr>
                <p:cNvPr id="31" name="TextBox 30"/>
                <p:cNvSpPr txBox="1"/>
                <p:nvPr/>
              </p:nvSpPr>
              <p:spPr>
                <a:xfrm>
                  <a:off x="4636510" y="3492688"/>
                  <a:ext cx="36050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800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2</a:t>
                  </a:r>
                </a:p>
              </p:txBody>
            </p:sp>
            <p:sp>
              <p:nvSpPr>
                <p:cNvPr id="32" name="TextBox 31"/>
                <p:cNvSpPr txBox="1"/>
                <p:nvPr/>
              </p:nvSpPr>
              <p:spPr>
                <a:xfrm>
                  <a:off x="4584993" y="4483951"/>
                  <a:ext cx="48062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800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4</a:t>
                  </a:r>
                </a:p>
              </p:txBody>
            </p:sp>
            <p:sp>
              <p:nvSpPr>
                <p:cNvPr id="33" name="TextBox 32"/>
                <p:cNvSpPr txBox="1"/>
                <p:nvPr/>
              </p:nvSpPr>
              <p:spPr>
                <a:xfrm>
                  <a:off x="4190713" y="4860997"/>
                  <a:ext cx="48654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800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5</a:t>
                  </a:r>
                </a:p>
              </p:txBody>
            </p:sp>
            <p:sp>
              <p:nvSpPr>
                <p:cNvPr id="34" name="TextBox 33"/>
                <p:cNvSpPr txBox="1"/>
                <p:nvPr/>
              </p:nvSpPr>
              <p:spPr>
                <a:xfrm>
                  <a:off x="2816899" y="4497852"/>
                  <a:ext cx="439724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800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8</a:t>
                  </a:r>
                </a:p>
              </p:txBody>
            </p:sp>
            <p:sp>
              <p:nvSpPr>
                <p:cNvPr id="35" name="TextBox 34"/>
                <p:cNvSpPr txBox="1"/>
                <p:nvPr/>
              </p:nvSpPr>
              <p:spPr>
                <a:xfrm>
                  <a:off x="2739768" y="3583875"/>
                  <a:ext cx="68541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400" dirty="0" smtClean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10</a:t>
                  </a:r>
                  <a:endParaRPr lang="en-US" sz="2400" dirty="0">
                    <a:solidFill>
                      <a:srgbClr val="00B0F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36" name="TextBox 35"/>
                <p:cNvSpPr txBox="1"/>
                <p:nvPr/>
              </p:nvSpPr>
              <p:spPr>
                <a:xfrm>
                  <a:off x="3049686" y="3259312"/>
                  <a:ext cx="66163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400" dirty="0" smtClean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11</a:t>
                  </a:r>
                  <a:endParaRPr lang="en-US" sz="2400" dirty="0">
                    <a:solidFill>
                      <a:srgbClr val="00B0F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sp>
            <p:nvSpPr>
              <p:cNvPr id="24" name="Oval 23"/>
              <p:cNvSpPr/>
              <p:nvPr/>
            </p:nvSpPr>
            <p:spPr>
              <a:xfrm>
                <a:off x="8592455" y="3943173"/>
                <a:ext cx="2368609" cy="227819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8" name="Donut 17"/>
            <p:cNvSpPr/>
            <p:nvPr/>
          </p:nvSpPr>
          <p:spPr>
            <a:xfrm>
              <a:off x="7581514" y="3671246"/>
              <a:ext cx="2743200" cy="2692117"/>
            </a:xfrm>
            <a:prstGeom prst="donut">
              <a:avLst>
                <a:gd name="adj" fmla="val 7408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47" name="Picture 46" descr="Baby_Boy_Girl4.png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encilGrayscale/>
                    </a14:imgEffect>
                  </a14:imgLayer>
                </a14:imgProps>
              </a:ext>
            </a:extLst>
          </a:blip>
          <a:srcRect l="48173" r="-1"/>
          <a:stretch/>
        </p:blipFill>
        <p:spPr>
          <a:xfrm>
            <a:off x="6507637" y="3315329"/>
            <a:ext cx="1170864" cy="2201740"/>
          </a:xfrm>
          <a:prstGeom prst="rect">
            <a:avLst/>
          </a:prstGeom>
        </p:spPr>
      </p:pic>
      <p:pic>
        <p:nvPicPr>
          <p:cNvPr id="48" name="Picture 47" descr="Baby_Boy_Girl4.png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encilGrayscale/>
                    </a14:imgEffect>
                  </a14:imgLayer>
                </a14:imgProps>
              </a:ext>
            </a:extLst>
          </a:blip>
          <a:srcRect r="50918"/>
          <a:stretch/>
        </p:blipFill>
        <p:spPr>
          <a:xfrm>
            <a:off x="4572000" y="3365935"/>
            <a:ext cx="1108808" cy="2201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3473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17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17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17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3" presetID="42" presetClass="path" presetSubtype="0" accel="50000" fill="hold" nodeType="afterEffect" p14:presetBounceEnd="69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08333E-7 -4.07407E-6 L 0.00117 0.63866 " pathEditMode="relative" rAng="0" ptsTypes="AA" p14:bounceEnd="69000">
                                          <p:cBhvr>
                                            <p:cTn id="24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52" y="3192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30" presetID="35" presetClass="pat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45833E-6 -3.7037E-7 L -0.57357 -3.7037E-7 " pathEditMode="relative" rAng="0" ptsTypes="AA">
                                          <p:cBhvr>
                                            <p:cTn id="31" dur="6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8685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12000"/>
                                </p:stCondLst>
                                <p:childTnLst>
                                  <p:par>
                                    <p:cTn id="33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12500"/>
                                </p:stCondLst>
                                <p:childTnLst>
                                  <p:par>
                                    <p:cTn id="42" presetID="63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11359 0.00265 L 0.18241 0.00061 " pathEditMode="relative" rAng="0" ptsTypes="AA">
                                          <p:cBhvr>
                                            <p:cTn id="43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794" y="-10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4" presetID="35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6771 -0.00734 L -0.23971 -0.00591 " pathEditMode="relative" rAng="0" ptsTypes="AA">
                                          <p:cBhvr>
                                            <p:cTn id="45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8606" y="6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7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17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17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17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3" presetID="42" presetClass="path" presetSubtype="0" ac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08333E-7 -4.07407E-6 L 0.00117 0.63866 " pathEditMode="relative" rAng="0" ptsTypes="AA">
                                          <p:cBhvr>
                                            <p:cTn id="24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52" y="3192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30" presetID="35" presetClass="pat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45833E-6 -3.7037E-7 L -0.57357 -3.7037E-7 " pathEditMode="relative" rAng="0" ptsTypes="AA">
                                          <p:cBhvr>
                                            <p:cTn id="31" dur="6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8685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12000"/>
                                </p:stCondLst>
                                <p:childTnLst>
                                  <p:par>
                                    <p:cTn id="33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12500"/>
                                </p:stCondLst>
                                <p:childTnLst>
                                  <p:par>
                                    <p:cTn id="42" presetID="63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11359 0.00265 L 0.18241 0.00061 " pathEditMode="relative" rAng="0" ptsTypes="AA">
                                          <p:cBhvr>
                                            <p:cTn id="43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794" y="-10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4" presetID="35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6771 -0.00734 L -0.23971 -0.00591 " pathEditMode="relative" rAng="0" ptsTypes="AA">
                                          <p:cBhvr>
                                            <p:cTn id="45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8606" y="6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7" grpId="0" animBg="1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801600" cy="77724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391587" y="240404"/>
            <a:ext cx="8800413" cy="1298377"/>
          </a:xfrm>
          <a:prstGeom prst="roundRect">
            <a:avLst>
              <a:gd name="adj" fmla="val 50000"/>
            </a:avLst>
          </a:prstGeom>
          <a:gradFill>
            <a:gsLst>
              <a:gs pos="94000">
                <a:schemeClr val="bg1"/>
              </a:gs>
              <a:gs pos="100000">
                <a:srgbClr val="FF0000"/>
              </a:gs>
              <a:gs pos="79000">
                <a:schemeClr val="bg1"/>
              </a:gs>
              <a:gs pos="89000">
                <a:srgbClr val="00AAE6"/>
              </a:gs>
            </a:gsLst>
            <a:path path="circle">
              <a:fillToRect l="50000" t="50000" r="50000" b="50000"/>
            </a:path>
          </a:gradFill>
          <a:ln>
            <a:solidFill>
              <a:srgbClr val="00B050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95729" y="1828800"/>
            <a:ext cx="1078707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নগদান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প্রধানত কয় ধরনের?</a:t>
            </a:r>
            <a:endParaRPr lang="en-US" sz="4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(ক) ৩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(খ)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৪টি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(গ)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৬টি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(ঘ)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৭টি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5181600" y="2590800"/>
            <a:ext cx="609600" cy="609600"/>
          </a:xfrm>
          <a:prstGeom prst="ellipse">
            <a:avLst/>
          </a:prstGeom>
          <a:solidFill>
            <a:srgbClr val="9DC3E6"/>
          </a:solidFill>
          <a:ln w="76200">
            <a:solidFill>
              <a:srgbClr val="4FA7FF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554570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75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7000" b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801600" cy="77724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133600" y="457200"/>
            <a:ext cx="8800413" cy="1298377"/>
          </a:xfrm>
          <a:prstGeom prst="roundRect">
            <a:avLst>
              <a:gd name="adj" fmla="val 50000"/>
            </a:avLst>
          </a:prstGeom>
          <a:gradFill>
            <a:gsLst>
              <a:gs pos="94000">
                <a:schemeClr val="bg1"/>
              </a:gs>
              <a:gs pos="100000">
                <a:srgbClr val="FF0000"/>
              </a:gs>
              <a:gs pos="79000">
                <a:schemeClr val="bg1"/>
              </a:gs>
              <a:gs pos="89000">
                <a:srgbClr val="00AAE6"/>
              </a:gs>
            </a:gsLst>
            <a:path path="circle">
              <a:fillToRect l="50000" t="50000" r="50000" b="50000"/>
            </a:path>
          </a:gradFill>
          <a:ln>
            <a:solidFill>
              <a:srgbClr val="00B050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71600" y="2209800"/>
            <a:ext cx="10820399" cy="398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দুইঘরা</a:t>
            </a:r>
            <a:r>
              <a:rPr lang="en-US" sz="1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নগদান</a:t>
            </a:r>
            <a:r>
              <a:rPr lang="en-US" sz="1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1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3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ছক</a:t>
            </a:r>
            <a:r>
              <a:rPr lang="en-US" sz="13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3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অঙ্কন</a:t>
            </a:r>
            <a:r>
              <a:rPr lang="en-US" sz="13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3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1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67104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801600" cy="77724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691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801600" cy="77724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564" tIns="58782" rIns="117564" bIns="58782"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532" y="-533400"/>
            <a:ext cx="12801600" cy="8449556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 rot="17201849">
            <a:off x="-201222" y="5101710"/>
            <a:ext cx="1514546" cy="1661678"/>
            <a:chOff x="-2714694" y="-35700"/>
            <a:chExt cx="1609502" cy="1813420"/>
          </a:xfrm>
        </p:grpSpPr>
        <p:sp>
          <p:nvSpPr>
            <p:cNvPr id="33" name="Freeform 32"/>
            <p:cNvSpPr/>
            <p:nvPr/>
          </p:nvSpPr>
          <p:spPr>
            <a:xfrm rot="3047481">
              <a:off x="-2385352" y="-35700"/>
              <a:ext cx="1280160" cy="1280160"/>
            </a:xfrm>
            <a:custGeom>
              <a:avLst/>
              <a:gdLst>
                <a:gd name="connsiteX0" fmla="*/ 476439 w 1367532"/>
                <a:gd name="connsiteY0" fmla="*/ 1338382 h 1371600"/>
                <a:gd name="connsiteX1" fmla="*/ 891093 w 1367532"/>
                <a:gd name="connsiteY1" fmla="*/ 1338382 h 1371600"/>
                <a:gd name="connsiteX2" fmla="*/ 864194 w 1367532"/>
                <a:gd name="connsiteY2" fmla="*/ 1347618 h 1371600"/>
                <a:gd name="connsiteX3" fmla="*/ 683766 w 1367532"/>
                <a:gd name="connsiteY3" fmla="*/ 1371600 h 1371600"/>
                <a:gd name="connsiteX4" fmla="*/ 503339 w 1367532"/>
                <a:gd name="connsiteY4" fmla="*/ 1347618 h 1371600"/>
                <a:gd name="connsiteX5" fmla="*/ 311445 w 1367532"/>
                <a:gd name="connsiteY5" fmla="*/ 1259331 h 1371600"/>
                <a:gd name="connsiteX6" fmla="*/ 1056087 w 1367532"/>
                <a:gd name="connsiteY6" fmla="*/ 1259331 h 1371600"/>
                <a:gd name="connsiteX7" fmla="*/ 1026599 w 1367532"/>
                <a:gd name="connsiteY7" fmla="*/ 1279891 h 1371600"/>
                <a:gd name="connsiteX8" fmla="*/ 1000831 w 1367532"/>
                <a:gd name="connsiteY8" fmla="*/ 1292663 h 1371600"/>
                <a:gd name="connsiteX9" fmla="*/ 366701 w 1367532"/>
                <a:gd name="connsiteY9" fmla="*/ 1292663 h 1371600"/>
                <a:gd name="connsiteX10" fmla="*/ 340933 w 1367532"/>
                <a:gd name="connsiteY10" fmla="*/ 1279891 h 1371600"/>
                <a:gd name="connsiteX11" fmla="*/ 213807 w 1367532"/>
                <a:gd name="connsiteY11" fmla="*/ 1180280 h 1371600"/>
                <a:gd name="connsiteX12" fmla="*/ 1153725 w 1367532"/>
                <a:gd name="connsiteY12" fmla="*/ 1180280 h 1371600"/>
                <a:gd name="connsiteX13" fmla="*/ 1121733 w 1367532"/>
                <a:gd name="connsiteY13" fmla="*/ 1213561 h 1371600"/>
                <a:gd name="connsiteX14" fmla="*/ 1121659 w 1367532"/>
                <a:gd name="connsiteY14" fmla="*/ 1213612 h 1371600"/>
                <a:gd name="connsiteX15" fmla="*/ 245873 w 1367532"/>
                <a:gd name="connsiteY15" fmla="*/ 1213612 h 1371600"/>
                <a:gd name="connsiteX16" fmla="*/ 245800 w 1367532"/>
                <a:gd name="connsiteY16" fmla="*/ 1213561 h 1371600"/>
                <a:gd name="connsiteX17" fmla="*/ 138185 w 1367532"/>
                <a:gd name="connsiteY17" fmla="*/ 1101229 h 1371600"/>
                <a:gd name="connsiteX18" fmla="*/ 1229347 w 1367532"/>
                <a:gd name="connsiteY18" fmla="*/ 1101229 h 1371600"/>
                <a:gd name="connsiteX19" fmla="*/ 1228503 w 1367532"/>
                <a:gd name="connsiteY19" fmla="*/ 1102491 h 1371600"/>
                <a:gd name="connsiteX20" fmla="*/ 1197675 w 1367532"/>
                <a:gd name="connsiteY20" fmla="*/ 1134561 h 1371600"/>
                <a:gd name="connsiteX21" fmla="*/ 169858 w 1367532"/>
                <a:gd name="connsiteY21" fmla="*/ 1134561 h 1371600"/>
                <a:gd name="connsiteX22" fmla="*/ 139029 w 1367532"/>
                <a:gd name="connsiteY22" fmla="*/ 1102491 h 1371600"/>
                <a:gd name="connsiteX23" fmla="*/ 86585 w 1367532"/>
                <a:gd name="connsiteY23" fmla="*/ 1022178 h 1371600"/>
                <a:gd name="connsiteX24" fmla="*/ 1280947 w 1367532"/>
                <a:gd name="connsiteY24" fmla="*/ 1022178 h 1371600"/>
                <a:gd name="connsiteX25" fmla="*/ 1277671 w 1367532"/>
                <a:gd name="connsiteY25" fmla="*/ 1028955 h 1371600"/>
                <a:gd name="connsiteX26" fmla="*/ 1259916 w 1367532"/>
                <a:gd name="connsiteY26" fmla="*/ 1055510 h 1371600"/>
                <a:gd name="connsiteX27" fmla="*/ 107617 w 1367532"/>
                <a:gd name="connsiteY27" fmla="*/ 1055510 h 1371600"/>
                <a:gd name="connsiteX28" fmla="*/ 89862 w 1367532"/>
                <a:gd name="connsiteY28" fmla="*/ 1028955 h 1371600"/>
                <a:gd name="connsiteX29" fmla="*/ 48369 w 1367532"/>
                <a:gd name="connsiteY29" fmla="*/ 943127 h 1371600"/>
                <a:gd name="connsiteX30" fmla="*/ 1319163 w 1367532"/>
                <a:gd name="connsiteY30" fmla="*/ 943127 h 1371600"/>
                <a:gd name="connsiteX31" fmla="*/ 1303049 w 1367532"/>
                <a:gd name="connsiteY31" fmla="*/ 976459 h 1371600"/>
                <a:gd name="connsiteX32" fmla="*/ 64483 w 1367532"/>
                <a:gd name="connsiteY32" fmla="*/ 976459 h 1371600"/>
                <a:gd name="connsiteX33" fmla="*/ 23798 w 1367532"/>
                <a:gd name="connsiteY33" fmla="*/ 864076 h 1371600"/>
                <a:gd name="connsiteX34" fmla="*/ 1343734 w 1367532"/>
                <a:gd name="connsiteY34" fmla="*/ 864076 h 1371600"/>
                <a:gd name="connsiteX35" fmla="*/ 1333835 w 1367532"/>
                <a:gd name="connsiteY35" fmla="*/ 897408 h 1371600"/>
                <a:gd name="connsiteX36" fmla="*/ 33698 w 1367532"/>
                <a:gd name="connsiteY36" fmla="*/ 897408 h 1371600"/>
                <a:gd name="connsiteX37" fmla="*/ 7969 w 1367532"/>
                <a:gd name="connsiteY37" fmla="*/ 785025 h 1371600"/>
                <a:gd name="connsiteX38" fmla="*/ 1359563 w 1367532"/>
                <a:gd name="connsiteY38" fmla="*/ 785025 h 1371600"/>
                <a:gd name="connsiteX39" fmla="*/ 1356203 w 1367532"/>
                <a:gd name="connsiteY39" fmla="*/ 818357 h 1371600"/>
                <a:gd name="connsiteX40" fmla="*/ 11329 w 1367532"/>
                <a:gd name="connsiteY40" fmla="*/ 818357 h 1371600"/>
                <a:gd name="connsiteX41" fmla="*/ 0 w 1367532"/>
                <a:gd name="connsiteY41" fmla="*/ 705974 h 1371600"/>
                <a:gd name="connsiteX42" fmla="*/ 1367532 w 1367532"/>
                <a:gd name="connsiteY42" fmla="*/ 705974 h 1371600"/>
                <a:gd name="connsiteX43" fmla="*/ 1364172 w 1367532"/>
                <a:gd name="connsiteY43" fmla="*/ 739306 h 1371600"/>
                <a:gd name="connsiteX44" fmla="*/ 3360 w 1367532"/>
                <a:gd name="connsiteY44" fmla="*/ 739306 h 1371600"/>
                <a:gd name="connsiteX45" fmla="*/ 5267 w 1367532"/>
                <a:gd name="connsiteY45" fmla="*/ 626923 h 1371600"/>
                <a:gd name="connsiteX46" fmla="*/ 1362265 w 1367532"/>
                <a:gd name="connsiteY46" fmla="*/ 626923 h 1371600"/>
                <a:gd name="connsiteX47" fmla="*/ 1366398 w 1367532"/>
                <a:gd name="connsiteY47" fmla="*/ 660255 h 1371600"/>
                <a:gd name="connsiteX48" fmla="*/ 1134 w 1367532"/>
                <a:gd name="connsiteY48" fmla="*/ 660255 h 1371600"/>
                <a:gd name="connsiteX49" fmla="*/ 15070 w 1367532"/>
                <a:gd name="connsiteY49" fmla="*/ 547872 h 1371600"/>
                <a:gd name="connsiteX50" fmla="*/ 1352462 w 1367532"/>
                <a:gd name="connsiteY50" fmla="*/ 547872 h 1371600"/>
                <a:gd name="connsiteX51" fmla="*/ 1356596 w 1367532"/>
                <a:gd name="connsiteY51" fmla="*/ 581204 h 1371600"/>
                <a:gd name="connsiteX52" fmla="*/ 10937 w 1367532"/>
                <a:gd name="connsiteY52" fmla="*/ 581204 h 1371600"/>
                <a:gd name="connsiteX53" fmla="*/ 37529 w 1367532"/>
                <a:gd name="connsiteY53" fmla="*/ 468821 h 1371600"/>
                <a:gd name="connsiteX54" fmla="*/ 1330003 w 1367532"/>
                <a:gd name="connsiteY54" fmla="*/ 468821 h 1371600"/>
                <a:gd name="connsiteX55" fmla="*/ 1342897 w 1367532"/>
                <a:gd name="connsiteY55" fmla="*/ 502153 h 1371600"/>
                <a:gd name="connsiteX56" fmla="*/ 24636 w 1367532"/>
                <a:gd name="connsiteY56" fmla="*/ 502153 h 1371600"/>
                <a:gd name="connsiteX57" fmla="*/ 68108 w 1367532"/>
                <a:gd name="connsiteY57" fmla="*/ 389770 h 1371600"/>
                <a:gd name="connsiteX58" fmla="*/ 1299424 w 1367532"/>
                <a:gd name="connsiteY58" fmla="*/ 389770 h 1371600"/>
                <a:gd name="connsiteX59" fmla="*/ 1312318 w 1367532"/>
                <a:gd name="connsiteY59" fmla="*/ 423102 h 1371600"/>
                <a:gd name="connsiteX60" fmla="*/ 55215 w 1367532"/>
                <a:gd name="connsiteY60" fmla="*/ 423102 h 1371600"/>
                <a:gd name="connsiteX61" fmla="*/ 112032 w 1367532"/>
                <a:gd name="connsiteY61" fmla="*/ 310719 h 1371600"/>
                <a:gd name="connsiteX62" fmla="*/ 1255500 w 1367532"/>
                <a:gd name="connsiteY62" fmla="*/ 310719 h 1371600"/>
                <a:gd name="connsiteX63" fmla="*/ 1276826 w 1367532"/>
                <a:gd name="connsiteY63" fmla="*/ 344051 h 1371600"/>
                <a:gd name="connsiteX64" fmla="*/ 90707 w 1367532"/>
                <a:gd name="connsiteY64" fmla="*/ 344051 h 1371600"/>
                <a:gd name="connsiteX65" fmla="*/ 174626 w 1367532"/>
                <a:gd name="connsiteY65" fmla="*/ 231668 h 1371600"/>
                <a:gd name="connsiteX66" fmla="*/ 1192907 w 1367532"/>
                <a:gd name="connsiteY66" fmla="*/ 231668 h 1371600"/>
                <a:gd name="connsiteX67" fmla="*/ 1224119 w 1367532"/>
                <a:gd name="connsiteY67" fmla="*/ 265000 h 1371600"/>
                <a:gd name="connsiteX68" fmla="*/ 143414 w 1367532"/>
                <a:gd name="connsiteY68" fmla="*/ 265000 h 1371600"/>
                <a:gd name="connsiteX69" fmla="*/ 254029 w 1367532"/>
                <a:gd name="connsiteY69" fmla="*/ 152617 h 1371600"/>
                <a:gd name="connsiteX70" fmla="*/ 1113503 w 1367532"/>
                <a:gd name="connsiteY70" fmla="*/ 152617 h 1371600"/>
                <a:gd name="connsiteX71" fmla="*/ 1132571 w 1367532"/>
                <a:gd name="connsiteY71" fmla="*/ 167234 h 1371600"/>
                <a:gd name="connsiteX72" fmla="*/ 1150096 w 1367532"/>
                <a:gd name="connsiteY72" fmla="*/ 185949 h 1371600"/>
                <a:gd name="connsiteX73" fmla="*/ 217437 w 1367532"/>
                <a:gd name="connsiteY73" fmla="*/ 185949 h 1371600"/>
                <a:gd name="connsiteX74" fmla="*/ 234961 w 1367532"/>
                <a:gd name="connsiteY74" fmla="*/ 167234 h 1371600"/>
                <a:gd name="connsiteX75" fmla="*/ 380578 w 1367532"/>
                <a:gd name="connsiteY75" fmla="*/ 73566 h 1371600"/>
                <a:gd name="connsiteX76" fmla="*/ 986954 w 1367532"/>
                <a:gd name="connsiteY76" fmla="*/ 73566 h 1371600"/>
                <a:gd name="connsiteX77" fmla="*/ 1048364 w 1367532"/>
                <a:gd name="connsiteY77" fmla="*/ 106898 h 1371600"/>
                <a:gd name="connsiteX78" fmla="*/ 319169 w 1367532"/>
                <a:gd name="connsiteY78" fmla="*/ 106898 h 1371600"/>
                <a:gd name="connsiteX79" fmla="*/ 683766 w 1367532"/>
                <a:gd name="connsiteY79" fmla="*/ 0 h 1371600"/>
                <a:gd name="connsiteX80" fmla="*/ 821979 w 1367532"/>
                <a:gd name="connsiteY80" fmla="*/ 13933 h 1371600"/>
                <a:gd name="connsiteX81" fmla="*/ 866802 w 1367532"/>
                <a:gd name="connsiteY81" fmla="*/ 27847 h 1371600"/>
                <a:gd name="connsiteX82" fmla="*/ 500730 w 1367532"/>
                <a:gd name="connsiteY82" fmla="*/ 27847 h 1371600"/>
                <a:gd name="connsiteX83" fmla="*/ 545553 w 1367532"/>
                <a:gd name="connsiteY83" fmla="*/ 13933 h 1371600"/>
                <a:gd name="connsiteX84" fmla="*/ 683766 w 1367532"/>
                <a:gd name="connsiteY84" fmla="*/ 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1367532" h="1371600">
                  <a:moveTo>
                    <a:pt x="476439" y="1338382"/>
                  </a:moveTo>
                  <a:lnTo>
                    <a:pt x="891093" y="1338382"/>
                  </a:lnTo>
                  <a:lnTo>
                    <a:pt x="864194" y="1347618"/>
                  </a:lnTo>
                  <a:cubicBezTo>
                    <a:pt x="806703" y="1363255"/>
                    <a:pt x="746209" y="1371600"/>
                    <a:pt x="683766" y="1371600"/>
                  </a:cubicBezTo>
                  <a:cubicBezTo>
                    <a:pt x="621323" y="1371600"/>
                    <a:pt x="560829" y="1363255"/>
                    <a:pt x="503339" y="1347618"/>
                  </a:cubicBezTo>
                  <a:close/>
                  <a:moveTo>
                    <a:pt x="311445" y="1259331"/>
                  </a:moveTo>
                  <a:lnTo>
                    <a:pt x="1056087" y="1259331"/>
                  </a:lnTo>
                  <a:lnTo>
                    <a:pt x="1026599" y="1279891"/>
                  </a:lnTo>
                  <a:lnTo>
                    <a:pt x="1000831" y="1292663"/>
                  </a:lnTo>
                  <a:lnTo>
                    <a:pt x="366701" y="1292663"/>
                  </a:lnTo>
                  <a:lnTo>
                    <a:pt x="340933" y="1279891"/>
                  </a:lnTo>
                  <a:close/>
                  <a:moveTo>
                    <a:pt x="213807" y="1180280"/>
                  </a:moveTo>
                  <a:lnTo>
                    <a:pt x="1153725" y="1180280"/>
                  </a:lnTo>
                  <a:lnTo>
                    <a:pt x="1121733" y="1213561"/>
                  </a:lnTo>
                  <a:lnTo>
                    <a:pt x="1121659" y="1213612"/>
                  </a:lnTo>
                  <a:lnTo>
                    <a:pt x="245873" y="1213612"/>
                  </a:lnTo>
                  <a:lnTo>
                    <a:pt x="245800" y="1213561"/>
                  </a:lnTo>
                  <a:close/>
                  <a:moveTo>
                    <a:pt x="138185" y="1101229"/>
                  </a:moveTo>
                  <a:lnTo>
                    <a:pt x="1229347" y="1101229"/>
                  </a:lnTo>
                  <a:lnTo>
                    <a:pt x="1228503" y="1102491"/>
                  </a:lnTo>
                  <a:lnTo>
                    <a:pt x="1197675" y="1134561"/>
                  </a:lnTo>
                  <a:lnTo>
                    <a:pt x="169858" y="1134561"/>
                  </a:lnTo>
                  <a:lnTo>
                    <a:pt x="139029" y="1102491"/>
                  </a:lnTo>
                  <a:close/>
                  <a:moveTo>
                    <a:pt x="86585" y="1022178"/>
                  </a:moveTo>
                  <a:lnTo>
                    <a:pt x="1280947" y="1022178"/>
                  </a:lnTo>
                  <a:lnTo>
                    <a:pt x="1277671" y="1028955"/>
                  </a:lnTo>
                  <a:lnTo>
                    <a:pt x="1259916" y="1055510"/>
                  </a:lnTo>
                  <a:lnTo>
                    <a:pt x="107617" y="1055510"/>
                  </a:lnTo>
                  <a:lnTo>
                    <a:pt x="89862" y="1028955"/>
                  </a:lnTo>
                  <a:close/>
                  <a:moveTo>
                    <a:pt x="48369" y="943127"/>
                  </a:moveTo>
                  <a:lnTo>
                    <a:pt x="1319163" y="943127"/>
                  </a:lnTo>
                  <a:lnTo>
                    <a:pt x="1303049" y="976459"/>
                  </a:lnTo>
                  <a:lnTo>
                    <a:pt x="64483" y="976459"/>
                  </a:lnTo>
                  <a:close/>
                  <a:moveTo>
                    <a:pt x="23798" y="864076"/>
                  </a:moveTo>
                  <a:lnTo>
                    <a:pt x="1343734" y="864076"/>
                  </a:lnTo>
                  <a:lnTo>
                    <a:pt x="1333835" y="897408"/>
                  </a:lnTo>
                  <a:lnTo>
                    <a:pt x="33698" y="897408"/>
                  </a:lnTo>
                  <a:close/>
                  <a:moveTo>
                    <a:pt x="7969" y="785025"/>
                  </a:moveTo>
                  <a:lnTo>
                    <a:pt x="1359563" y="785025"/>
                  </a:lnTo>
                  <a:lnTo>
                    <a:pt x="1356203" y="818357"/>
                  </a:lnTo>
                  <a:lnTo>
                    <a:pt x="11329" y="818357"/>
                  </a:lnTo>
                  <a:close/>
                  <a:moveTo>
                    <a:pt x="0" y="705974"/>
                  </a:moveTo>
                  <a:lnTo>
                    <a:pt x="1367532" y="705974"/>
                  </a:lnTo>
                  <a:lnTo>
                    <a:pt x="1364172" y="739306"/>
                  </a:lnTo>
                  <a:lnTo>
                    <a:pt x="3360" y="739306"/>
                  </a:lnTo>
                  <a:close/>
                  <a:moveTo>
                    <a:pt x="5267" y="626923"/>
                  </a:moveTo>
                  <a:lnTo>
                    <a:pt x="1362265" y="626923"/>
                  </a:lnTo>
                  <a:lnTo>
                    <a:pt x="1366398" y="660255"/>
                  </a:lnTo>
                  <a:lnTo>
                    <a:pt x="1134" y="660255"/>
                  </a:lnTo>
                  <a:close/>
                  <a:moveTo>
                    <a:pt x="15070" y="547872"/>
                  </a:moveTo>
                  <a:lnTo>
                    <a:pt x="1352462" y="547872"/>
                  </a:lnTo>
                  <a:lnTo>
                    <a:pt x="1356596" y="581204"/>
                  </a:lnTo>
                  <a:lnTo>
                    <a:pt x="10937" y="581204"/>
                  </a:lnTo>
                  <a:close/>
                  <a:moveTo>
                    <a:pt x="37529" y="468821"/>
                  </a:moveTo>
                  <a:lnTo>
                    <a:pt x="1330003" y="468821"/>
                  </a:lnTo>
                  <a:lnTo>
                    <a:pt x="1342897" y="502153"/>
                  </a:lnTo>
                  <a:lnTo>
                    <a:pt x="24636" y="502153"/>
                  </a:lnTo>
                  <a:close/>
                  <a:moveTo>
                    <a:pt x="68108" y="389770"/>
                  </a:moveTo>
                  <a:lnTo>
                    <a:pt x="1299424" y="389770"/>
                  </a:lnTo>
                  <a:lnTo>
                    <a:pt x="1312318" y="423102"/>
                  </a:lnTo>
                  <a:lnTo>
                    <a:pt x="55215" y="423102"/>
                  </a:lnTo>
                  <a:close/>
                  <a:moveTo>
                    <a:pt x="112032" y="310719"/>
                  </a:moveTo>
                  <a:lnTo>
                    <a:pt x="1255500" y="310719"/>
                  </a:lnTo>
                  <a:lnTo>
                    <a:pt x="1276826" y="344051"/>
                  </a:lnTo>
                  <a:lnTo>
                    <a:pt x="90707" y="344051"/>
                  </a:lnTo>
                  <a:close/>
                  <a:moveTo>
                    <a:pt x="174626" y="231668"/>
                  </a:moveTo>
                  <a:lnTo>
                    <a:pt x="1192907" y="231668"/>
                  </a:lnTo>
                  <a:lnTo>
                    <a:pt x="1224119" y="265000"/>
                  </a:lnTo>
                  <a:lnTo>
                    <a:pt x="143414" y="265000"/>
                  </a:lnTo>
                  <a:close/>
                  <a:moveTo>
                    <a:pt x="254029" y="152617"/>
                  </a:moveTo>
                  <a:lnTo>
                    <a:pt x="1113503" y="152617"/>
                  </a:lnTo>
                  <a:lnTo>
                    <a:pt x="1132571" y="167234"/>
                  </a:lnTo>
                  <a:lnTo>
                    <a:pt x="1150096" y="185949"/>
                  </a:lnTo>
                  <a:lnTo>
                    <a:pt x="217437" y="185949"/>
                  </a:lnTo>
                  <a:lnTo>
                    <a:pt x="234961" y="167234"/>
                  </a:lnTo>
                  <a:close/>
                  <a:moveTo>
                    <a:pt x="380578" y="73566"/>
                  </a:moveTo>
                  <a:lnTo>
                    <a:pt x="986954" y="73566"/>
                  </a:lnTo>
                  <a:lnTo>
                    <a:pt x="1048364" y="106898"/>
                  </a:lnTo>
                  <a:lnTo>
                    <a:pt x="319169" y="106898"/>
                  </a:lnTo>
                  <a:close/>
                  <a:moveTo>
                    <a:pt x="683766" y="0"/>
                  </a:moveTo>
                  <a:cubicBezTo>
                    <a:pt x="731111" y="0"/>
                    <a:pt x="777335" y="4798"/>
                    <a:pt x="821979" y="13933"/>
                  </a:cubicBezTo>
                  <a:lnTo>
                    <a:pt x="866802" y="27847"/>
                  </a:lnTo>
                  <a:lnTo>
                    <a:pt x="500730" y="27847"/>
                  </a:lnTo>
                  <a:lnTo>
                    <a:pt x="545553" y="13933"/>
                  </a:lnTo>
                  <a:cubicBezTo>
                    <a:pt x="590197" y="4798"/>
                    <a:pt x="636421" y="0"/>
                    <a:pt x="683766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 33"/>
            <p:cNvSpPr/>
            <p:nvPr/>
          </p:nvSpPr>
          <p:spPr>
            <a:xfrm rot="3053245">
              <a:off x="-2714694" y="497560"/>
              <a:ext cx="1280160" cy="1280160"/>
            </a:xfrm>
            <a:custGeom>
              <a:avLst/>
              <a:gdLst>
                <a:gd name="connsiteX0" fmla="*/ 476439 w 1367532"/>
                <a:gd name="connsiteY0" fmla="*/ 1338382 h 1371600"/>
                <a:gd name="connsiteX1" fmla="*/ 891093 w 1367532"/>
                <a:gd name="connsiteY1" fmla="*/ 1338382 h 1371600"/>
                <a:gd name="connsiteX2" fmla="*/ 864194 w 1367532"/>
                <a:gd name="connsiteY2" fmla="*/ 1347618 h 1371600"/>
                <a:gd name="connsiteX3" fmla="*/ 683766 w 1367532"/>
                <a:gd name="connsiteY3" fmla="*/ 1371600 h 1371600"/>
                <a:gd name="connsiteX4" fmla="*/ 503339 w 1367532"/>
                <a:gd name="connsiteY4" fmla="*/ 1347618 h 1371600"/>
                <a:gd name="connsiteX5" fmla="*/ 311445 w 1367532"/>
                <a:gd name="connsiteY5" fmla="*/ 1259331 h 1371600"/>
                <a:gd name="connsiteX6" fmla="*/ 1056087 w 1367532"/>
                <a:gd name="connsiteY6" fmla="*/ 1259331 h 1371600"/>
                <a:gd name="connsiteX7" fmla="*/ 1026599 w 1367532"/>
                <a:gd name="connsiteY7" fmla="*/ 1279891 h 1371600"/>
                <a:gd name="connsiteX8" fmla="*/ 1000831 w 1367532"/>
                <a:gd name="connsiteY8" fmla="*/ 1292663 h 1371600"/>
                <a:gd name="connsiteX9" fmla="*/ 366701 w 1367532"/>
                <a:gd name="connsiteY9" fmla="*/ 1292663 h 1371600"/>
                <a:gd name="connsiteX10" fmla="*/ 340933 w 1367532"/>
                <a:gd name="connsiteY10" fmla="*/ 1279891 h 1371600"/>
                <a:gd name="connsiteX11" fmla="*/ 213807 w 1367532"/>
                <a:gd name="connsiteY11" fmla="*/ 1180280 h 1371600"/>
                <a:gd name="connsiteX12" fmla="*/ 1153725 w 1367532"/>
                <a:gd name="connsiteY12" fmla="*/ 1180280 h 1371600"/>
                <a:gd name="connsiteX13" fmla="*/ 1121733 w 1367532"/>
                <a:gd name="connsiteY13" fmla="*/ 1213561 h 1371600"/>
                <a:gd name="connsiteX14" fmla="*/ 1121659 w 1367532"/>
                <a:gd name="connsiteY14" fmla="*/ 1213612 h 1371600"/>
                <a:gd name="connsiteX15" fmla="*/ 245873 w 1367532"/>
                <a:gd name="connsiteY15" fmla="*/ 1213612 h 1371600"/>
                <a:gd name="connsiteX16" fmla="*/ 245800 w 1367532"/>
                <a:gd name="connsiteY16" fmla="*/ 1213561 h 1371600"/>
                <a:gd name="connsiteX17" fmla="*/ 138185 w 1367532"/>
                <a:gd name="connsiteY17" fmla="*/ 1101229 h 1371600"/>
                <a:gd name="connsiteX18" fmla="*/ 1229347 w 1367532"/>
                <a:gd name="connsiteY18" fmla="*/ 1101229 h 1371600"/>
                <a:gd name="connsiteX19" fmla="*/ 1228503 w 1367532"/>
                <a:gd name="connsiteY19" fmla="*/ 1102491 h 1371600"/>
                <a:gd name="connsiteX20" fmla="*/ 1197675 w 1367532"/>
                <a:gd name="connsiteY20" fmla="*/ 1134561 h 1371600"/>
                <a:gd name="connsiteX21" fmla="*/ 169858 w 1367532"/>
                <a:gd name="connsiteY21" fmla="*/ 1134561 h 1371600"/>
                <a:gd name="connsiteX22" fmla="*/ 139029 w 1367532"/>
                <a:gd name="connsiteY22" fmla="*/ 1102491 h 1371600"/>
                <a:gd name="connsiteX23" fmla="*/ 86585 w 1367532"/>
                <a:gd name="connsiteY23" fmla="*/ 1022178 h 1371600"/>
                <a:gd name="connsiteX24" fmla="*/ 1280947 w 1367532"/>
                <a:gd name="connsiteY24" fmla="*/ 1022178 h 1371600"/>
                <a:gd name="connsiteX25" fmla="*/ 1277671 w 1367532"/>
                <a:gd name="connsiteY25" fmla="*/ 1028955 h 1371600"/>
                <a:gd name="connsiteX26" fmla="*/ 1259916 w 1367532"/>
                <a:gd name="connsiteY26" fmla="*/ 1055510 h 1371600"/>
                <a:gd name="connsiteX27" fmla="*/ 107617 w 1367532"/>
                <a:gd name="connsiteY27" fmla="*/ 1055510 h 1371600"/>
                <a:gd name="connsiteX28" fmla="*/ 89862 w 1367532"/>
                <a:gd name="connsiteY28" fmla="*/ 1028955 h 1371600"/>
                <a:gd name="connsiteX29" fmla="*/ 48369 w 1367532"/>
                <a:gd name="connsiteY29" fmla="*/ 943127 h 1371600"/>
                <a:gd name="connsiteX30" fmla="*/ 1319163 w 1367532"/>
                <a:gd name="connsiteY30" fmla="*/ 943127 h 1371600"/>
                <a:gd name="connsiteX31" fmla="*/ 1303049 w 1367532"/>
                <a:gd name="connsiteY31" fmla="*/ 976459 h 1371600"/>
                <a:gd name="connsiteX32" fmla="*/ 64483 w 1367532"/>
                <a:gd name="connsiteY32" fmla="*/ 976459 h 1371600"/>
                <a:gd name="connsiteX33" fmla="*/ 23798 w 1367532"/>
                <a:gd name="connsiteY33" fmla="*/ 864076 h 1371600"/>
                <a:gd name="connsiteX34" fmla="*/ 1343734 w 1367532"/>
                <a:gd name="connsiteY34" fmla="*/ 864076 h 1371600"/>
                <a:gd name="connsiteX35" fmla="*/ 1333835 w 1367532"/>
                <a:gd name="connsiteY35" fmla="*/ 897408 h 1371600"/>
                <a:gd name="connsiteX36" fmla="*/ 33698 w 1367532"/>
                <a:gd name="connsiteY36" fmla="*/ 897408 h 1371600"/>
                <a:gd name="connsiteX37" fmla="*/ 7969 w 1367532"/>
                <a:gd name="connsiteY37" fmla="*/ 785025 h 1371600"/>
                <a:gd name="connsiteX38" fmla="*/ 1359563 w 1367532"/>
                <a:gd name="connsiteY38" fmla="*/ 785025 h 1371600"/>
                <a:gd name="connsiteX39" fmla="*/ 1356203 w 1367532"/>
                <a:gd name="connsiteY39" fmla="*/ 818357 h 1371600"/>
                <a:gd name="connsiteX40" fmla="*/ 11329 w 1367532"/>
                <a:gd name="connsiteY40" fmla="*/ 818357 h 1371600"/>
                <a:gd name="connsiteX41" fmla="*/ 0 w 1367532"/>
                <a:gd name="connsiteY41" fmla="*/ 705974 h 1371600"/>
                <a:gd name="connsiteX42" fmla="*/ 1367532 w 1367532"/>
                <a:gd name="connsiteY42" fmla="*/ 705974 h 1371600"/>
                <a:gd name="connsiteX43" fmla="*/ 1364172 w 1367532"/>
                <a:gd name="connsiteY43" fmla="*/ 739306 h 1371600"/>
                <a:gd name="connsiteX44" fmla="*/ 3360 w 1367532"/>
                <a:gd name="connsiteY44" fmla="*/ 739306 h 1371600"/>
                <a:gd name="connsiteX45" fmla="*/ 5267 w 1367532"/>
                <a:gd name="connsiteY45" fmla="*/ 626923 h 1371600"/>
                <a:gd name="connsiteX46" fmla="*/ 1362265 w 1367532"/>
                <a:gd name="connsiteY46" fmla="*/ 626923 h 1371600"/>
                <a:gd name="connsiteX47" fmla="*/ 1366398 w 1367532"/>
                <a:gd name="connsiteY47" fmla="*/ 660255 h 1371600"/>
                <a:gd name="connsiteX48" fmla="*/ 1134 w 1367532"/>
                <a:gd name="connsiteY48" fmla="*/ 660255 h 1371600"/>
                <a:gd name="connsiteX49" fmla="*/ 15070 w 1367532"/>
                <a:gd name="connsiteY49" fmla="*/ 547872 h 1371600"/>
                <a:gd name="connsiteX50" fmla="*/ 1352462 w 1367532"/>
                <a:gd name="connsiteY50" fmla="*/ 547872 h 1371600"/>
                <a:gd name="connsiteX51" fmla="*/ 1356596 w 1367532"/>
                <a:gd name="connsiteY51" fmla="*/ 581204 h 1371600"/>
                <a:gd name="connsiteX52" fmla="*/ 10937 w 1367532"/>
                <a:gd name="connsiteY52" fmla="*/ 581204 h 1371600"/>
                <a:gd name="connsiteX53" fmla="*/ 37529 w 1367532"/>
                <a:gd name="connsiteY53" fmla="*/ 468821 h 1371600"/>
                <a:gd name="connsiteX54" fmla="*/ 1330003 w 1367532"/>
                <a:gd name="connsiteY54" fmla="*/ 468821 h 1371600"/>
                <a:gd name="connsiteX55" fmla="*/ 1342897 w 1367532"/>
                <a:gd name="connsiteY55" fmla="*/ 502153 h 1371600"/>
                <a:gd name="connsiteX56" fmla="*/ 24636 w 1367532"/>
                <a:gd name="connsiteY56" fmla="*/ 502153 h 1371600"/>
                <a:gd name="connsiteX57" fmla="*/ 68108 w 1367532"/>
                <a:gd name="connsiteY57" fmla="*/ 389770 h 1371600"/>
                <a:gd name="connsiteX58" fmla="*/ 1299424 w 1367532"/>
                <a:gd name="connsiteY58" fmla="*/ 389770 h 1371600"/>
                <a:gd name="connsiteX59" fmla="*/ 1312318 w 1367532"/>
                <a:gd name="connsiteY59" fmla="*/ 423102 h 1371600"/>
                <a:gd name="connsiteX60" fmla="*/ 55215 w 1367532"/>
                <a:gd name="connsiteY60" fmla="*/ 423102 h 1371600"/>
                <a:gd name="connsiteX61" fmla="*/ 112032 w 1367532"/>
                <a:gd name="connsiteY61" fmla="*/ 310719 h 1371600"/>
                <a:gd name="connsiteX62" fmla="*/ 1255500 w 1367532"/>
                <a:gd name="connsiteY62" fmla="*/ 310719 h 1371600"/>
                <a:gd name="connsiteX63" fmla="*/ 1276826 w 1367532"/>
                <a:gd name="connsiteY63" fmla="*/ 344051 h 1371600"/>
                <a:gd name="connsiteX64" fmla="*/ 90707 w 1367532"/>
                <a:gd name="connsiteY64" fmla="*/ 344051 h 1371600"/>
                <a:gd name="connsiteX65" fmla="*/ 174626 w 1367532"/>
                <a:gd name="connsiteY65" fmla="*/ 231668 h 1371600"/>
                <a:gd name="connsiteX66" fmla="*/ 1192907 w 1367532"/>
                <a:gd name="connsiteY66" fmla="*/ 231668 h 1371600"/>
                <a:gd name="connsiteX67" fmla="*/ 1224119 w 1367532"/>
                <a:gd name="connsiteY67" fmla="*/ 265000 h 1371600"/>
                <a:gd name="connsiteX68" fmla="*/ 143414 w 1367532"/>
                <a:gd name="connsiteY68" fmla="*/ 265000 h 1371600"/>
                <a:gd name="connsiteX69" fmla="*/ 254029 w 1367532"/>
                <a:gd name="connsiteY69" fmla="*/ 152617 h 1371600"/>
                <a:gd name="connsiteX70" fmla="*/ 1113503 w 1367532"/>
                <a:gd name="connsiteY70" fmla="*/ 152617 h 1371600"/>
                <a:gd name="connsiteX71" fmla="*/ 1132571 w 1367532"/>
                <a:gd name="connsiteY71" fmla="*/ 167234 h 1371600"/>
                <a:gd name="connsiteX72" fmla="*/ 1150096 w 1367532"/>
                <a:gd name="connsiteY72" fmla="*/ 185949 h 1371600"/>
                <a:gd name="connsiteX73" fmla="*/ 217437 w 1367532"/>
                <a:gd name="connsiteY73" fmla="*/ 185949 h 1371600"/>
                <a:gd name="connsiteX74" fmla="*/ 234961 w 1367532"/>
                <a:gd name="connsiteY74" fmla="*/ 167234 h 1371600"/>
                <a:gd name="connsiteX75" fmla="*/ 380578 w 1367532"/>
                <a:gd name="connsiteY75" fmla="*/ 73566 h 1371600"/>
                <a:gd name="connsiteX76" fmla="*/ 986954 w 1367532"/>
                <a:gd name="connsiteY76" fmla="*/ 73566 h 1371600"/>
                <a:gd name="connsiteX77" fmla="*/ 1048364 w 1367532"/>
                <a:gd name="connsiteY77" fmla="*/ 106898 h 1371600"/>
                <a:gd name="connsiteX78" fmla="*/ 319169 w 1367532"/>
                <a:gd name="connsiteY78" fmla="*/ 106898 h 1371600"/>
                <a:gd name="connsiteX79" fmla="*/ 683766 w 1367532"/>
                <a:gd name="connsiteY79" fmla="*/ 0 h 1371600"/>
                <a:gd name="connsiteX80" fmla="*/ 821979 w 1367532"/>
                <a:gd name="connsiteY80" fmla="*/ 13933 h 1371600"/>
                <a:gd name="connsiteX81" fmla="*/ 866802 w 1367532"/>
                <a:gd name="connsiteY81" fmla="*/ 27847 h 1371600"/>
                <a:gd name="connsiteX82" fmla="*/ 500730 w 1367532"/>
                <a:gd name="connsiteY82" fmla="*/ 27847 h 1371600"/>
                <a:gd name="connsiteX83" fmla="*/ 545553 w 1367532"/>
                <a:gd name="connsiteY83" fmla="*/ 13933 h 1371600"/>
                <a:gd name="connsiteX84" fmla="*/ 683766 w 1367532"/>
                <a:gd name="connsiteY84" fmla="*/ 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1367532" h="1371600">
                  <a:moveTo>
                    <a:pt x="476439" y="1338382"/>
                  </a:moveTo>
                  <a:lnTo>
                    <a:pt x="891093" y="1338382"/>
                  </a:lnTo>
                  <a:lnTo>
                    <a:pt x="864194" y="1347618"/>
                  </a:lnTo>
                  <a:cubicBezTo>
                    <a:pt x="806703" y="1363255"/>
                    <a:pt x="746209" y="1371600"/>
                    <a:pt x="683766" y="1371600"/>
                  </a:cubicBezTo>
                  <a:cubicBezTo>
                    <a:pt x="621323" y="1371600"/>
                    <a:pt x="560829" y="1363255"/>
                    <a:pt x="503339" y="1347618"/>
                  </a:cubicBezTo>
                  <a:close/>
                  <a:moveTo>
                    <a:pt x="311445" y="1259331"/>
                  </a:moveTo>
                  <a:lnTo>
                    <a:pt x="1056087" y="1259331"/>
                  </a:lnTo>
                  <a:lnTo>
                    <a:pt x="1026599" y="1279891"/>
                  </a:lnTo>
                  <a:lnTo>
                    <a:pt x="1000831" y="1292663"/>
                  </a:lnTo>
                  <a:lnTo>
                    <a:pt x="366701" y="1292663"/>
                  </a:lnTo>
                  <a:lnTo>
                    <a:pt x="340933" y="1279891"/>
                  </a:lnTo>
                  <a:close/>
                  <a:moveTo>
                    <a:pt x="213807" y="1180280"/>
                  </a:moveTo>
                  <a:lnTo>
                    <a:pt x="1153725" y="1180280"/>
                  </a:lnTo>
                  <a:lnTo>
                    <a:pt x="1121733" y="1213561"/>
                  </a:lnTo>
                  <a:lnTo>
                    <a:pt x="1121659" y="1213612"/>
                  </a:lnTo>
                  <a:lnTo>
                    <a:pt x="245873" y="1213612"/>
                  </a:lnTo>
                  <a:lnTo>
                    <a:pt x="245800" y="1213561"/>
                  </a:lnTo>
                  <a:close/>
                  <a:moveTo>
                    <a:pt x="138185" y="1101229"/>
                  </a:moveTo>
                  <a:lnTo>
                    <a:pt x="1229347" y="1101229"/>
                  </a:lnTo>
                  <a:lnTo>
                    <a:pt x="1228503" y="1102491"/>
                  </a:lnTo>
                  <a:lnTo>
                    <a:pt x="1197675" y="1134561"/>
                  </a:lnTo>
                  <a:lnTo>
                    <a:pt x="169858" y="1134561"/>
                  </a:lnTo>
                  <a:lnTo>
                    <a:pt x="139029" y="1102491"/>
                  </a:lnTo>
                  <a:close/>
                  <a:moveTo>
                    <a:pt x="86585" y="1022178"/>
                  </a:moveTo>
                  <a:lnTo>
                    <a:pt x="1280947" y="1022178"/>
                  </a:lnTo>
                  <a:lnTo>
                    <a:pt x="1277671" y="1028955"/>
                  </a:lnTo>
                  <a:lnTo>
                    <a:pt x="1259916" y="1055510"/>
                  </a:lnTo>
                  <a:lnTo>
                    <a:pt x="107617" y="1055510"/>
                  </a:lnTo>
                  <a:lnTo>
                    <a:pt x="89862" y="1028955"/>
                  </a:lnTo>
                  <a:close/>
                  <a:moveTo>
                    <a:pt x="48369" y="943127"/>
                  </a:moveTo>
                  <a:lnTo>
                    <a:pt x="1319163" y="943127"/>
                  </a:lnTo>
                  <a:lnTo>
                    <a:pt x="1303049" y="976459"/>
                  </a:lnTo>
                  <a:lnTo>
                    <a:pt x="64483" y="976459"/>
                  </a:lnTo>
                  <a:close/>
                  <a:moveTo>
                    <a:pt x="23798" y="864076"/>
                  </a:moveTo>
                  <a:lnTo>
                    <a:pt x="1343734" y="864076"/>
                  </a:lnTo>
                  <a:lnTo>
                    <a:pt x="1333835" y="897408"/>
                  </a:lnTo>
                  <a:lnTo>
                    <a:pt x="33698" y="897408"/>
                  </a:lnTo>
                  <a:close/>
                  <a:moveTo>
                    <a:pt x="7969" y="785025"/>
                  </a:moveTo>
                  <a:lnTo>
                    <a:pt x="1359563" y="785025"/>
                  </a:lnTo>
                  <a:lnTo>
                    <a:pt x="1356203" y="818357"/>
                  </a:lnTo>
                  <a:lnTo>
                    <a:pt x="11329" y="818357"/>
                  </a:lnTo>
                  <a:close/>
                  <a:moveTo>
                    <a:pt x="0" y="705974"/>
                  </a:moveTo>
                  <a:lnTo>
                    <a:pt x="1367532" y="705974"/>
                  </a:lnTo>
                  <a:lnTo>
                    <a:pt x="1364172" y="739306"/>
                  </a:lnTo>
                  <a:lnTo>
                    <a:pt x="3360" y="739306"/>
                  </a:lnTo>
                  <a:close/>
                  <a:moveTo>
                    <a:pt x="5267" y="626923"/>
                  </a:moveTo>
                  <a:lnTo>
                    <a:pt x="1362265" y="626923"/>
                  </a:lnTo>
                  <a:lnTo>
                    <a:pt x="1366398" y="660255"/>
                  </a:lnTo>
                  <a:lnTo>
                    <a:pt x="1134" y="660255"/>
                  </a:lnTo>
                  <a:close/>
                  <a:moveTo>
                    <a:pt x="15070" y="547872"/>
                  </a:moveTo>
                  <a:lnTo>
                    <a:pt x="1352462" y="547872"/>
                  </a:lnTo>
                  <a:lnTo>
                    <a:pt x="1356596" y="581204"/>
                  </a:lnTo>
                  <a:lnTo>
                    <a:pt x="10937" y="581204"/>
                  </a:lnTo>
                  <a:close/>
                  <a:moveTo>
                    <a:pt x="37529" y="468821"/>
                  </a:moveTo>
                  <a:lnTo>
                    <a:pt x="1330003" y="468821"/>
                  </a:lnTo>
                  <a:lnTo>
                    <a:pt x="1342897" y="502153"/>
                  </a:lnTo>
                  <a:lnTo>
                    <a:pt x="24636" y="502153"/>
                  </a:lnTo>
                  <a:close/>
                  <a:moveTo>
                    <a:pt x="68108" y="389770"/>
                  </a:moveTo>
                  <a:lnTo>
                    <a:pt x="1299424" y="389770"/>
                  </a:lnTo>
                  <a:lnTo>
                    <a:pt x="1312318" y="423102"/>
                  </a:lnTo>
                  <a:lnTo>
                    <a:pt x="55215" y="423102"/>
                  </a:lnTo>
                  <a:close/>
                  <a:moveTo>
                    <a:pt x="112032" y="310719"/>
                  </a:moveTo>
                  <a:lnTo>
                    <a:pt x="1255500" y="310719"/>
                  </a:lnTo>
                  <a:lnTo>
                    <a:pt x="1276826" y="344051"/>
                  </a:lnTo>
                  <a:lnTo>
                    <a:pt x="90707" y="344051"/>
                  </a:lnTo>
                  <a:close/>
                  <a:moveTo>
                    <a:pt x="174626" y="231668"/>
                  </a:moveTo>
                  <a:lnTo>
                    <a:pt x="1192907" y="231668"/>
                  </a:lnTo>
                  <a:lnTo>
                    <a:pt x="1224119" y="265000"/>
                  </a:lnTo>
                  <a:lnTo>
                    <a:pt x="143414" y="265000"/>
                  </a:lnTo>
                  <a:close/>
                  <a:moveTo>
                    <a:pt x="254029" y="152617"/>
                  </a:moveTo>
                  <a:lnTo>
                    <a:pt x="1113503" y="152617"/>
                  </a:lnTo>
                  <a:lnTo>
                    <a:pt x="1132571" y="167234"/>
                  </a:lnTo>
                  <a:lnTo>
                    <a:pt x="1150096" y="185949"/>
                  </a:lnTo>
                  <a:lnTo>
                    <a:pt x="217437" y="185949"/>
                  </a:lnTo>
                  <a:lnTo>
                    <a:pt x="234961" y="167234"/>
                  </a:lnTo>
                  <a:close/>
                  <a:moveTo>
                    <a:pt x="380578" y="73566"/>
                  </a:moveTo>
                  <a:lnTo>
                    <a:pt x="986954" y="73566"/>
                  </a:lnTo>
                  <a:lnTo>
                    <a:pt x="1048364" y="106898"/>
                  </a:lnTo>
                  <a:lnTo>
                    <a:pt x="319169" y="106898"/>
                  </a:lnTo>
                  <a:close/>
                  <a:moveTo>
                    <a:pt x="683766" y="0"/>
                  </a:moveTo>
                  <a:cubicBezTo>
                    <a:pt x="731111" y="0"/>
                    <a:pt x="777335" y="4798"/>
                    <a:pt x="821979" y="13933"/>
                  </a:cubicBezTo>
                  <a:lnTo>
                    <a:pt x="866802" y="27847"/>
                  </a:lnTo>
                  <a:lnTo>
                    <a:pt x="500730" y="27847"/>
                  </a:lnTo>
                  <a:lnTo>
                    <a:pt x="545553" y="13933"/>
                  </a:lnTo>
                  <a:cubicBezTo>
                    <a:pt x="590197" y="4798"/>
                    <a:pt x="636421" y="0"/>
                    <a:pt x="683766" y="0"/>
                  </a:cubicBezTo>
                  <a:close/>
                </a:path>
              </a:pathLst>
            </a:custGeom>
            <a:solidFill>
              <a:srgbClr val="6C2E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 rot="5400000">
            <a:off x="11127809" y="5641409"/>
            <a:ext cx="1806951" cy="169030"/>
            <a:chOff x="1271758" y="120710"/>
            <a:chExt cx="11923992" cy="184466"/>
          </a:xfrm>
        </p:grpSpPr>
        <p:cxnSp>
          <p:nvCxnSpPr>
            <p:cNvPr id="19" name="Straight Connector 18"/>
            <p:cNvCxnSpPr/>
            <p:nvPr/>
          </p:nvCxnSpPr>
          <p:spPr>
            <a:xfrm flipV="1">
              <a:off x="1271758" y="120710"/>
              <a:ext cx="11277600" cy="11054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1487222" y="178514"/>
              <a:ext cx="11277600" cy="11054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1702686" y="236318"/>
              <a:ext cx="11277600" cy="11054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1918150" y="294122"/>
              <a:ext cx="11277600" cy="11054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/>
          <p:nvPr/>
        </p:nvSpPr>
        <p:spPr>
          <a:xfrm>
            <a:off x="6858000" y="1293941"/>
            <a:ext cx="5141736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100" u="sng" dirty="0" err="1">
                <a:solidFill>
                  <a:srgbClr val="0070C0"/>
                </a:solidFill>
              </a:rPr>
              <a:t>শিক্ষক</a:t>
            </a:r>
            <a:r>
              <a:rPr lang="en-US" sz="5100" u="sng" dirty="0">
                <a:solidFill>
                  <a:srgbClr val="0070C0"/>
                </a:solidFill>
              </a:rPr>
              <a:t> </a:t>
            </a:r>
            <a:r>
              <a:rPr lang="en-US" sz="5100" u="sng" dirty="0" err="1">
                <a:solidFill>
                  <a:srgbClr val="0070C0"/>
                </a:solidFill>
              </a:rPr>
              <a:t>পরিচিতি</a:t>
            </a:r>
            <a:endParaRPr lang="en-US" sz="5100" u="sng" dirty="0">
              <a:solidFill>
                <a:srgbClr val="0070C0"/>
              </a:solidFill>
            </a:endParaRPr>
          </a:p>
          <a:p>
            <a:r>
              <a:rPr lang="en-US" sz="5100" dirty="0" err="1">
                <a:solidFill>
                  <a:srgbClr val="0070C0"/>
                </a:solidFill>
              </a:rPr>
              <a:t>মোঃ</a:t>
            </a:r>
            <a:r>
              <a:rPr lang="en-US" sz="5100" dirty="0">
                <a:solidFill>
                  <a:srgbClr val="0070C0"/>
                </a:solidFill>
              </a:rPr>
              <a:t> </a:t>
            </a:r>
            <a:r>
              <a:rPr lang="en-US" sz="5100" dirty="0" err="1">
                <a:solidFill>
                  <a:srgbClr val="0070C0"/>
                </a:solidFill>
              </a:rPr>
              <a:t>আবু</a:t>
            </a:r>
            <a:r>
              <a:rPr lang="en-US" sz="5100" dirty="0">
                <a:solidFill>
                  <a:srgbClr val="0070C0"/>
                </a:solidFill>
              </a:rPr>
              <a:t> </a:t>
            </a:r>
            <a:r>
              <a:rPr lang="en-US" sz="5100" dirty="0" err="1">
                <a:solidFill>
                  <a:srgbClr val="0070C0"/>
                </a:solidFill>
              </a:rPr>
              <a:t>খোকন</a:t>
            </a:r>
            <a:r>
              <a:rPr lang="en-US" sz="5100" dirty="0">
                <a:solidFill>
                  <a:srgbClr val="0070C0"/>
                </a:solidFill>
              </a:rPr>
              <a:t>                    </a:t>
            </a:r>
            <a:r>
              <a:rPr lang="en-US" sz="3100" dirty="0">
                <a:solidFill>
                  <a:srgbClr val="7030A0"/>
                </a:solidFill>
              </a:rPr>
              <a:t>      </a:t>
            </a:r>
            <a:r>
              <a:rPr lang="en-US" sz="2800" dirty="0" err="1">
                <a:solidFill>
                  <a:srgbClr val="00B050"/>
                </a:solidFill>
              </a:rPr>
              <a:t>সহকারী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শিক্ষক</a:t>
            </a:r>
            <a:r>
              <a:rPr lang="en-US" sz="2800" dirty="0">
                <a:solidFill>
                  <a:srgbClr val="00B050"/>
                </a:solidFill>
              </a:rPr>
              <a:t> (</a:t>
            </a:r>
            <a:r>
              <a:rPr lang="en-US" sz="2800" dirty="0" err="1">
                <a:solidFill>
                  <a:srgbClr val="00B050"/>
                </a:solidFill>
              </a:rPr>
              <a:t>হিসাব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বিজ্ঞান</a:t>
            </a:r>
            <a:r>
              <a:rPr lang="en-US" sz="2800" dirty="0">
                <a:solidFill>
                  <a:srgbClr val="7030A0"/>
                </a:solidFill>
              </a:rPr>
              <a:t>.)</a:t>
            </a:r>
            <a:endParaRPr lang="bn-IN" sz="3100" dirty="0">
              <a:solidFill>
                <a:srgbClr val="7030A0"/>
              </a:solidFill>
            </a:endParaRPr>
          </a:p>
          <a:p>
            <a:r>
              <a:rPr lang="bn-IN" sz="31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হাসিমপুর মাধ্যমিক বিদ্যালয় ,</a:t>
            </a:r>
          </a:p>
          <a:p>
            <a:r>
              <a:rPr lang="bn-IN" sz="31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কুমারখালী, কুষ্টিয়া</a:t>
            </a:r>
            <a:endParaRPr lang="en-US" sz="3100" dirty="0">
              <a:solidFill>
                <a:srgbClr val="6C2E85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ইমেইলঃ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md</a:t>
            </a:r>
            <a:r>
              <a:rPr lang="en-US" dirty="0" smtClean="0">
                <a:cs typeface="NikoshBAN" panose="02000000000000000000" pitchFamily="2" charset="0"/>
              </a:rPr>
              <a:t>abukhokon</a:t>
            </a:r>
            <a:r>
              <a:rPr lang="en-US" dirty="0" smtClean="0">
                <a:cs typeface="NikoshBAN" panose="02000000000000000000" pitchFamily="2" charset="0"/>
                <a:hlinkClick r:id="rId4"/>
              </a:rPr>
              <a:t>888@gmail.com</a:t>
            </a:r>
            <a:endParaRPr lang="en-US" dirty="0">
              <a:cs typeface="NikoshBAN" panose="02000000000000000000" pitchFamily="2" charset="0"/>
            </a:endParaRPr>
          </a:p>
          <a:p>
            <a:r>
              <a:rPr lang="en-US" sz="31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মোবাইলঃ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 ০১৭২৪-888428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228600" y="552145"/>
            <a:ext cx="5725548" cy="6001055"/>
            <a:chOff x="103595" y="228600"/>
            <a:chExt cx="5725548" cy="6001055"/>
          </a:xfrm>
        </p:grpSpPr>
        <p:grpSp>
          <p:nvGrpSpPr>
            <p:cNvPr id="44" name="Group 43"/>
            <p:cNvGrpSpPr/>
            <p:nvPr/>
          </p:nvGrpSpPr>
          <p:grpSpPr>
            <a:xfrm>
              <a:off x="103595" y="228600"/>
              <a:ext cx="5725548" cy="6001055"/>
              <a:chOff x="103595" y="533400"/>
              <a:chExt cx="5725548" cy="6001055"/>
            </a:xfrm>
          </p:grpSpPr>
          <p:sp>
            <p:nvSpPr>
              <p:cNvPr id="10" name="Donut 9"/>
              <p:cNvSpPr/>
              <p:nvPr/>
            </p:nvSpPr>
            <p:spPr>
              <a:xfrm>
                <a:off x="5410200" y="3851809"/>
                <a:ext cx="418943" cy="430227"/>
              </a:xfrm>
              <a:prstGeom prst="donut">
                <a:avLst>
                  <a:gd name="adj" fmla="val 11790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43" name="Group 42"/>
              <p:cNvGrpSpPr/>
              <p:nvPr/>
            </p:nvGrpSpPr>
            <p:grpSpPr>
              <a:xfrm>
                <a:off x="103595" y="533400"/>
                <a:ext cx="5611405" cy="6001055"/>
                <a:chOff x="-353605" y="762000"/>
                <a:chExt cx="5611405" cy="6001055"/>
              </a:xfrm>
            </p:grpSpPr>
            <p:grpSp>
              <p:nvGrpSpPr>
                <p:cNvPr id="12" name="Group 11"/>
                <p:cNvGrpSpPr/>
                <p:nvPr/>
              </p:nvGrpSpPr>
              <p:grpSpPr>
                <a:xfrm>
                  <a:off x="3189878" y="762000"/>
                  <a:ext cx="467722" cy="6001055"/>
                  <a:chOff x="9169269" y="106086"/>
                  <a:chExt cx="510434" cy="6377297"/>
                </a:xfrm>
                <a:gradFill>
                  <a:gsLst>
                    <a:gs pos="38000">
                      <a:srgbClr val="00B0F0"/>
                    </a:gs>
                    <a:gs pos="74000">
                      <a:srgbClr val="6C2E85"/>
                    </a:gs>
                  </a:gsLst>
                  <a:lin ang="5400000" scaled="1"/>
                </a:gradFill>
              </p:grpSpPr>
              <p:sp>
                <p:nvSpPr>
                  <p:cNvPr id="27" name="Freeform 26"/>
                  <p:cNvSpPr/>
                  <p:nvPr/>
                </p:nvSpPr>
                <p:spPr>
                  <a:xfrm rot="18803245" flipV="1">
                    <a:off x="6139398" y="3135957"/>
                    <a:ext cx="6184895" cy="125154"/>
                  </a:xfrm>
                  <a:custGeom>
                    <a:avLst/>
                    <a:gdLst>
                      <a:gd name="connsiteX0" fmla="*/ 0 w 6184895"/>
                      <a:gd name="connsiteY0" fmla="*/ 62577 h 125154"/>
                      <a:gd name="connsiteX1" fmla="*/ 0 w 6184895"/>
                      <a:gd name="connsiteY1" fmla="*/ 62577 h 125154"/>
                      <a:gd name="connsiteX2" fmla="*/ 0 w 6184895"/>
                      <a:gd name="connsiteY2" fmla="*/ 62576 h 125154"/>
                      <a:gd name="connsiteX3" fmla="*/ 780816 w 6184895"/>
                      <a:gd name="connsiteY3" fmla="*/ 125153 h 125154"/>
                      <a:gd name="connsiteX4" fmla="*/ 780834 w 6184895"/>
                      <a:gd name="connsiteY4" fmla="*/ 123050 h 125154"/>
                      <a:gd name="connsiteX5" fmla="*/ 793739 w 6184895"/>
                      <a:gd name="connsiteY5" fmla="*/ 0 h 125154"/>
                      <a:gd name="connsiteX6" fmla="*/ 62577 w 6184895"/>
                      <a:gd name="connsiteY6" fmla="*/ 0 h 125154"/>
                      <a:gd name="connsiteX7" fmla="*/ 4918 w 6184895"/>
                      <a:gd name="connsiteY7" fmla="*/ 38219 h 125154"/>
                      <a:gd name="connsiteX8" fmla="*/ 0 w 6184895"/>
                      <a:gd name="connsiteY8" fmla="*/ 62577 h 125154"/>
                      <a:gd name="connsiteX9" fmla="*/ 4918 w 6184895"/>
                      <a:gd name="connsiteY9" fmla="*/ 86933 h 125154"/>
                      <a:gd name="connsiteX10" fmla="*/ 62577 w 6184895"/>
                      <a:gd name="connsiteY10" fmla="*/ 125153 h 125154"/>
                      <a:gd name="connsiteX11" fmla="*/ 6166566 w 6184895"/>
                      <a:gd name="connsiteY11" fmla="*/ 106825 h 125154"/>
                      <a:gd name="connsiteX12" fmla="*/ 6184894 w 6184895"/>
                      <a:gd name="connsiteY12" fmla="*/ 62577 h 125154"/>
                      <a:gd name="connsiteX13" fmla="*/ 6184895 w 6184895"/>
                      <a:gd name="connsiteY13" fmla="*/ 62577 h 125154"/>
                      <a:gd name="connsiteX14" fmla="*/ 6122318 w 6184895"/>
                      <a:gd name="connsiteY14" fmla="*/ 0 h 125154"/>
                      <a:gd name="connsiteX15" fmla="*/ 4587530 w 6184895"/>
                      <a:gd name="connsiteY15" fmla="*/ 0 h 125154"/>
                      <a:gd name="connsiteX16" fmla="*/ 4598199 w 6184895"/>
                      <a:gd name="connsiteY16" fmla="*/ 57953 h 125154"/>
                      <a:gd name="connsiteX17" fmla="*/ 4604053 w 6184895"/>
                      <a:gd name="connsiteY17" fmla="*/ 125153 h 125154"/>
                      <a:gd name="connsiteX18" fmla="*/ 6122317 w 6184895"/>
                      <a:gd name="connsiteY18" fmla="*/ 125154 h 125154"/>
                      <a:gd name="connsiteX19" fmla="*/ 6166566 w 6184895"/>
                      <a:gd name="connsiteY19" fmla="*/ 106825 h 1251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6184895" h="125154">
                        <a:moveTo>
                          <a:pt x="0" y="62577"/>
                        </a:moveTo>
                        <a:lnTo>
                          <a:pt x="0" y="62577"/>
                        </a:lnTo>
                        <a:lnTo>
                          <a:pt x="0" y="62576"/>
                        </a:lnTo>
                        <a:close/>
                        <a:moveTo>
                          <a:pt x="780816" y="125153"/>
                        </a:moveTo>
                        <a:lnTo>
                          <a:pt x="780834" y="123050"/>
                        </a:lnTo>
                        <a:lnTo>
                          <a:pt x="793739" y="0"/>
                        </a:lnTo>
                        <a:lnTo>
                          <a:pt x="62577" y="0"/>
                        </a:lnTo>
                        <a:cubicBezTo>
                          <a:pt x="36657" y="0"/>
                          <a:pt x="14417" y="15760"/>
                          <a:pt x="4918" y="38219"/>
                        </a:cubicBezTo>
                        <a:lnTo>
                          <a:pt x="0" y="62577"/>
                        </a:lnTo>
                        <a:lnTo>
                          <a:pt x="4918" y="86933"/>
                        </a:lnTo>
                        <a:cubicBezTo>
                          <a:pt x="14417" y="109393"/>
                          <a:pt x="36657" y="125153"/>
                          <a:pt x="62577" y="125153"/>
                        </a:cubicBezTo>
                        <a:close/>
                        <a:moveTo>
                          <a:pt x="6166566" y="106825"/>
                        </a:moveTo>
                        <a:cubicBezTo>
                          <a:pt x="6177889" y="95501"/>
                          <a:pt x="6184894" y="79857"/>
                          <a:pt x="6184894" y="62577"/>
                        </a:cubicBezTo>
                        <a:lnTo>
                          <a:pt x="6184895" y="62577"/>
                        </a:lnTo>
                        <a:cubicBezTo>
                          <a:pt x="6184895" y="28017"/>
                          <a:pt x="6156878" y="0"/>
                          <a:pt x="6122318" y="0"/>
                        </a:cubicBezTo>
                        <a:lnTo>
                          <a:pt x="4587530" y="0"/>
                        </a:lnTo>
                        <a:lnTo>
                          <a:pt x="4598199" y="57953"/>
                        </a:lnTo>
                        <a:lnTo>
                          <a:pt x="4604053" y="125153"/>
                        </a:lnTo>
                        <a:lnTo>
                          <a:pt x="6122317" y="125154"/>
                        </a:lnTo>
                        <a:cubicBezTo>
                          <a:pt x="6139597" y="125154"/>
                          <a:pt x="6155242" y="118149"/>
                          <a:pt x="6166566" y="10682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" name="Freeform 27"/>
                  <p:cNvSpPr/>
                  <p:nvPr/>
                </p:nvSpPr>
                <p:spPr>
                  <a:xfrm rot="18803245" flipV="1">
                    <a:off x="6495975" y="3261762"/>
                    <a:ext cx="5956494" cy="133329"/>
                  </a:xfrm>
                  <a:custGeom>
                    <a:avLst/>
                    <a:gdLst>
                      <a:gd name="connsiteX0" fmla="*/ 0 w 6184895"/>
                      <a:gd name="connsiteY0" fmla="*/ 62577 h 125154"/>
                      <a:gd name="connsiteX1" fmla="*/ 0 w 6184895"/>
                      <a:gd name="connsiteY1" fmla="*/ 62577 h 125154"/>
                      <a:gd name="connsiteX2" fmla="*/ 0 w 6184895"/>
                      <a:gd name="connsiteY2" fmla="*/ 62576 h 125154"/>
                      <a:gd name="connsiteX3" fmla="*/ 780816 w 6184895"/>
                      <a:gd name="connsiteY3" fmla="*/ 125153 h 125154"/>
                      <a:gd name="connsiteX4" fmla="*/ 780834 w 6184895"/>
                      <a:gd name="connsiteY4" fmla="*/ 123050 h 125154"/>
                      <a:gd name="connsiteX5" fmla="*/ 793739 w 6184895"/>
                      <a:gd name="connsiteY5" fmla="*/ 0 h 125154"/>
                      <a:gd name="connsiteX6" fmla="*/ 62577 w 6184895"/>
                      <a:gd name="connsiteY6" fmla="*/ 0 h 125154"/>
                      <a:gd name="connsiteX7" fmla="*/ 4918 w 6184895"/>
                      <a:gd name="connsiteY7" fmla="*/ 38219 h 125154"/>
                      <a:gd name="connsiteX8" fmla="*/ 0 w 6184895"/>
                      <a:gd name="connsiteY8" fmla="*/ 62577 h 125154"/>
                      <a:gd name="connsiteX9" fmla="*/ 4918 w 6184895"/>
                      <a:gd name="connsiteY9" fmla="*/ 86933 h 125154"/>
                      <a:gd name="connsiteX10" fmla="*/ 62577 w 6184895"/>
                      <a:gd name="connsiteY10" fmla="*/ 125153 h 125154"/>
                      <a:gd name="connsiteX11" fmla="*/ 6166566 w 6184895"/>
                      <a:gd name="connsiteY11" fmla="*/ 106825 h 125154"/>
                      <a:gd name="connsiteX12" fmla="*/ 6184894 w 6184895"/>
                      <a:gd name="connsiteY12" fmla="*/ 62577 h 125154"/>
                      <a:gd name="connsiteX13" fmla="*/ 6184895 w 6184895"/>
                      <a:gd name="connsiteY13" fmla="*/ 62577 h 125154"/>
                      <a:gd name="connsiteX14" fmla="*/ 6122318 w 6184895"/>
                      <a:gd name="connsiteY14" fmla="*/ 0 h 125154"/>
                      <a:gd name="connsiteX15" fmla="*/ 4587530 w 6184895"/>
                      <a:gd name="connsiteY15" fmla="*/ 0 h 125154"/>
                      <a:gd name="connsiteX16" fmla="*/ 4598199 w 6184895"/>
                      <a:gd name="connsiteY16" fmla="*/ 57953 h 125154"/>
                      <a:gd name="connsiteX17" fmla="*/ 4604053 w 6184895"/>
                      <a:gd name="connsiteY17" fmla="*/ 125153 h 125154"/>
                      <a:gd name="connsiteX18" fmla="*/ 6122317 w 6184895"/>
                      <a:gd name="connsiteY18" fmla="*/ 125154 h 125154"/>
                      <a:gd name="connsiteX19" fmla="*/ 6166566 w 6184895"/>
                      <a:gd name="connsiteY19" fmla="*/ 106825 h 1251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6184895" h="125154">
                        <a:moveTo>
                          <a:pt x="0" y="62577"/>
                        </a:moveTo>
                        <a:lnTo>
                          <a:pt x="0" y="62577"/>
                        </a:lnTo>
                        <a:lnTo>
                          <a:pt x="0" y="62576"/>
                        </a:lnTo>
                        <a:close/>
                        <a:moveTo>
                          <a:pt x="780816" y="125153"/>
                        </a:moveTo>
                        <a:lnTo>
                          <a:pt x="780834" y="123050"/>
                        </a:lnTo>
                        <a:lnTo>
                          <a:pt x="793739" y="0"/>
                        </a:lnTo>
                        <a:lnTo>
                          <a:pt x="62577" y="0"/>
                        </a:lnTo>
                        <a:cubicBezTo>
                          <a:pt x="36657" y="0"/>
                          <a:pt x="14417" y="15760"/>
                          <a:pt x="4918" y="38219"/>
                        </a:cubicBezTo>
                        <a:lnTo>
                          <a:pt x="0" y="62577"/>
                        </a:lnTo>
                        <a:lnTo>
                          <a:pt x="4918" y="86933"/>
                        </a:lnTo>
                        <a:cubicBezTo>
                          <a:pt x="14417" y="109393"/>
                          <a:pt x="36657" y="125153"/>
                          <a:pt x="62577" y="125153"/>
                        </a:cubicBezTo>
                        <a:close/>
                        <a:moveTo>
                          <a:pt x="6166566" y="106825"/>
                        </a:moveTo>
                        <a:cubicBezTo>
                          <a:pt x="6177889" y="95501"/>
                          <a:pt x="6184894" y="79857"/>
                          <a:pt x="6184894" y="62577"/>
                        </a:cubicBezTo>
                        <a:lnTo>
                          <a:pt x="6184895" y="62577"/>
                        </a:lnTo>
                        <a:cubicBezTo>
                          <a:pt x="6184895" y="28017"/>
                          <a:pt x="6156878" y="0"/>
                          <a:pt x="6122318" y="0"/>
                        </a:cubicBezTo>
                        <a:lnTo>
                          <a:pt x="4587530" y="0"/>
                        </a:lnTo>
                        <a:lnTo>
                          <a:pt x="4598199" y="57953"/>
                        </a:lnTo>
                        <a:lnTo>
                          <a:pt x="4604053" y="125153"/>
                        </a:lnTo>
                        <a:lnTo>
                          <a:pt x="6122317" y="125154"/>
                        </a:lnTo>
                        <a:cubicBezTo>
                          <a:pt x="6139597" y="125154"/>
                          <a:pt x="6155242" y="118149"/>
                          <a:pt x="6166566" y="10682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" name="Freeform 28"/>
                  <p:cNvSpPr/>
                  <p:nvPr/>
                </p:nvSpPr>
                <p:spPr>
                  <a:xfrm rot="18803245" flipV="1">
                    <a:off x="6734551" y="3538231"/>
                    <a:ext cx="5744196" cy="146108"/>
                  </a:xfrm>
                  <a:custGeom>
                    <a:avLst/>
                    <a:gdLst>
                      <a:gd name="connsiteX0" fmla="*/ 0 w 6184895"/>
                      <a:gd name="connsiteY0" fmla="*/ 62577 h 125154"/>
                      <a:gd name="connsiteX1" fmla="*/ 0 w 6184895"/>
                      <a:gd name="connsiteY1" fmla="*/ 62577 h 125154"/>
                      <a:gd name="connsiteX2" fmla="*/ 0 w 6184895"/>
                      <a:gd name="connsiteY2" fmla="*/ 62576 h 125154"/>
                      <a:gd name="connsiteX3" fmla="*/ 780816 w 6184895"/>
                      <a:gd name="connsiteY3" fmla="*/ 125153 h 125154"/>
                      <a:gd name="connsiteX4" fmla="*/ 780834 w 6184895"/>
                      <a:gd name="connsiteY4" fmla="*/ 123050 h 125154"/>
                      <a:gd name="connsiteX5" fmla="*/ 793739 w 6184895"/>
                      <a:gd name="connsiteY5" fmla="*/ 0 h 125154"/>
                      <a:gd name="connsiteX6" fmla="*/ 62577 w 6184895"/>
                      <a:gd name="connsiteY6" fmla="*/ 0 h 125154"/>
                      <a:gd name="connsiteX7" fmla="*/ 4918 w 6184895"/>
                      <a:gd name="connsiteY7" fmla="*/ 38219 h 125154"/>
                      <a:gd name="connsiteX8" fmla="*/ 0 w 6184895"/>
                      <a:gd name="connsiteY8" fmla="*/ 62577 h 125154"/>
                      <a:gd name="connsiteX9" fmla="*/ 4918 w 6184895"/>
                      <a:gd name="connsiteY9" fmla="*/ 86933 h 125154"/>
                      <a:gd name="connsiteX10" fmla="*/ 62577 w 6184895"/>
                      <a:gd name="connsiteY10" fmla="*/ 125153 h 125154"/>
                      <a:gd name="connsiteX11" fmla="*/ 6166566 w 6184895"/>
                      <a:gd name="connsiteY11" fmla="*/ 106825 h 125154"/>
                      <a:gd name="connsiteX12" fmla="*/ 6184894 w 6184895"/>
                      <a:gd name="connsiteY12" fmla="*/ 62577 h 125154"/>
                      <a:gd name="connsiteX13" fmla="*/ 6184895 w 6184895"/>
                      <a:gd name="connsiteY13" fmla="*/ 62577 h 125154"/>
                      <a:gd name="connsiteX14" fmla="*/ 6122318 w 6184895"/>
                      <a:gd name="connsiteY14" fmla="*/ 0 h 125154"/>
                      <a:gd name="connsiteX15" fmla="*/ 4587530 w 6184895"/>
                      <a:gd name="connsiteY15" fmla="*/ 0 h 125154"/>
                      <a:gd name="connsiteX16" fmla="*/ 4598199 w 6184895"/>
                      <a:gd name="connsiteY16" fmla="*/ 57953 h 125154"/>
                      <a:gd name="connsiteX17" fmla="*/ 4604053 w 6184895"/>
                      <a:gd name="connsiteY17" fmla="*/ 125153 h 125154"/>
                      <a:gd name="connsiteX18" fmla="*/ 6122317 w 6184895"/>
                      <a:gd name="connsiteY18" fmla="*/ 125154 h 125154"/>
                      <a:gd name="connsiteX19" fmla="*/ 6166566 w 6184895"/>
                      <a:gd name="connsiteY19" fmla="*/ 106825 h 1251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6184895" h="125154">
                        <a:moveTo>
                          <a:pt x="0" y="62577"/>
                        </a:moveTo>
                        <a:lnTo>
                          <a:pt x="0" y="62577"/>
                        </a:lnTo>
                        <a:lnTo>
                          <a:pt x="0" y="62576"/>
                        </a:lnTo>
                        <a:close/>
                        <a:moveTo>
                          <a:pt x="780816" y="125153"/>
                        </a:moveTo>
                        <a:lnTo>
                          <a:pt x="780834" y="123050"/>
                        </a:lnTo>
                        <a:lnTo>
                          <a:pt x="793739" y="0"/>
                        </a:lnTo>
                        <a:lnTo>
                          <a:pt x="62577" y="0"/>
                        </a:lnTo>
                        <a:cubicBezTo>
                          <a:pt x="36657" y="0"/>
                          <a:pt x="14417" y="15760"/>
                          <a:pt x="4918" y="38219"/>
                        </a:cubicBezTo>
                        <a:lnTo>
                          <a:pt x="0" y="62577"/>
                        </a:lnTo>
                        <a:lnTo>
                          <a:pt x="4918" y="86933"/>
                        </a:lnTo>
                        <a:cubicBezTo>
                          <a:pt x="14417" y="109393"/>
                          <a:pt x="36657" y="125153"/>
                          <a:pt x="62577" y="125153"/>
                        </a:cubicBezTo>
                        <a:close/>
                        <a:moveTo>
                          <a:pt x="6166566" y="106825"/>
                        </a:moveTo>
                        <a:cubicBezTo>
                          <a:pt x="6177889" y="95501"/>
                          <a:pt x="6184894" y="79857"/>
                          <a:pt x="6184894" y="62577"/>
                        </a:cubicBezTo>
                        <a:lnTo>
                          <a:pt x="6184895" y="62577"/>
                        </a:lnTo>
                        <a:cubicBezTo>
                          <a:pt x="6184895" y="28017"/>
                          <a:pt x="6156878" y="0"/>
                          <a:pt x="6122318" y="0"/>
                        </a:cubicBezTo>
                        <a:lnTo>
                          <a:pt x="4587530" y="0"/>
                        </a:lnTo>
                        <a:lnTo>
                          <a:pt x="4598199" y="57953"/>
                        </a:lnTo>
                        <a:lnTo>
                          <a:pt x="4604053" y="125153"/>
                        </a:lnTo>
                        <a:lnTo>
                          <a:pt x="6122317" y="125154"/>
                        </a:lnTo>
                        <a:cubicBezTo>
                          <a:pt x="6139597" y="125154"/>
                          <a:pt x="6155242" y="118149"/>
                          <a:pt x="6166566" y="10682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2" name="Group 41"/>
                <p:cNvGrpSpPr/>
                <p:nvPr/>
              </p:nvGrpSpPr>
              <p:grpSpPr>
                <a:xfrm>
                  <a:off x="-353605" y="1580128"/>
                  <a:ext cx="5611405" cy="4211072"/>
                  <a:chOff x="-87596" y="1787107"/>
                  <a:chExt cx="5611405" cy="4211072"/>
                </a:xfrm>
              </p:grpSpPr>
              <p:sp>
                <p:nvSpPr>
                  <p:cNvPr id="13" name="Freeform 12"/>
                  <p:cNvSpPr/>
                  <p:nvPr/>
                </p:nvSpPr>
                <p:spPr>
                  <a:xfrm>
                    <a:off x="3886200" y="1787107"/>
                    <a:ext cx="1637609" cy="1794293"/>
                  </a:xfrm>
                  <a:custGeom>
                    <a:avLst/>
                    <a:gdLst>
                      <a:gd name="connsiteX0" fmla="*/ 781313 w 1787153"/>
                      <a:gd name="connsiteY0" fmla="*/ 0 h 1906788"/>
                      <a:gd name="connsiteX1" fmla="*/ 1787153 w 1787153"/>
                      <a:gd name="connsiteY1" fmla="*/ 1005840 h 1906788"/>
                      <a:gd name="connsiteX2" fmla="*/ 1260756 w 1787153"/>
                      <a:gd name="connsiteY2" fmla="*/ 1890281 h 1906788"/>
                      <a:gd name="connsiteX3" fmla="*/ 1226490 w 1787153"/>
                      <a:gd name="connsiteY3" fmla="*/ 1906788 h 1906788"/>
                      <a:gd name="connsiteX4" fmla="*/ 1222430 w 1787153"/>
                      <a:gd name="connsiteY4" fmla="*/ 1879245 h 1906788"/>
                      <a:gd name="connsiteX5" fmla="*/ 49153 w 1787153"/>
                      <a:gd name="connsiteY5" fmla="*/ 398164 h 1906788"/>
                      <a:gd name="connsiteX6" fmla="*/ 0 w 1787153"/>
                      <a:gd name="connsiteY6" fmla="*/ 379537 h 1906788"/>
                      <a:gd name="connsiteX7" fmla="*/ 70077 w 1787153"/>
                      <a:gd name="connsiteY7" fmla="*/ 294604 h 1906788"/>
                      <a:gd name="connsiteX8" fmla="*/ 781313 w 1787153"/>
                      <a:gd name="connsiteY8" fmla="*/ 0 h 19067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787153" h="1906788">
                        <a:moveTo>
                          <a:pt x="781313" y="0"/>
                        </a:moveTo>
                        <a:cubicBezTo>
                          <a:pt x="1336823" y="0"/>
                          <a:pt x="1787153" y="450330"/>
                          <a:pt x="1787153" y="1005840"/>
                        </a:cubicBezTo>
                        <a:cubicBezTo>
                          <a:pt x="1787153" y="1387753"/>
                          <a:pt x="1574302" y="1719952"/>
                          <a:pt x="1260756" y="1890281"/>
                        </a:cubicBezTo>
                        <a:lnTo>
                          <a:pt x="1226490" y="1906788"/>
                        </a:lnTo>
                        <a:lnTo>
                          <a:pt x="1222430" y="1879245"/>
                        </a:lnTo>
                        <a:cubicBezTo>
                          <a:pt x="1090078" y="1209586"/>
                          <a:pt x="643494" y="658439"/>
                          <a:pt x="49153" y="398164"/>
                        </a:cubicBezTo>
                        <a:lnTo>
                          <a:pt x="0" y="379537"/>
                        </a:lnTo>
                        <a:lnTo>
                          <a:pt x="70077" y="294604"/>
                        </a:lnTo>
                        <a:cubicBezTo>
                          <a:pt x="252098" y="112583"/>
                          <a:pt x="503558" y="0"/>
                          <a:pt x="781313" y="0"/>
                        </a:cubicBezTo>
                        <a:close/>
                      </a:path>
                    </a:pathLst>
                  </a:custGeom>
                  <a:solidFill>
                    <a:srgbClr val="FFC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" name="Donut 7"/>
                  <p:cNvSpPr/>
                  <p:nvPr/>
                </p:nvSpPr>
                <p:spPr>
                  <a:xfrm>
                    <a:off x="3033109" y="5395862"/>
                    <a:ext cx="586520" cy="602317"/>
                  </a:xfrm>
                  <a:prstGeom prst="donut">
                    <a:avLst>
                      <a:gd name="adj" fmla="val 11448"/>
                    </a:avLst>
                  </a:prstGeom>
                  <a:solidFill>
                    <a:srgbClr val="6C2E8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grpSp>
                <p:nvGrpSpPr>
                  <p:cNvPr id="35" name="Group 34"/>
                  <p:cNvGrpSpPr/>
                  <p:nvPr/>
                </p:nvGrpSpPr>
                <p:grpSpPr>
                  <a:xfrm>
                    <a:off x="-87596" y="1821428"/>
                    <a:ext cx="5191290" cy="4122172"/>
                    <a:chOff x="742561" y="938356"/>
                    <a:chExt cx="5191290" cy="4122172"/>
                  </a:xfrm>
                </p:grpSpPr>
                <p:pic>
                  <p:nvPicPr>
                    <p:cNvPr id="5" name="Picture 4"/>
                    <p:cNvPicPr>
                      <a:picLocks noChangeAspect="1"/>
                    </p:cNvPicPr>
                    <p:nvPr/>
                  </p:nvPicPr>
                  <p:blipFill>
                    <a:blip r:embed="rId5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2433037" y="1337961"/>
                      <a:ext cx="3297599" cy="3527857"/>
                    </a:xfrm>
                    <a:custGeom>
                      <a:avLst/>
                      <a:gdLst>
                        <a:gd name="connsiteX0" fmla="*/ 1874520 w 3749040"/>
                        <a:gd name="connsiteY0" fmla="*/ 0 h 3749040"/>
                        <a:gd name="connsiteX1" fmla="*/ 3749040 w 3749040"/>
                        <a:gd name="connsiteY1" fmla="*/ 1874520 h 3749040"/>
                        <a:gd name="connsiteX2" fmla="*/ 1874520 w 3749040"/>
                        <a:gd name="connsiteY2" fmla="*/ 3749040 h 3749040"/>
                        <a:gd name="connsiteX3" fmla="*/ 0 w 3749040"/>
                        <a:gd name="connsiteY3" fmla="*/ 1874520 h 3749040"/>
                        <a:gd name="connsiteX4" fmla="*/ 1874520 w 3749040"/>
                        <a:gd name="connsiteY4" fmla="*/ 0 h 374904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3749040" h="3749040">
                          <a:moveTo>
                            <a:pt x="1874520" y="0"/>
                          </a:moveTo>
                          <a:cubicBezTo>
                            <a:pt x="2909789" y="0"/>
                            <a:pt x="3749040" y="839251"/>
                            <a:pt x="3749040" y="1874520"/>
                          </a:cubicBezTo>
                          <a:cubicBezTo>
                            <a:pt x="3749040" y="2909789"/>
                            <a:pt x="2909789" y="3749040"/>
                            <a:pt x="1874520" y="3749040"/>
                          </a:cubicBezTo>
                          <a:cubicBezTo>
                            <a:pt x="839251" y="3749040"/>
                            <a:pt x="0" y="2909789"/>
                            <a:pt x="0" y="1874520"/>
                          </a:cubicBezTo>
                          <a:cubicBezTo>
                            <a:pt x="0" y="839251"/>
                            <a:pt x="839251" y="0"/>
                            <a:pt x="1874520" y="0"/>
                          </a:cubicBezTo>
                          <a:close/>
                        </a:path>
                      </a:pathLst>
                    </a:custGeom>
                  </p:spPr>
                </p:pic>
                <p:sp>
                  <p:nvSpPr>
                    <p:cNvPr id="7" name="Donut 6"/>
                    <p:cNvSpPr/>
                    <p:nvPr/>
                  </p:nvSpPr>
                  <p:spPr>
                    <a:xfrm>
                      <a:off x="1816618" y="1543691"/>
                      <a:ext cx="418943" cy="430227"/>
                    </a:xfrm>
                    <a:prstGeom prst="donut">
                      <a:avLst>
                        <a:gd name="adj" fmla="val 11790"/>
                      </a:avLst>
                    </a:prstGeom>
                    <a:solidFill>
                      <a:srgbClr val="6C2E85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grpSp>
                  <p:nvGrpSpPr>
                    <p:cNvPr id="9" name="Group 8"/>
                    <p:cNvGrpSpPr/>
                    <p:nvPr/>
                  </p:nvGrpSpPr>
                  <p:grpSpPr>
                    <a:xfrm>
                      <a:off x="1330275" y="3511713"/>
                      <a:ext cx="1508194" cy="1548815"/>
                      <a:chOff x="5885770" y="3756992"/>
                      <a:chExt cx="1645920" cy="1645920"/>
                    </a:xfrm>
                    <a:solidFill>
                      <a:srgbClr val="E75E53"/>
                    </a:solidFill>
                  </p:grpSpPr>
                  <p:sp>
                    <p:nvSpPr>
                      <p:cNvPr id="30" name="Donut 29"/>
                      <p:cNvSpPr/>
                      <p:nvPr/>
                    </p:nvSpPr>
                    <p:spPr>
                      <a:xfrm>
                        <a:off x="5885770" y="3756992"/>
                        <a:ext cx="1645920" cy="1645920"/>
                      </a:xfrm>
                      <a:prstGeom prst="donut">
                        <a:avLst>
                          <a:gd name="adj" fmla="val 3452"/>
                        </a:avLst>
                      </a:pr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  <p:sp>
                    <p:nvSpPr>
                      <p:cNvPr id="31" name="Oval 30"/>
                      <p:cNvSpPr/>
                      <p:nvPr/>
                    </p:nvSpPr>
                    <p:spPr>
                      <a:xfrm>
                        <a:off x="6033452" y="4970679"/>
                        <a:ext cx="365760" cy="365760"/>
                      </a:xfrm>
                      <a:prstGeom prst="ellipse">
                        <a:avLst/>
                      </a:pr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2" name="Oval 31"/>
                      <p:cNvSpPr/>
                      <p:nvPr/>
                    </p:nvSpPr>
                    <p:spPr>
                      <a:xfrm>
                        <a:off x="6209501" y="4066127"/>
                        <a:ext cx="1005840" cy="1005840"/>
                      </a:xfrm>
                      <a:prstGeom prst="ellipse">
                        <a:avLst/>
                      </a:pr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11" name="Freeform 10"/>
                    <p:cNvSpPr/>
                    <p:nvPr/>
                  </p:nvSpPr>
                  <p:spPr>
                    <a:xfrm rot="16678299">
                      <a:off x="1923361" y="883036"/>
                      <a:ext cx="3742283" cy="3852923"/>
                    </a:xfrm>
                    <a:custGeom>
                      <a:avLst/>
                      <a:gdLst>
                        <a:gd name="connsiteX0" fmla="*/ 1775102 w 4198262"/>
                        <a:gd name="connsiteY0" fmla="*/ 0 h 4152899"/>
                        <a:gd name="connsiteX1" fmla="*/ 4198262 w 4198262"/>
                        <a:gd name="connsiteY1" fmla="*/ 2423160 h 4152899"/>
                        <a:gd name="connsiteX2" fmla="*/ 3488535 w 4198262"/>
                        <a:gd name="connsiteY2" fmla="*/ 4136593 h 4152899"/>
                        <a:gd name="connsiteX3" fmla="*/ 3470594 w 4198262"/>
                        <a:gd name="connsiteY3" fmla="*/ 4152899 h 4152899"/>
                        <a:gd name="connsiteX4" fmla="*/ 3565319 w 4198262"/>
                        <a:gd name="connsiteY4" fmla="*/ 4048675 h 4152899"/>
                        <a:gd name="connsiteX5" fmla="*/ 4118651 w 4198262"/>
                        <a:gd name="connsiteY5" fmla="*/ 2507320 h 4152899"/>
                        <a:gd name="connsiteX6" fmla="*/ 1695491 w 4198262"/>
                        <a:gd name="connsiteY6" fmla="*/ 84160 h 4152899"/>
                        <a:gd name="connsiteX7" fmla="*/ 154137 w 4198262"/>
                        <a:gd name="connsiteY7" fmla="*/ 637492 h 4152899"/>
                        <a:gd name="connsiteX8" fmla="*/ 0 w 4198262"/>
                        <a:gd name="connsiteY8" fmla="*/ 777581 h 4152899"/>
                        <a:gd name="connsiteX9" fmla="*/ 61670 w 4198262"/>
                        <a:gd name="connsiteY9" fmla="*/ 709727 h 4152899"/>
                        <a:gd name="connsiteX10" fmla="*/ 1775102 w 4198262"/>
                        <a:gd name="connsiteY10" fmla="*/ 0 h 415289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4198262" h="4152899">
                          <a:moveTo>
                            <a:pt x="1775102" y="0"/>
                          </a:moveTo>
                          <a:cubicBezTo>
                            <a:pt x="3113376" y="0"/>
                            <a:pt x="4198262" y="1084886"/>
                            <a:pt x="4198262" y="2423160"/>
                          </a:cubicBezTo>
                          <a:cubicBezTo>
                            <a:pt x="4198262" y="3092297"/>
                            <a:pt x="3927040" y="3698087"/>
                            <a:pt x="3488535" y="4136593"/>
                          </a:cubicBezTo>
                          <a:lnTo>
                            <a:pt x="3470594" y="4152899"/>
                          </a:lnTo>
                          <a:lnTo>
                            <a:pt x="3565319" y="4048675"/>
                          </a:lnTo>
                          <a:cubicBezTo>
                            <a:pt x="3910997" y="3629810"/>
                            <a:pt x="4118651" y="3092815"/>
                            <a:pt x="4118651" y="2507320"/>
                          </a:cubicBezTo>
                          <a:cubicBezTo>
                            <a:pt x="4118651" y="1169046"/>
                            <a:pt x="3033765" y="84160"/>
                            <a:pt x="1695491" y="84160"/>
                          </a:cubicBezTo>
                          <a:cubicBezTo>
                            <a:pt x="1109996" y="84160"/>
                            <a:pt x="573002" y="291814"/>
                            <a:pt x="154137" y="637492"/>
                          </a:cubicBezTo>
                          <a:lnTo>
                            <a:pt x="0" y="777581"/>
                          </a:lnTo>
                          <a:lnTo>
                            <a:pt x="61670" y="709727"/>
                          </a:lnTo>
                          <a:cubicBezTo>
                            <a:pt x="500175" y="271222"/>
                            <a:pt x="1105965" y="0"/>
                            <a:pt x="1775102" y="0"/>
                          </a:cubicBezTo>
                          <a:close/>
                        </a:path>
                      </a:pathLst>
                    </a:custGeom>
                    <a:solidFill>
                      <a:srgbClr val="00B0F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" name="Donut 13"/>
                    <p:cNvSpPr/>
                    <p:nvPr/>
                  </p:nvSpPr>
                  <p:spPr>
                    <a:xfrm>
                      <a:off x="2163366" y="1146876"/>
                      <a:ext cx="3770485" cy="3872039"/>
                    </a:xfrm>
                    <a:prstGeom prst="donut">
                      <a:avLst>
                        <a:gd name="adj" fmla="val 6614"/>
                      </a:avLst>
                    </a:prstGeom>
                    <a:gradFill>
                      <a:gsLst>
                        <a:gs pos="5000">
                          <a:srgbClr val="FF99FF"/>
                        </a:gs>
                        <a:gs pos="38000">
                          <a:srgbClr val="00B0F0"/>
                        </a:gs>
                        <a:gs pos="74000">
                          <a:srgbClr val="6C2E85"/>
                        </a:gs>
                      </a:gsLst>
                      <a:lin ang="5400000" scaled="1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grpSp>
                  <p:nvGrpSpPr>
                    <p:cNvPr id="15" name="Group 14"/>
                    <p:cNvGrpSpPr/>
                    <p:nvPr/>
                  </p:nvGrpSpPr>
                  <p:grpSpPr>
                    <a:xfrm rot="16200000" flipH="1">
                      <a:off x="-807785" y="2684004"/>
                      <a:ext cx="3269722" cy="169030"/>
                      <a:chOff x="1271758" y="120710"/>
                      <a:chExt cx="11923992" cy="184466"/>
                    </a:xfrm>
                  </p:grpSpPr>
                  <p:cxnSp>
                    <p:nvCxnSpPr>
                      <p:cNvPr id="23" name="Straight Connector 22"/>
                      <p:cNvCxnSpPr/>
                      <p:nvPr/>
                    </p:nvCxnSpPr>
                    <p:spPr>
                      <a:xfrm flipV="1">
                        <a:off x="1271758" y="120710"/>
                        <a:ext cx="11277600" cy="11054"/>
                      </a:xfrm>
                      <a:prstGeom prst="line">
                        <a:avLst/>
                      </a:prstGeom>
                      <a:ln>
                        <a:solidFill>
                          <a:srgbClr val="7030A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4" name="Straight Connector 23"/>
                      <p:cNvCxnSpPr/>
                      <p:nvPr/>
                    </p:nvCxnSpPr>
                    <p:spPr>
                      <a:xfrm flipV="1">
                        <a:off x="1487222" y="178514"/>
                        <a:ext cx="11277600" cy="11054"/>
                      </a:xfrm>
                      <a:prstGeom prst="line">
                        <a:avLst/>
                      </a:prstGeom>
                      <a:ln>
                        <a:solidFill>
                          <a:srgbClr val="7030A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5" name="Straight Connector 24"/>
                      <p:cNvCxnSpPr/>
                      <p:nvPr/>
                    </p:nvCxnSpPr>
                    <p:spPr>
                      <a:xfrm flipV="1">
                        <a:off x="1702686" y="236318"/>
                        <a:ext cx="11277600" cy="11054"/>
                      </a:xfrm>
                      <a:prstGeom prst="line">
                        <a:avLst/>
                      </a:prstGeom>
                      <a:ln>
                        <a:solidFill>
                          <a:srgbClr val="00B0F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6" name="Straight Connector 25"/>
                      <p:cNvCxnSpPr/>
                      <p:nvPr/>
                    </p:nvCxnSpPr>
                    <p:spPr>
                      <a:xfrm flipV="1">
                        <a:off x="1918150" y="294122"/>
                        <a:ext cx="11277600" cy="11054"/>
                      </a:xfrm>
                      <a:prstGeom prst="line">
                        <a:avLst/>
                      </a:prstGeom>
                      <a:ln>
                        <a:solidFill>
                          <a:srgbClr val="00B0F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</p:grpSp>
          </p:grpSp>
        </p:grpSp>
        <p:sp>
          <p:nvSpPr>
            <p:cNvPr id="18" name="Freeform 17"/>
            <p:cNvSpPr/>
            <p:nvPr/>
          </p:nvSpPr>
          <p:spPr>
            <a:xfrm rot="1460204">
              <a:off x="1929696" y="1023250"/>
              <a:ext cx="3846963" cy="3907890"/>
            </a:xfrm>
            <a:custGeom>
              <a:avLst/>
              <a:gdLst>
                <a:gd name="connsiteX0" fmla="*/ 1775102 w 4198262"/>
                <a:gd name="connsiteY0" fmla="*/ 0 h 4152899"/>
                <a:gd name="connsiteX1" fmla="*/ 4198262 w 4198262"/>
                <a:gd name="connsiteY1" fmla="*/ 2423160 h 4152899"/>
                <a:gd name="connsiteX2" fmla="*/ 3488535 w 4198262"/>
                <a:gd name="connsiteY2" fmla="*/ 4136593 h 4152899"/>
                <a:gd name="connsiteX3" fmla="*/ 3470594 w 4198262"/>
                <a:gd name="connsiteY3" fmla="*/ 4152899 h 4152899"/>
                <a:gd name="connsiteX4" fmla="*/ 3565319 w 4198262"/>
                <a:gd name="connsiteY4" fmla="*/ 4048675 h 4152899"/>
                <a:gd name="connsiteX5" fmla="*/ 4118651 w 4198262"/>
                <a:gd name="connsiteY5" fmla="*/ 2507320 h 4152899"/>
                <a:gd name="connsiteX6" fmla="*/ 1695491 w 4198262"/>
                <a:gd name="connsiteY6" fmla="*/ 84160 h 4152899"/>
                <a:gd name="connsiteX7" fmla="*/ 154137 w 4198262"/>
                <a:gd name="connsiteY7" fmla="*/ 637492 h 4152899"/>
                <a:gd name="connsiteX8" fmla="*/ 0 w 4198262"/>
                <a:gd name="connsiteY8" fmla="*/ 777581 h 4152899"/>
                <a:gd name="connsiteX9" fmla="*/ 61670 w 4198262"/>
                <a:gd name="connsiteY9" fmla="*/ 709727 h 4152899"/>
                <a:gd name="connsiteX10" fmla="*/ 1775102 w 4198262"/>
                <a:gd name="connsiteY10" fmla="*/ 0 h 4152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98262" h="4152899">
                  <a:moveTo>
                    <a:pt x="1775102" y="0"/>
                  </a:moveTo>
                  <a:cubicBezTo>
                    <a:pt x="3113376" y="0"/>
                    <a:pt x="4198262" y="1084886"/>
                    <a:pt x="4198262" y="2423160"/>
                  </a:cubicBezTo>
                  <a:cubicBezTo>
                    <a:pt x="4198262" y="3092297"/>
                    <a:pt x="3927040" y="3698087"/>
                    <a:pt x="3488535" y="4136593"/>
                  </a:cubicBezTo>
                  <a:lnTo>
                    <a:pt x="3470594" y="4152899"/>
                  </a:lnTo>
                  <a:lnTo>
                    <a:pt x="3565319" y="4048675"/>
                  </a:lnTo>
                  <a:cubicBezTo>
                    <a:pt x="3910997" y="3629810"/>
                    <a:pt x="4118651" y="3092815"/>
                    <a:pt x="4118651" y="2507320"/>
                  </a:cubicBezTo>
                  <a:cubicBezTo>
                    <a:pt x="4118651" y="1169046"/>
                    <a:pt x="3033765" y="84160"/>
                    <a:pt x="1695491" y="84160"/>
                  </a:cubicBezTo>
                  <a:cubicBezTo>
                    <a:pt x="1109996" y="84160"/>
                    <a:pt x="573002" y="291814"/>
                    <a:pt x="154137" y="637492"/>
                  </a:cubicBezTo>
                  <a:lnTo>
                    <a:pt x="0" y="777581"/>
                  </a:lnTo>
                  <a:lnTo>
                    <a:pt x="61670" y="709727"/>
                  </a:lnTo>
                  <a:cubicBezTo>
                    <a:pt x="500175" y="271222"/>
                    <a:pt x="1105965" y="0"/>
                    <a:pt x="1775102" y="0"/>
                  </a:cubicBezTo>
                  <a:close/>
                </a:path>
              </a:pathLst>
            </a:custGeom>
            <a:solidFill>
              <a:srgbClr val="6C2E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50232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87927" y="457200"/>
            <a:ext cx="11804073" cy="6400800"/>
            <a:chOff x="329477" y="507844"/>
            <a:chExt cx="11804073" cy="6400800"/>
          </a:xfrm>
        </p:grpSpPr>
        <p:grpSp>
          <p:nvGrpSpPr>
            <p:cNvPr id="3" name="Group 2"/>
            <p:cNvGrpSpPr/>
            <p:nvPr/>
          </p:nvGrpSpPr>
          <p:grpSpPr>
            <a:xfrm>
              <a:off x="329477" y="507844"/>
              <a:ext cx="11804073" cy="6400800"/>
              <a:chOff x="329477" y="507844"/>
              <a:chExt cx="11804073" cy="6400800"/>
            </a:xfrm>
          </p:grpSpPr>
          <p:sp>
            <p:nvSpPr>
              <p:cNvPr id="7" name="Round Same Side Corner Rectangle 6"/>
              <p:cNvSpPr/>
              <p:nvPr/>
            </p:nvSpPr>
            <p:spPr>
              <a:xfrm rot="16200000">
                <a:off x="-24622" y="1601952"/>
                <a:ext cx="5985806" cy="4023363"/>
              </a:xfrm>
              <a:prstGeom prst="round2SameRect">
                <a:avLst>
                  <a:gd name="adj1" fmla="val 2953"/>
                  <a:gd name="adj2" fmla="val 0"/>
                </a:avLst>
              </a:prstGeom>
              <a:solidFill>
                <a:schemeClr val="bg1"/>
              </a:solidFill>
              <a:effectLst>
                <a:innerShdw dist="139700" dir="13200000">
                  <a:prstClr val="black">
                    <a:alpha val="76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" name="Group 7"/>
              <p:cNvGrpSpPr/>
              <p:nvPr/>
            </p:nvGrpSpPr>
            <p:grpSpPr>
              <a:xfrm>
                <a:off x="329477" y="507844"/>
                <a:ext cx="11804073" cy="6400800"/>
                <a:chOff x="174304" y="293181"/>
                <a:chExt cx="11804073" cy="6400800"/>
              </a:xfrm>
            </p:grpSpPr>
            <p:grpSp>
              <p:nvGrpSpPr>
                <p:cNvPr id="9" name="Group 8"/>
                <p:cNvGrpSpPr/>
                <p:nvPr/>
              </p:nvGrpSpPr>
              <p:grpSpPr>
                <a:xfrm>
                  <a:off x="174304" y="293181"/>
                  <a:ext cx="11804073" cy="6400800"/>
                  <a:chOff x="878626" y="417850"/>
                  <a:chExt cx="10515600" cy="6400800"/>
                </a:xfrm>
              </p:grpSpPr>
              <p:sp>
                <p:nvSpPr>
                  <p:cNvPr id="67" name="Round Same Side Corner Rectangle 66"/>
                  <p:cNvSpPr/>
                  <p:nvPr/>
                </p:nvSpPr>
                <p:spPr>
                  <a:xfrm rot="16200000">
                    <a:off x="612529" y="1103279"/>
                    <a:ext cx="5985806" cy="4964723"/>
                  </a:xfrm>
                  <a:prstGeom prst="round2SameRect">
                    <a:avLst>
                      <a:gd name="adj1" fmla="val 8217"/>
                      <a:gd name="adj2" fmla="val 0"/>
                    </a:avLst>
                  </a:prstGeom>
                  <a:solidFill>
                    <a:schemeClr val="bg1"/>
                  </a:solidFill>
                  <a:effectLst>
                    <a:innerShdw dist="203200" dir="13200000">
                      <a:prstClr val="black">
                        <a:alpha val="62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8" name="Round Same Side Corner Rectangle 67"/>
                  <p:cNvSpPr/>
                  <p:nvPr/>
                </p:nvSpPr>
                <p:spPr>
                  <a:xfrm rot="5400000" flipH="1">
                    <a:off x="5671033" y="1117203"/>
                    <a:ext cx="5985806" cy="4964723"/>
                  </a:xfrm>
                  <a:prstGeom prst="round2SameRect">
                    <a:avLst>
                      <a:gd name="adj1" fmla="val 8217"/>
                      <a:gd name="adj2" fmla="val 0"/>
                    </a:avLst>
                  </a:prstGeom>
                  <a:solidFill>
                    <a:schemeClr val="bg1"/>
                  </a:solidFill>
                  <a:effectLst>
                    <a:innerShdw dist="203200" dir="13200000">
                      <a:prstClr val="black">
                        <a:alpha val="62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9" name="Rounded Rectangle 68"/>
                  <p:cNvSpPr/>
                  <p:nvPr/>
                </p:nvSpPr>
                <p:spPr>
                  <a:xfrm>
                    <a:off x="878626" y="417850"/>
                    <a:ext cx="10515600" cy="6400800"/>
                  </a:xfrm>
                  <a:prstGeom prst="roundRect">
                    <a:avLst>
                      <a:gd name="adj" fmla="val 11290"/>
                    </a:avLst>
                  </a:prstGeom>
                  <a:ln/>
                </p:spPr>
                <p:style>
                  <a:lnRef idx="1">
                    <a:schemeClr val="accent5"/>
                  </a:lnRef>
                  <a:fillRef idx="3">
                    <a:schemeClr val="accent5"/>
                  </a:fillRef>
                  <a:effectRef idx="2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>
                      <a:ln w="22225">
                        <a:solidFill>
                          <a:schemeClr val="accent2"/>
                        </a:solidFill>
                        <a:prstDash val="solid"/>
                      </a:ln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</a:endParaRPr>
                  </a:p>
                </p:txBody>
              </p:sp>
            </p:grpSp>
            <p:grpSp>
              <p:nvGrpSpPr>
                <p:cNvPr id="10" name="Group 9"/>
                <p:cNvGrpSpPr/>
                <p:nvPr/>
              </p:nvGrpSpPr>
              <p:grpSpPr>
                <a:xfrm>
                  <a:off x="5687223" y="505832"/>
                  <a:ext cx="829680" cy="5874729"/>
                  <a:chOff x="5703848" y="622209"/>
                  <a:chExt cx="829680" cy="5874729"/>
                </a:xfrm>
              </p:grpSpPr>
              <p:grpSp>
                <p:nvGrpSpPr>
                  <p:cNvPr id="11" name="Group 10"/>
                  <p:cNvGrpSpPr/>
                  <p:nvPr/>
                </p:nvGrpSpPr>
                <p:grpSpPr>
                  <a:xfrm>
                    <a:off x="5734346" y="622209"/>
                    <a:ext cx="799182" cy="418798"/>
                    <a:chOff x="5734346" y="622209"/>
                    <a:chExt cx="799182" cy="418798"/>
                  </a:xfrm>
                </p:grpSpPr>
                <p:sp>
                  <p:nvSpPr>
                    <p:cNvPr id="64" name="Oval 63"/>
                    <p:cNvSpPr/>
                    <p:nvPr/>
                  </p:nvSpPr>
                  <p:spPr>
                    <a:xfrm rot="18962193">
                      <a:off x="5734346" y="633043"/>
                      <a:ext cx="427306" cy="407964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38100">
                      <a:solidFill>
                        <a:schemeClr val="tx1"/>
                      </a:solidFill>
                    </a:ln>
                    <a:effectLst>
                      <a:innerShdw blurRad="38100" dist="88900" dir="13200000">
                        <a:prstClr val="black"/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5" name="Oval 64"/>
                    <p:cNvSpPr/>
                    <p:nvPr/>
                  </p:nvSpPr>
                  <p:spPr>
                    <a:xfrm rot="2637807" flipH="1">
                      <a:off x="6106222" y="622209"/>
                      <a:ext cx="427306" cy="407964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38100">
                      <a:solidFill>
                        <a:schemeClr val="tx1"/>
                      </a:solidFill>
                    </a:ln>
                    <a:effectLst>
                      <a:innerShdw blurRad="38100" dist="88900" dir="13200000">
                        <a:prstClr val="black"/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6" name="Rounded Rectangle 65"/>
                    <p:cNvSpPr/>
                    <p:nvPr/>
                  </p:nvSpPr>
                  <p:spPr>
                    <a:xfrm>
                      <a:off x="5765410" y="748818"/>
                      <a:ext cx="717452" cy="15474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381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2" name="Group 11"/>
                  <p:cNvGrpSpPr/>
                  <p:nvPr/>
                </p:nvGrpSpPr>
                <p:grpSpPr>
                  <a:xfrm>
                    <a:off x="5732000" y="1041896"/>
                    <a:ext cx="799182" cy="418798"/>
                    <a:chOff x="5734346" y="622209"/>
                    <a:chExt cx="799182" cy="418798"/>
                  </a:xfrm>
                </p:grpSpPr>
                <p:sp>
                  <p:nvSpPr>
                    <p:cNvPr id="61" name="Oval 60"/>
                    <p:cNvSpPr/>
                    <p:nvPr/>
                  </p:nvSpPr>
                  <p:spPr>
                    <a:xfrm rot="18962193">
                      <a:off x="5734346" y="633043"/>
                      <a:ext cx="427306" cy="407964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38100">
                      <a:solidFill>
                        <a:schemeClr val="tx1"/>
                      </a:solidFill>
                    </a:ln>
                    <a:effectLst>
                      <a:innerShdw blurRad="38100" dist="88900" dir="13200000">
                        <a:prstClr val="black"/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2" name="Oval 61"/>
                    <p:cNvSpPr/>
                    <p:nvPr/>
                  </p:nvSpPr>
                  <p:spPr>
                    <a:xfrm rot="2637807" flipH="1">
                      <a:off x="6106222" y="622209"/>
                      <a:ext cx="427306" cy="407964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38100">
                      <a:solidFill>
                        <a:schemeClr val="tx1"/>
                      </a:solidFill>
                    </a:ln>
                    <a:effectLst>
                      <a:innerShdw blurRad="38100" dist="88900" dir="13200000">
                        <a:prstClr val="black"/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3" name="Rounded Rectangle 62"/>
                    <p:cNvSpPr/>
                    <p:nvPr/>
                  </p:nvSpPr>
                  <p:spPr>
                    <a:xfrm>
                      <a:off x="5765410" y="748818"/>
                      <a:ext cx="717452" cy="15474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381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3" name="Group 12"/>
                  <p:cNvGrpSpPr/>
                  <p:nvPr/>
                </p:nvGrpSpPr>
                <p:grpSpPr>
                  <a:xfrm>
                    <a:off x="5729654" y="1461583"/>
                    <a:ext cx="799182" cy="418798"/>
                    <a:chOff x="5734346" y="622209"/>
                    <a:chExt cx="799182" cy="418798"/>
                  </a:xfrm>
                </p:grpSpPr>
                <p:sp>
                  <p:nvSpPr>
                    <p:cNvPr id="58" name="Oval 57"/>
                    <p:cNvSpPr/>
                    <p:nvPr/>
                  </p:nvSpPr>
                  <p:spPr>
                    <a:xfrm rot="18962193">
                      <a:off x="5734346" y="633043"/>
                      <a:ext cx="427306" cy="407964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38100">
                      <a:solidFill>
                        <a:schemeClr val="tx1"/>
                      </a:solidFill>
                    </a:ln>
                    <a:effectLst>
                      <a:innerShdw blurRad="38100" dist="88900" dir="13200000">
                        <a:prstClr val="black"/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9" name="Oval 58"/>
                    <p:cNvSpPr/>
                    <p:nvPr/>
                  </p:nvSpPr>
                  <p:spPr>
                    <a:xfrm rot="2637807" flipH="1">
                      <a:off x="6106222" y="622209"/>
                      <a:ext cx="427306" cy="407964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38100">
                      <a:solidFill>
                        <a:schemeClr val="tx1"/>
                      </a:solidFill>
                    </a:ln>
                    <a:effectLst>
                      <a:innerShdw blurRad="38100" dist="88900" dir="13200000">
                        <a:prstClr val="black"/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0" name="Rounded Rectangle 59"/>
                    <p:cNvSpPr/>
                    <p:nvPr/>
                  </p:nvSpPr>
                  <p:spPr>
                    <a:xfrm>
                      <a:off x="5765410" y="748818"/>
                      <a:ext cx="717452" cy="15474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381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" name="Group 13"/>
                  <p:cNvGrpSpPr/>
                  <p:nvPr/>
                </p:nvGrpSpPr>
                <p:grpSpPr>
                  <a:xfrm>
                    <a:off x="5727308" y="1881270"/>
                    <a:ext cx="799182" cy="418798"/>
                    <a:chOff x="5734346" y="622209"/>
                    <a:chExt cx="799182" cy="418798"/>
                  </a:xfrm>
                </p:grpSpPr>
                <p:sp>
                  <p:nvSpPr>
                    <p:cNvPr id="55" name="Oval 54"/>
                    <p:cNvSpPr/>
                    <p:nvPr/>
                  </p:nvSpPr>
                  <p:spPr>
                    <a:xfrm rot="18962193">
                      <a:off x="5734346" y="633043"/>
                      <a:ext cx="427306" cy="407964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38100">
                      <a:solidFill>
                        <a:schemeClr val="tx1"/>
                      </a:solidFill>
                    </a:ln>
                    <a:effectLst>
                      <a:innerShdw blurRad="38100" dist="88900" dir="13200000">
                        <a:prstClr val="black"/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6" name="Oval 55"/>
                    <p:cNvSpPr/>
                    <p:nvPr/>
                  </p:nvSpPr>
                  <p:spPr>
                    <a:xfrm rot="2637807" flipH="1">
                      <a:off x="6106222" y="622209"/>
                      <a:ext cx="427306" cy="407964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38100">
                      <a:solidFill>
                        <a:schemeClr val="tx1"/>
                      </a:solidFill>
                    </a:ln>
                    <a:effectLst>
                      <a:innerShdw blurRad="38100" dist="88900" dir="13200000">
                        <a:prstClr val="black"/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7" name="Rounded Rectangle 56"/>
                    <p:cNvSpPr/>
                    <p:nvPr/>
                  </p:nvSpPr>
                  <p:spPr>
                    <a:xfrm>
                      <a:off x="5765410" y="748818"/>
                      <a:ext cx="717452" cy="15474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381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5" name="Group 14"/>
                  <p:cNvGrpSpPr/>
                  <p:nvPr/>
                </p:nvGrpSpPr>
                <p:grpSpPr>
                  <a:xfrm>
                    <a:off x="5724962" y="2300957"/>
                    <a:ext cx="799182" cy="418798"/>
                    <a:chOff x="5734346" y="622209"/>
                    <a:chExt cx="799182" cy="418798"/>
                  </a:xfrm>
                </p:grpSpPr>
                <p:sp>
                  <p:nvSpPr>
                    <p:cNvPr id="52" name="Oval 51"/>
                    <p:cNvSpPr/>
                    <p:nvPr/>
                  </p:nvSpPr>
                  <p:spPr>
                    <a:xfrm rot="18962193">
                      <a:off x="5734346" y="633043"/>
                      <a:ext cx="427306" cy="407964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38100">
                      <a:solidFill>
                        <a:schemeClr val="tx1"/>
                      </a:solidFill>
                    </a:ln>
                    <a:effectLst>
                      <a:innerShdw blurRad="38100" dist="88900" dir="13200000">
                        <a:prstClr val="black"/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3" name="Oval 52"/>
                    <p:cNvSpPr/>
                    <p:nvPr/>
                  </p:nvSpPr>
                  <p:spPr>
                    <a:xfrm rot="2637807" flipH="1">
                      <a:off x="6106222" y="622209"/>
                      <a:ext cx="427306" cy="407964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38100">
                      <a:solidFill>
                        <a:schemeClr val="tx1"/>
                      </a:solidFill>
                    </a:ln>
                    <a:effectLst>
                      <a:innerShdw blurRad="38100" dist="88900" dir="13200000">
                        <a:prstClr val="black"/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4" name="Rounded Rectangle 53"/>
                    <p:cNvSpPr/>
                    <p:nvPr/>
                  </p:nvSpPr>
                  <p:spPr>
                    <a:xfrm>
                      <a:off x="5765410" y="748818"/>
                      <a:ext cx="717452" cy="15474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381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6" name="Group 15"/>
                  <p:cNvGrpSpPr/>
                  <p:nvPr/>
                </p:nvGrpSpPr>
                <p:grpSpPr>
                  <a:xfrm>
                    <a:off x="5722616" y="2720644"/>
                    <a:ext cx="799182" cy="418798"/>
                    <a:chOff x="5734346" y="622209"/>
                    <a:chExt cx="799182" cy="418798"/>
                  </a:xfrm>
                </p:grpSpPr>
                <p:sp>
                  <p:nvSpPr>
                    <p:cNvPr id="49" name="Oval 48"/>
                    <p:cNvSpPr/>
                    <p:nvPr/>
                  </p:nvSpPr>
                  <p:spPr>
                    <a:xfrm rot="18962193">
                      <a:off x="5734346" y="633043"/>
                      <a:ext cx="427306" cy="407964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38100">
                      <a:solidFill>
                        <a:schemeClr val="tx1"/>
                      </a:solidFill>
                    </a:ln>
                    <a:effectLst>
                      <a:innerShdw blurRad="38100" dist="88900" dir="13200000">
                        <a:prstClr val="black"/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0" name="Oval 49"/>
                    <p:cNvSpPr/>
                    <p:nvPr/>
                  </p:nvSpPr>
                  <p:spPr>
                    <a:xfrm rot="2637807" flipH="1">
                      <a:off x="6106222" y="622209"/>
                      <a:ext cx="427306" cy="407964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38100">
                      <a:solidFill>
                        <a:schemeClr val="tx1"/>
                      </a:solidFill>
                    </a:ln>
                    <a:effectLst>
                      <a:innerShdw blurRad="38100" dist="88900" dir="13200000">
                        <a:prstClr val="black"/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1" name="Rounded Rectangle 50"/>
                    <p:cNvSpPr/>
                    <p:nvPr/>
                  </p:nvSpPr>
                  <p:spPr>
                    <a:xfrm>
                      <a:off x="5765410" y="748818"/>
                      <a:ext cx="717452" cy="15474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381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7" name="Group 16"/>
                  <p:cNvGrpSpPr/>
                  <p:nvPr/>
                </p:nvGrpSpPr>
                <p:grpSpPr>
                  <a:xfrm>
                    <a:off x="5720270" y="3140331"/>
                    <a:ext cx="799182" cy="418798"/>
                    <a:chOff x="5734346" y="622209"/>
                    <a:chExt cx="799182" cy="418798"/>
                  </a:xfrm>
                </p:grpSpPr>
                <p:sp>
                  <p:nvSpPr>
                    <p:cNvPr id="46" name="Oval 45"/>
                    <p:cNvSpPr/>
                    <p:nvPr/>
                  </p:nvSpPr>
                  <p:spPr>
                    <a:xfrm rot="18962193">
                      <a:off x="5734346" y="633043"/>
                      <a:ext cx="427306" cy="407964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38100">
                      <a:solidFill>
                        <a:schemeClr val="tx1"/>
                      </a:solidFill>
                    </a:ln>
                    <a:effectLst>
                      <a:innerShdw blurRad="38100" dist="88900" dir="13200000">
                        <a:prstClr val="black"/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7" name="Oval 46"/>
                    <p:cNvSpPr/>
                    <p:nvPr/>
                  </p:nvSpPr>
                  <p:spPr>
                    <a:xfrm rot="2637807" flipH="1">
                      <a:off x="6106222" y="622209"/>
                      <a:ext cx="427306" cy="407964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38100">
                      <a:solidFill>
                        <a:schemeClr val="tx1"/>
                      </a:solidFill>
                    </a:ln>
                    <a:effectLst>
                      <a:innerShdw blurRad="38100" dist="88900" dir="13200000">
                        <a:prstClr val="black"/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8" name="Rounded Rectangle 47"/>
                    <p:cNvSpPr/>
                    <p:nvPr/>
                  </p:nvSpPr>
                  <p:spPr>
                    <a:xfrm>
                      <a:off x="5765410" y="748818"/>
                      <a:ext cx="717452" cy="15474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381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8" name="Group 17"/>
                  <p:cNvGrpSpPr/>
                  <p:nvPr/>
                </p:nvGrpSpPr>
                <p:grpSpPr>
                  <a:xfrm>
                    <a:off x="5717924" y="3560018"/>
                    <a:ext cx="799182" cy="418798"/>
                    <a:chOff x="5734346" y="622209"/>
                    <a:chExt cx="799182" cy="418798"/>
                  </a:xfrm>
                </p:grpSpPr>
                <p:sp>
                  <p:nvSpPr>
                    <p:cNvPr id="43" name="Oval 42"/>
                    <p:cNvSpPr/>
                    <p:nvPr/>
                  </p:nvSpPr>
                  <p:spPr>
                    <a:xfrm rot="18962193">
                      <a:off x="5734346" y="633043"/>
                      <a:ext cx="427306" cy="407964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38100">
                      <a:solidFill>
                        <a:schemeClr val="tx1"/>
                      </a:solidFill>
                    </a:ln>
                    <a:effectLst>
                      <a:innerShdw blurRad="38100" dist="88900" dir="13200000">
                        <a:prstClr val="black"/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4" name="Oval 43"/>
                    <p:cNvSpPr/>
                    <p:nvPr/>
                  </p:nvSpPr>
                  <p:spPr>
                    <a:xfrm rot="2637807" flipH="1">
                      <a:off x="6106222" y="622209"/>
                      <a:ext cx="427306" cy="407964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38100">
                      <a:solidFill>
                        <a:schemeClr val="tx1"/>
                      </a:solidFill>
                    </a:ln>
                    <a:effectLst>
                      <a:innerShdw blurRad="38100" dist="88900" dir="13200000">
                        <a:prstClr val="black"/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5" name="Rounded Rectangle 44"/>
                    <p:cNvSpPr/>
                    <p:nvPr/>
                  </p:nvSpPr>
                  <p:spPr>
                    <a:xfrm>
                      <a:off x="5765410" y="748818"/>
                      <a:ext cx="717452" cy="15474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381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9" name="Group 18"/>
                  <p:cNvGrpSpPr/>
                  <p:nvPr/>
                </p:nvGrpSpPr>
                <p:grpSpPr>
                  <a:xfrm>
                    <a:off x="5715578" y="3979705"/>
                    <a:ext cx="799182" cy="418798"/>
                    <a:chOff x="5734346" y="622209"/>
                    <a:chExt cx="799182" cy="418798"/>
                  </a:xfrm>
                </p:grpSpPr>
                <p:sp>
                  <p:nvSpPr>
                    <p:cNvPr id="40" name="Oval 39"/>
                    <p:cNvSpPr/>
                    <p:nvPr/>
                  </p:nvSpPr>
                  <p:spPr>
                    <a:xfrm rot="18962193">
                      <a:off x="5734346" y="633043"/>
                      <a:ext cx="427306" cy="407964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38100">
                      <a:solidFill>
                        <a:schemeClr val="tx1"/>
                      </a:solidFill>
                    </a:ln>
                    <a:effectLst>
                      <a:innerShdw blurRad="38100" dist="88900" dir="13200000">
                        <a:prstClr val="black"/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1" name="Oval 40"/>
                    <p:cNvSpPr/>
                    <p:nvPr/>
                  </p:nvSpPr>
                  <p:spPr>
                    <a:xfrm rot="2637807" flipH="1">
                      <a:off x="6106222" y="622209"/>
                      <a:ext cx="427306" cy="407964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38100">
                      <a:solidFill>
                        <a:schemeClr val="tx1"/>
                      </a:solidFill>
                    </a:ln>
                    <a:effectLst>
                      <a:innerShdw blurRad="38100" dist="88900" dir="13200000">
                        <a:prstClr val="black"/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2" name="Rounded Rectangle 41"/>
                    <p:cNvSpPr/>
                    <p:nvPr/>
                  </p:nvSpPr>
                  <p:spPr>
                    <a:xfrm>
                      <a:off x="5765410" y="748818"/>
                      <a:ext cx="717452" cy="15474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381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0" name="Group 19"/>
                  <p:cNvGrpSpPr/>
                  <p:nvPr/>
                </p:nvGrpSpPr>
                <p:grpSpPr>
                  <a:xfrm>
                    <a:off x="5713232" y="4399392"/>
                    <a:ext cx="799182" cy="418798"/>
                    <a:chOff x="5734346" y="622209"/>
                    <a:chExt cx="799182" cy="418798"/>
                  </a:xfrm>
                </p:grpSpPr>
                <p:sp>
                  <p:nvSpPr>
                    <p:cNvPr id="37" name="Oval 36"/>
                    <p:cNvSpPr/>
                    <p:nvPr/>
                  </p:nvSpPr>
                  <p:spPr>
                    <a:xfrm rot="18962193">
                      <a:off x="5734346" y="633043"/>
                      <a:ext cx="427306" cy="407964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38100">
                      <a:solidFill>
                        <a:schemeClr val="tx1"/>
                      </a:solidFill>
                    </a:ln>
                    <a:effectLst>
                      <a:innerShdw blurRad="38100" dist="88900" dir="13200000">
                        <a:prstClr val="black"/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8" name="Oval 37"/>
                    <p:cNvSpPr/>
                    <p:nvPr/>
                  </p:nvSpPr>
                  <p:spPr>
                    <a:xfrm rot="2637807" flipH="1">
                      <a:off x="6106222" y="622209"/>
                      <a:ext cx="427306" cy="407964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38100">
                      <a:solidFill>
                        <a:schemeClr val="tx1"/>
                      </a:solidFill>
                    </a:ln>
                    <a:effectLst>
                      <a:innerShdw blurRad="38100" dist="88900" dir="13200000">
                        <a:prstClr val="black"/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9" name="Rounded Rectangle 38"/>
                    <p:cNvSpPr/>
                    <p:nvPr/>
                  </p:nvSpPr>
                  <p:spPr>
                    <a:xfrm>
                      <a:off x="5765410" y="748818"/>
                      <a:ext cx="717452" cy="15474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381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1" name="Group 20"/>
                  <p:cNvGrpSpPr/>
                  <p:nvPr/>
                </p:nvGrpSpPr>
                <p:grpSpPr>
                  <a:xfrm>
                    <a:off x="5710886" y="4819079"/>
                    <a:ext cx="799182" cy="418798"/>
                    <a:chOff x="5734346" y="622209"/>
                    <a:chExt cx="799182" cy="418798"/>
                  </a:xfrm>
                </p:grpSpPr>
                <p:sp>
                  <p:nvSpPr>
                    <p:cNvPr id="34" name="Oval 33"/>
                    <p:cNvSpPr/>
                    <p:nvPr/>
                  </p:nvSpPr>
                  <p:spPr>
                    <a:xfrm rot="18962193">
                      <a:off x="5734346" y="633043"/>
                      <a:ext cx="427306" cy="407964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38100">
                      <a:solidFill>
                        <a:schemeClr val="tx1"/>
                      </a:solidFill>
                    </a:ln>
                    <a:effectLst>
                      <a:innerShdw blurRad="38100" dist="88900" dir="13200000">
                        <a:prstClr val="black"/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5" name="Oval 34"/>
                    <p:cNvSpPr/>
                    <p:nvPr/>
                  </p:nvSpPr>
                  <p:spPr>
                    <a:xfrm rot="2637807" flipH="1">
                      <a:off x="6106222" y="622209"/>
                      <a:ext cx="427306" cy="407964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38100">
                      <a:solidFill>
                        <a:schemeClr val="tx1"/>
                      </a:solidFill>
                    </a:ln>
                    <a:effectLst>
                      <a:innerShdw blurRad="38100" dist="88900" dir="13200000">
                        <a:prstClr val="black"/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6" name="Rounded Rectangle 35"/>
                    <p:cNvSpPr/>
                    <p:nvPr/>
                  </p:nvSpPr>
                  <p:spPr>
                    <a:xfrm>
                      <a:off x="5765410" y="748818"/>
                      <a:ext cx="717452" cy="15474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381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2" name="Group 21"/>
                  <p:cNvGrpSpPr/>
                  <p:nvPr/>
                </p:nvGrpSpPr>
                <p:grpSpPr>
                  <a:xfrm>
                    <a:off x="5708540" y="5238766"/>
                    <a:ext cx="799182" cy="418798"/>
                    <a:chOff x="5734346" y="622209"/>
                    <a:chExt cx="799182" cy="418798"/>
                  </a:xfrm>
                </p:grpSpPr>
                <p:sp>
                  <p:nvSpPr>
                    <p:cNvPr id="31" name="Oval 30"/>
                    <p:cNvSpPr/>
                    <p:nvPr/>
                  </p:nvSpPr>
                  <p:spPr>
                    <a:xfrm rot="18962193">
                      <a:off x="5734346" y="633043"/>
                      <a:ext cx="427306" cy="407964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38100">
                      <a:solidFill>
                        <a:schemeClr val="tx1"/>
                      </a:solidFill>
                    </a:ln>
                    <a:effectLst>
                      <a:innerShdw blurRad="38100" dist="88900" dir="13200000">
                        <a:prstClr val="black"/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2" name="Oval 31"/>
                    <p:cNvSpPr/>
                    <p:nvPr/>
                  </p:nvSpPr>
                  <p:spPr>
                    <a:xfrm rot="2637807" flipH="1">
                      <a:off x="6106222" y="622209"/>
                      <a:ext cx="427306" cy="407964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38100">
                      <a:solidFill>
                        <a:schemeClr val="tx1"/>
                      </a:solidFill>
                    </a:ln>
                    <a:effectLst>
                      <a:innerShdw blurRad="38100" dist="88900" dir="13200000">
                        <a:prstClr val="black"/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" name="Rounded Rectangle 32"/>
                    <p:cNvSpPr/>
                    <p:nvPr/>
                  </p:nvSpPr>
                  <p:spPr>
                    <a:xfrm>
                      <a:off x="5765410" y="748818"/>
                      <a:ext cx="717452" cy="15474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381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3" name="Group 22"/>
                  <p:cNvGrpSpPr/>
                  <p:nvPr/>
                </p:nvGrpSpPr>
                <p:grpSpPr>
                  <a:xfrm>
                    <a:off x="5706194" y="5658453"/>
                    <a:ext cx="799182" cy="418798"/>
                    <a:chOff x="5734346" y="622209"/>
                    <a:chExt cx="799182" cy="418798"/>
                  </a:xfrm>
                </p:grpSpPr>
                <p:sp>
                  <p:nvSpPr>
                    <p:cNvPr id="28" name="Oval 27"/>
                    <p:cNvSpPr/>
                    <p:nvPr/>
                  </p:nvSpPr>
                  <p:spPr>
                    <a:xfrm rot="18962193">
                      <a:off x="5734346" y="633043"/>
                      <a:ext cx="427306" cy="407964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38100">
                      <a:solidFill>
                        <a:schemeClr val="tx1"/>
                      </a:solidFill>
                    </a:ln>
                    <a:effectLst>
                      <a:innerShdw blurRad="38100" dist="88900" dir="13200000">
                        <a:prstClr val="black"/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9" name="Oval 28"/>
                    <p:cNvSpPr/>
                    <p:nvPr/>
                  </p:nvSpPr>
                  <p:spPr>
                    <a:xfrm rot="2637807" flipH="1">
                      <a:off x="6106222" y="622209"/>
                      <a:ext cx="427306" cy="407964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38100">
                      <a:solidFill>
                        <a:schemeClr val="tx1"/>
                      </a:solidFill>
                    </a:ln>
                    <a:effectLst>
                      <a:innerShdw blurRad="38100" dist="88900" dir="13200000">
                        <a:prstClr val="black"/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" name="Rounded Rectangle 29"/>
                    <p:cNvSpPr/>
                    <p:nvPr/>
                  </p:nvSpPr>
                  <p:spPr>
                    <a:xfrm>
                      <a:off x="5765410" y="748818"/>
                      <a:ext cx="717452" cy="15474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381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" name="Group 23"/>
                  <p:cNvGrpSpPr/>
                  <p:nvPr/>
                </p:nvGrpSpPr>
                <p:grpSpPr>
                  <a:xfrm>
                    <a:off x="5703848" y="6078140"/>
                    <a:ext cx="799182" cy="418798"/>
                    <a:chOff x="5734346" y="622209"/>
                    <a:chExt cx="799182" cy="418798"/>
                  </a:xfrm>
                </p:grpSpPr>
                <p:sp>
                  <p:nvSpPr>
                    <p:cNvPr id="25" name="Oval 24"/>
                    <p:cNvSpPr/>
                    <p:nvPr/>
                  </p:nvSpPr>
                  <p:spPr>
                    <a:xfrm rot="18962193">
                      <a:off x="5734346" y="633043"/>
                      <a:ext cx="427306" cy="407964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38100">
                      <a:solidFill>
                        <a:schemeClr val="tx1"/>
                      </a:solidFill>
                    </a:ln>
                    <a:effectLst>
                      <a:innerShdw blurRad="38100" dist="88900" dir="13200000">
                        <a:prstClr val="black"/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6" name="Oval 25"/>
                    <p:cNvSpPr/>
                    <p:nvPr/>
                  </p:nvSpPr>
                  <p:spPr>
                    <a:xfrm rot="2637807" flipH="1">
                      <a:off x="6106222" y="622209"/>
                      <a:ext cx="427306" cy="407964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38100">
                      <a:solidFill>
                        <a:schemeClr val="tx1"/>
                      </a:solidFill>
                    </a:ln>
                    <a:effectLst>
                      <a:innerShdw blurRad="38100" dist="88900" dir="13200000">
                        <a:prstClr val="black"/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" name="Rounded Rectangle 26"/>
                    <p:cNvSpPr/>
                    <p:nvPr/>
                  </p:nvSpPr>
                  <p:spPr>
                    <a:xfrm>
                      <a:off x="5765410" y="748818"/>
                      <a:ext cx="717452" cy="15474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381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</p:grp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4373" y="716105"/>
              <a:ext cx="5134383" cy="5814826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88434" y="736192"/>
              <a:ext cx="4978294" cy="5677426"/>
            </a:xfrm>
            <a:prstGeom prst="rect">
              <a:avLst/>
            </a:prstGeom>
          </p:spPr>
        </p:pic>
        <p:sp>
          <p:nvSpPr>
            <p:cNvPr id="6" name="Rounded Rectangle 5"/>
            <p:cNvSpPr/>
            <p:nvPr/>
          </p:nvSpPr>
          <p:spPr>
            <a:xfrm>
              <a:off x="6875750" y="1875697"/>
              <a:ext cx="4790977" cy="4127500"/>
            </a:xfrm>
            <a:prstGeom prst="roundRect">
              <a:avLst>
                <a:gd name="adj" fmla="val 4573"/>
              </a:avLst>
            </a:prstGeom>
            <a:ln>
              <a:noFill/>
            </a:ln>
            <a:scene3d>
              <a:camera prst="isometricOffAxis1Right"/>
              <a:lightRig rig="threePt" dir="t"/>
            </a:scene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bn-IN" sz="28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bn-IN" sz="40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পাঠ পরিচিতি                                     </a:t>
              </a:r>
              <a:r>
                <a:rPr lang="bn-IN" sz="24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বিষয় : হিসাববিজ্ঞান                                  শ্রেণী : দশম                                     অধ্যায় : </a:t>
              </a:r>
              <a:r>
                <a:rPr lang="en-US" sz="240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অষ্টম</a:t>
              </a:r>
              <a:r>
                <a:rPr lang="bn-IN" sz="24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                                    পাঠ : </a:t>
              </a:r>
              <a:r>
                <a:rPr lang="en-US" sz="240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নগদান</a:t>
              </a:r>
              <a:r>
                <a:rPr lang="en-US" sz="24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sz="240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বই</a:t>
              </a:r>
              <a:r>
                <a:rPr lang="en-US" sz="24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bn-IN" sz="24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                            </a:t>
              </a:r>
              <a:r>
                <a:rPr lang="bn-IN" sz="20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পাঠ্যাংশ: </a:t>
              </a:r>
              <a:r>
                <a:rPr lang="en-US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একঘরা</a:t>
              </a:r>
              <a:r>
                <a:rPr lang="en-US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ও </a:t>
              </a:r>
              <a:r>
                <a:rPr lang="en-US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দুঘরা</a:t>
              </a:r>
              <a:r>
                <a:rPr lang="en-US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নগদান</a:t>
              </a:r>
              <a:r>
                <a:rPr lang="en-US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বই</a:t>
              </a:r>
              <a:r>
                <a:rPr lang="bn-IN" sz="20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bn-IN" sz="24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                        </a:t>
              </a:r>
              <a:r>
                <a:rPr lang="en-US" sz="24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  </a:t>
              </a:r>
              <a:r>
                <a:rPr lang="bn-IN" sz="24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সময় : ৪৫ মিনিট                                       তারিখ : </a:t>
              </a:r>
              <a:r>
                <a:rPr lang="en-US" sz="24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১৮-০৩-২০২১</a:t>
              </a:r>
              <a:r>
                <a:rPr lang="bn-IN" sz="24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খ্রি.</a:t>
              </a:r>
              <a:endParaRPr lang="en-US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70" name="Rectangle 69"/>
          <p:cNvSpPr/>
          <p:nvPr/>
        </p:nvSpPr>
        <p:spPr>
          <a:xfrm>
            <a:off x="0" y="0"/>
            <a:ext cx="12801600" cy="77724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456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350478" y="161419"/>
            <a:ext cx="4900014" cy="818866"/>
          </a:xfrm>
          <a:custGeom>
            <a:avLst/>
            <a:gdLst>
              <a:gd name="connsiteX0" fmla="*/ 36376 w 5863970"/>
              <a:gd name="connsiteY0" fmla="*/ 0 h 818866"/>
              <a:gd name="connsiteX1" fmla="*/ 5454537 w 5863970"/>
              <a:gd name="connsiteY1" fmla="*/ 0 h 818866"/>
              <a:gd name="connsiteX2" fmla="*/ 5863970 w 5863970"/>
              <a:gd name="connsiteY2" fmla="*/ 409433 h 818866"/>
              <a:gd name="connsiteX3" fmla="*/ 5863969 w 5863970"/>
              <a:gd name="connsiteY3" fmla="*/ 409433 h 818866"/>
              <a:gd name="connsiteX4" fmla="*/ 5454536 w 5863970"/>
              <a:gd name="connsiteY4" fmla="*/ 818866 h 818866"/>
              <a:gd name="connsiteX5" fmla="*/ 36376 w 5863970"/>
              <a:gd name="connsiteY5" fmla="*/ 818865 h 818866"/>
              <a:gd name="connsiteX6" fmla="*/ 0 w 5863970"/>
              <a:gd name="connsiteY6" fmla="*/ 815198 h 818866"/>
              <a:gd name="connsiteX7" fmla="*/ 79966 w 5863970"/>
              <a:gd name="connsiteY7" fmla="*/ 807137 h 818866"/>
              <a:gd name="connsiteX8" fmla="*/ 406884 w 5863970"/>
              <a:gd name="connsiteY8" fmla="*/ 406022 h 818866"/>
              <a:gd name="connsiteX9" fmla="*/ 406885 w 5863970"/>
              <a:gd name="connsiteY9" fmla="*/ 406022 h 818866"/>
              <a:gd name="connsiteX10" fmla="*/ 79967 w 5863970"/>
              <a:gd name="connsiteY10" fmla="*/ 4907 h 818866"/>
              <a:gd name="connsiteX11" fmla="*/ 33833 w 5863970"/>
              <a:gd name="connsiteY11" fmla="*/ 257 h 818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863970" h="818866">
                <a:moveTo>
                  <a:pt x="36376" y="0"/>
                </a:moveTo>
                <a:lnTo>
                  <a:pt x="5454537" y="0"/>
                </a:lnTo>
                <a:cubicBezTo>
                  <a:pt x="5680661" y="0"/>
                  <a:pt x="5863970" y="183309"/>
                  <a:pt x="5863970" y="409433"/>
                </a:cubicBezTo>
                <a:lnTo>
                  <a:pt x="5863969" y="409433"/>
                </a:lnTo>
                <a:cubicBezTo>
                  <a:pt x="5863969" y="635557"/>
                  <a:pt x="5680660" y="818866"/>
                  <a:pt x="5454536" y="818866"/>
                </a:cubicBezTo>
                <a:lnTo>
                  <a:pt x="36376" y="818865"/>
                </a:lnTo>
                <a:lnTo>
                  <a:pt x="0" y="815198"/>
                </a:lnTo>
                <a:lnTo>
                  <a:pt x="79966" y="807137"/>
                </a:lnTo>
                <a:cubicBezTo>
                  <a:pt x="266538" y="768959"/>
                  <a:pt x="406884" y="603881"/>
                  <a:pt x="406884" y="406022"/>
                </a:cubicBezTo>
                <a:lnTo>
                  <a:pt x="406885" y="406022"/>
                </a:lnTo>
                <a:cubicBezTo>
                  <a:pt x="406885" y="208164"/>
                  <a:pt x="266539" y="43085"/>
                  <a:pt x="79967" y="4907"/>
                </a:cubicBezTo>
                <a:lnTo>
                  <a:pt x="33833" y="257"/>
                </a:lnTo>
                <a:close/>
              </a:path>
            </a:pathLst>
          </a:custGeom>
          <a:gradFill>
            <a:gsLst>
              <a:gs pos="67000">
                <a:srgbClr val="9DC3E6"/>
              </a:gs>
              <a:gs pos="26000">
                <a:srgbClr val="E4ECFF"/>
              </a:gs>
              <a:gs pos="49000">
                <a:schemeClr val="accent1">
                  <a:lumMod val="5000"/>
                  <a:lumOff val="95000"/>
                </a:schemeClr>
              </a:gs>
              <a:gs pos="6000">
                <a:srgbClr val="65B2FF"/>
              </a:gs>
              <a:gs pos="84000">
                <a:srgbClr val="65B2FF"/>
              </a:gs>
              <a:gs pos="3600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entagon 2"/>
          <p:cNvSpPr/>
          <p:nvPr/>
        </p:nvSpPr>
        <p:spPr>
          <a:xfrm>
            <a:off x="927313" y="312137"/>
            <a:ext cx="3561480" cy="517430"/>
          </a:xfrm>
          <a:prstGeom prst="homePlate">
            <a:avLst/>
          </a:prstGeom>
          <a:solidFill>
            <a:srgbClr val="4FA7FF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লক্ষ্য কর 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reeform 3"/>
          <p:cNvSpPr/>
          <p:nvPr/>
        </p:nvSpPr>
        <p:spPr>
          <a:xfrm flipH="1">
            <a:off x="14377" y="161419"/>
            <a:ext cx="4900014" cy="818866"/>
          </a:xfrm>
          <a:custGeom>
            <a:avLst/>
            <a:gdLst>
              <a:gd name="connsiteX0" fmla="*/ 36376 w 5863970"/>
              <a:gd name="connsiteY0" fmla="*/ 0 h 818866"/>
              <a:gd name="connsiteX1" fmla="*/ 5454537 w 5863970"/>
              <a:gd name="connsiteY1" fmla="*/ 0 h 818866"/>
              <a:gd name="connsiteX2" fmla="*/ 5863970 w 5863970"/>
              <a:gd name="connsiteY2" fmla="*/ 409433 h 818866"/>
              <a:gd name="connsiteX3" fmla="*/ 5863969 w 5863970"/>
              <a:gd name="connsiteY3" fmla="*/ 409433 h 818866"/>
              <a:gd name="connsiteX4" fmla="*/ 5454536 w 5863970"/>
              <a:gd name="connsiteY4" fmla="*/ 818866 h 818866"/>
              <a:gd name="connsiteX5" fmla="*/ 36376 w 5863970"/>
              <a:gd name="connsiteY5" fmla="*/ 818865 h 818866"/>
              <a:gd name="connsiteX6" fmla="*/ 0 w 5863970"/>
              <a:gd name="connsiteY6" fmla="*/ 815198 h 818866"/>
              <a:gd name="connsiteX7" fmla="*/ 79966 w 5863970"/>
              <a:gd name="connsiteY7" fmla="*/ 807137 h 818866"/>
              <a:gd name="connsiteX8" fmla="*/ 406884 w 5863970"/>
              <a:gd name="connsiteY8" fmla="*/ 406022 h 818866"/>
              <a:gd name="connsiteX9" fmla="*/ 406885 w 5863970"/>
              <a:gd name="connsiteY9" fmla="*/ 406022 h 818866"/>
              <a:gd name="connsiteX10" fmla="*/ 79967 w 5863970"/>
              <a:gd name="connsiteY10" fmla="*/ 4907 h 818866"/>
              <a:gd name="connsiteX11" fmla="*/ 33833 w 5863970"/>
              <a:gd name="connsiteY11" fmla="*/ 257 h 818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863970" h="818866">
                <a:moveTo>
                  <a:pt x="36376" y="0"/>
                </a:moveTo>
                <a:lnTo>
                  <a:pt x="5454537" y="0"/>
                </a:lnTo>
                <a:cubicBezTo>
                  <a:pt x="5680661" y="0"/>
                  <a:pt x="5863970" y="183309"/>
                  <a:pt x="5863970" y="409433"/>
                </a:cubicBezTo>
                <a:lnTo>
                  <a:pt x="5863969" y="409433"/>
                </a:lnTo>
                <a:cubicBezTo>
                  <a:pt x="5863969" y="635557"/>
                  <a:pt x="5680660" y="818866"/>
                  <a:pt x="5454536" y="818866"/>
                </a:cubicBezTo>
                <a:lnTo>
                  <a:pt x="36376" y="818865"/>
                </a:lnTo>
                <a:lnTo>
                  <a:pt x="0" y="815198"/>
                </a:lnTo>
                <a:lnTo>
                  <a:pt x="79966" y="807137"/>
                </a:lnTo>
                <a:cubicBezTo>
                  <a:pt x="266538" y="768959"/>
                  <a:pt x="406884" y="603881"/>
                  <a:pt x="406884" y="406022"/>
                </a:cubicBezTo>
                <a:lnTo>
                  <a:pt x="406885" y="406022"/>
                </a:lnTo>
                <a:cubicBezTo>
                  <a:pt x="406885" y="208164"/>
                  <a:pt x="266539" y="43085"/>
                  <a:pt x="79967" y="4907"/>
                </a:cubicBezTo>
                <a:lnTo>
                  <a:pt x="33833" y="257"/>
                </a:lnTo>
                <a:close/>
              </a:path>
            </a:pathLst>
          </a:custGeom>
          <a:gradFill>
            <a:gsLst>
              <a:gs pos="67000">
                <a:srgbClr val="9DC3E6"/>
              </a:gs>
              <a:gs pos="26000">
                <a:srgbClr val="E4ECFF"/>
              </a:gs>
              <a:gs pos="49000">
                <a:schemeClr val="accent1">
                  <a:lumMod val="5000"/>
                  <a:lumOff val="95000"/>
                </a:schemeClr>
              </a:gs>
              <a:gs pos="6000">
                <a:srgbClr val="65B2FF"/>
              </a:gs>
              <a:gs pos="84000">
                <a:srgbClr val="65B2FF"/>
              </a:gs>
              <a:gs pos="3600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entagon 4"/>
          <p:cNvSpPr/>
          <p:nvPr/>
        </p:nvSpPr>
        <p:spPr>
          <a:xfrm>
            <a:off x="683644" y="320770"/>
            <a:ext cx="3561480" cy="517430"/>
          </a:xfrm>
          <a:prstGeom prst="homePlate">
            <a:avLst/>
          </a:prstGeom>
          <a:solidFill>
            <a:srgbClr val="4FA7FF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তোমরা কি দেখতে পারছো? 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152400" y="161419"/>
            <a:ext cx="4900014" cy="818866"/>
          </a:xfrm>
          <a:custGeom>
            <a:avLst/>
            <a:gdLst>
              <a:gd name="connsiteX0" fmla="*/ 36376 w 5863970"/>
              <a:gd name="connsiteY0" fmla="*/ 0 h 818866"/>
              <a:gd name="connsiteX1" fmla="*/ 5454537 w 5863970"/>
              <a:gd name="connsiteY1" fmla="*/ 0 h 818866"/>
              <a:gd name="connsiteX2" fmla="*/ 5863970 w 5863970"/>
              <a:gd name="connsiteY2" fmla="*/ 409433 h 818866"/>
              <a:gd name="connsiteX3" fmla="*/ 5863969 w 5863970"/>
              <a:gd name="connsiteY3" fmla="*/ 409433 h 818866"/>
              <a:gd name="connsiteX4" fmla="*/ 5454536 w 5863970"/>
              <a:gd name="connsiteY4" fmla="*/ 818866 h 818866"/>
              <a:gd name="connsiteX5" fmla="*/ 36376 w 5863970"/>
              <a:gd name="connsiteY5" fmla="*/ 818865 h 818866"/>
              <a:gd name="connsiteX6" fmla="*/ 0 w 5863970"/>
              <a:gd name="connsiteY6" fmla="*/ 815198 h 818866"/>
              <a:gd name="connsiteX7" fmla="*/ 79966 w 5863970"/>
              <a:gd name="connsiteY7" fmla="*/ 807137 h 818866"/>
              <a:gd name="connsiteX8" fmla="*/ 406884 w 5863970"/>
              <a:gd name="connsiteY8" fmla="*/ 406022 h 818866"/>
              <a:gd name="connsiteX9" fmla="*/ 406885 w 5863970"/>
              <a:gd name="connsiteY9" fmla="*/ 406022 h 818866"/>
              <a:gd name="connsiteX10" fmla="*/ 79967 w 5863970"/>
              <a:gd name="connsiteY10" fmla="*/ 4907 h 818866"/>
              <a:gd name="connsiteX11" fmla="*/ 33833 w 5863970"/>
              <a:gd name="connsiteY11" fmla="*/ 257 h 818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863970" h="818866">
                <a:moveTo>
                  <a:pt x="36376" y="0"/>
                </a:moveTo>
                <a:lnTo>
                  <a:pt x="5454537" y="0"/>
                </a:lnTo>
                <a:cubicBezTo>
                  <a:pt x="5680661" y="0"/>
                  <a:pt x="5863970" y="183309"/>
                  <a:pt x="5863970" y="409433"/>
                </a:cubicBezTo>
                <a:lnTo>
                  <a:pt x="5863969" y="409433"/>
                </a:lnTo>
                <a:cubicBezTo>
                  <a:pt x="5863969" y="635557"/>
                  <a:pt x="5680660" y="818866"/>
                  <a:pt x="5454536" y="818866"/>
                </a:cubicBezTo>
                <a:lnTo>
                  <a:pt x="36376" y="818865"/>
                </a:lnTo>
                <a:lnTo>
                  <a:pt x="0" y="815198"/>
                </a:lnTo>
                <a:lnTo>
                  <a:pt x="79966" y="807137"/>
                </a:lnTo>
                <a:cubicBezTo>
                  <a:pt x="266538" y="768959"/>
                  <a:pt x="406884" y="603881"/>
                  <a:pt x="406884" y="406022"/>
                </a:cubicBezTo>
                <a:lnTo>
                  <a:pt x="406885" y="406022"/>
                </a:lnTo>
                <a:cubicBezTo>
                  <a:pt x="406885" y="208164"/>
                  <a:pt x="266539" y="43085"/>
                  <a:pt x="79967" y="4907"/>
                </a:cubicBezTo>
                <a:lnTo>
                  <a:pt x="33833" y="257"/>
                </a:lnTo>
                <a:close/>
              </a:path>
            </a:pathLst>
          </a:custGeom>
          <a:gradFill>
            <a:gsLst>
              <a:gs pos="67000">
                <a:srgbClr val="9DC3E6"/>
              </a:gs>
              <a:gs pos="26000">
                <a:srgbClr val="E4ECFF"/>
              </a:gs>
              <a:gs pos="49000">
                <a:schemeClr val="accent1">
                  <a:lumMod val="5000"/>
                  <a:lumOff val="95000"/>
                </a:schemeClr>
              </a:gs>
              <a:gs pos="6000">
                <a:srgbClr val="65B2FF"/>
              </a:gs>
              <a:gs pos="84000">
                <a:srgbClr val="65B2FF"/>
              </a:gs>
              <a:gs pos="3600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entagon 7"/>
          <p:cNvSpPr/>
          <p:nvPr/>
        </p:nvSpPr>
        <p:spPr>
          <a:xfrm>
            <a:off x="927313" y="286180"/>
            <a:ext cx="3561480" cy="517430"/>
          </a:xfrm>
          <a:prstGeom prst="homePlate">
            <a:avLst/>
          </a:prstGeom>
          <a:solidFill>
            <a:srgbClr val="4FA7FF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নগদ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টাকার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আদান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Freeform 8"/>
          <p:cNvSpPr/>
          <p:nvPr/>
        </p:nvSpPr>
        <p:spPr>
          <a:xfrm flipH="1">
            <a:off x="152400" y="197573"/>
            <a:ext cx="4900014" cy="793027"/>
          </a:xfrm>
          <a:custGeom>
            <a:avLst/>
            <a:gdLst>
              <a:gd name="connsiteX0" fmla="*/ 36376 w 5863970"/>
              <a:gd name="connsiteY0" fmla="*/ 0 h 818866"/>
              <a:gd name="connsiteX1" fmla="*/ 5454537 w 5863970"/>
              <a:gd name="connsiteY1" fmla="*/ 0 h 818866"/>
              <a:gd name="connsiteX2" fmla="*/ 5863970 w 5863970"/>
              <a:gd name="connsiteY2" fmla="*/ 409433 h 818866"/>
              <a:gd name="connsiteX3" fmla="*/ 5863969 w 5863970"/>
              <a:gd name="connsiteY3" fmla="*/ 409433 h 818866"/>
              <a:gd name="connsiteX4" fmla="*/ 5454536 w 5863970"/>
              <a:gd name="connsiteY4" fmla="*/ 818866 h 818866"/>
              <a:gd name="connsiteX5" fmla="*/ 36376 w 5863970"/>
              <a:gd name="connsiteY5" fmla="*/ 818865 h 818866"/>
              <a:gd name="connsiteX6" fmla="*/ 0 w 5863970"/>
              <a:gd name="connsiteY6" fmla="*/ 815198 h 818866"/>
              <a:gd name="connsiteX7" fmla="*/ 79966 w 5863970"/>
              <a:gd name="connsiteY7" fmla="*/ 807137 h 818866"/>
              <a:gd name="connsiteX8" fmla="*/ 406884 w 5863970"/>
              <a:gd name="connsiteY8" fmla="*/ 406022 h 818866"/>
              <a:gd name="connsiteX9" fmla="*/ 406885 w 5863970"/>
              <a:gd name="connsiteY9" fmla="*/ 406022 h 818866"/>
              <a:gd name="connsiteX10" fmla="*/ 79967 w 5863970"/>
              <a:gd name="connsiteY10" fmla="*/ 4907 h 818866"/>
              <a:gd name="connsiteX11" fmla="*/ 33833 w 5863970"/>
              <a:gd name="connsiteY11" fmla="*/ 257 h 818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863970" h="818866">
                <a:moveTo>
                  <a:pt x="36376" y="0"/>
                </a:moveTo>
                <a:lnTo>
                  <a:pt x="5454537" y="0"/>
                </a:lnTo>
                <a:cubicBezTo>
                  <a:pt x="5680661" y="0"/>
                  <a:pt x="5863970" y="183309"/>
                  <a:pt x="5863970" y="409433"/>
                </a:cubicBezTo>
                <a:lnTo>
                  <a:pt x="5863969" y="409433"/>
                </a:lnTo>
                <a:cubicBezTo>
                  <a:pt x="5863969" y="635557"/>
                  <a:pt x="5680660" y="818866"/>
                  <a:pt x="5454536" y="818866"/>
                </a:cubicBezTo>
                <a:lnTo>
                  <a:pt x="36376" y="818865"/>
                </a:lnTo>
                <a:lnTo>
                  <a:pt x="0" y="815198"/>
                </a:lnTo>
                <a:lnTo>
                  <a:pt x="79966" y="807137"/>
                </a:lnTo>
                <a:cubicBezTo>
                  <a:pt x="266538" y="768959"/>
                  <a:pt x="406884" y="603881"/>
                  <a:pt x="406884" y="406022"/>
                </a:cubicBezTo>
                <a:lnTo>
                  <a:pt x="406885" y="406022"/>
                </a:lnTo>
                <a:cubicBezTo>
                  <a:pt x="406885" y="208164"/>
                  <a:pt x="266539" y="43085"/>
                  <a:pt x="79967" y="4907"/>
                </a:cubicBezTo>
                <a:lnTo>
                  <a:pt x="33833" y="257"/>
                </a:lnTo>
                <a:close/>
              </a:path>
            </a:pathLst>
          </a:custGeom>
          <a:gradFill>
            <a:gsLst>
              <a:gs pos="67000">
                <a:srgbClr val="9DC3E6"/>
              </a:gs>
              <a:gs pos="26000">
                <a:srgbClr val="E4ECFF"/>
              </a:gs>
              <a:gs pos="49000">
                <a:schemeClr val="accent1">
                  <a:lumMod val="5000"/>
                  <a:lumOff val="95000"/>
                </a:schemeClr>
              </a:gs>
              <a:gs pos="6000">
                <a:srgbClr val="65B2FF"/>
              </a:gs>
              <a:gs pos="84000">
                <a:srgbClr val="65B2FF"/>
              </a:gs>
              <a:gs pos="3600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2801600" cy="77724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5400" y="1125747"/>
            <a:ext cx="12034451" cy="6257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375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46032E-6 -4.39706E-6 L 0.50273 -4.39706E-6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3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000"/>
                            </p:stCondLst>
                            <p:childTnLst>
                              <p:par>
                                <p:cTn id="8" presetID="35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25397E-6 2.82187E-6 L -1.27952 0.00163 " pathEditMode="relative" rAng="0" ptsTypes="AA">
                                      <p:cBhvr>
                                        <p:cTn id="9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976" y="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000"/>
                            </p:stCondLst>
                            <p:childTnLst>
                              <p:par>
                                <p:cTn id="11" presetID="63" presetClass="path" presetSubtype="0" autoRev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746E-7 -4.59702E-6 L 0.51587 0.00388 " pathEditMode="relative" rAng="0" ptsTypes="AA">
                                      <p:cBhvr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94" y="1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0"/>
                            </p:stCondLst>
                            <p:childTnLst>
                              <p:par>
                                <p:cTn id="14" presetID="63" presetClass="path" presetSubtype="0" autoRev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746E-7 9.28382E-7 L 0.52183 -0.00388 " pathEditMode="relative" rAng="0" ptsTypes="AA">
                                      <p:cBhvr>
                                        <p:cTn id="1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91" y="-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304800" y="427522"/>
            <a:ext cx="4900014" cy="818866"/>
          </a:xfrm>
          <a:custGeom>
            <a:avLst/>
            <a:gdLst>
              <a:gd name="connsiteX0" fmla="*/ 36376 w 5863970"/>
              <a:gd name="connsiteY0" fmla="*/ 0 h 818866"/>
              <a:gd name="connsiteX1" fmla="*/ 5454537 w 5863970"/>
              <a:gd name="connsiteY1" fmla="*/ 0 h 818866"/>
              <a:gd name="connsiteX2" fmla="*/ 5863970 w 5863970"/>
              <a:gd name="connsiteY2" fmla="*/ 409433 h 818866"/>
              <a:gd name="connsiteX3" fmla="*/ 5863969 w 5863970"/>
              <a:gd name="connsiteY3" fmla="*/ 409433 h 818866"/>
              <a:gd name="connsiteX4" fmla="*/ 5454536 w 5863970"/>
              <a:gd name="connsiteY4" fmla="*/ 818866 h 818866"/>
              <a:gd name="connsiteX5" fmla="*/ 36376 w 5863970"/>
              <a:gd name="connsiteY5" fmla="*/ 818865 h 818866"/>
              <a:gd name="connsiteX6" fmla="*/ 0 w 5863970"/>
              <a:gd name="connsiteY6" fmla="*/ 815198 h 818866"/>
              <a:gd name="connsiteX7" fmla="*/ 79966 w 5863970"/>
              <a:gd name="connsiteY7" fmla="*/ 807137 h 818866"/>
              <a:gd name="connsiteX8" fmla="*/ 406884 w 5863970"/>
              <a:gd name="connsiteY8" fmla="*/ 406022 h 818866"/>
              <a:gd name="connsiteX9" fmla="*/ 406885 w 5863970"/>
              <a:gd name="connsiteY9" fmla="*/ 406022 h 818866"/>
              <a:gd name="connsiteX10" fmla="*/ 79967 w 5863970"/>
              <a:gd name="connsiteY10" fmla="*/ 4907 h 818866"/>
              <a:gd name="connsiteX11" fmla="*/ 33833 w 5863970"/>
              <a:gd name="connsiteY11" fmla="*/ 257 h 818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863970" h="818866">
                <a:moveTo>
                  <a:pt x="36376" y="0"/>
                </a:moveTo>
                <a:lnTo>
                  <a:pt x="5454537" y="0"/>
                </a:lnTo>
                <a:cubicBezTo>
                  <a:pt x="5680661" y="0"/>
                  <a:pt x="5863970" y="183309"/>
                  <a:pt x="5863970" y="409433"/>
                </a:cubicBezTo>
                <a:lnTo>
                  <a:pt x="5863969" y="409433"/>
                </a:lnTo>
                <a:cubicBezTo>
                  <a:pt x="5863969" y="635557"/>
                  <a:pt x="5680660" y="818866"/>
                  <a:pt x="5454536" y="818866"/>
                </a:cubicBezTo>
                <a:lnTo>
                  <a:pt x="36376" y="818865"/>
                </a:lnTo>
                <a:lnTo>
                  <a:pt x="0" y="815198"/>
                </a:lnTo>
                <a:lnTo>
                  <a:pt x="79966" y="807137"/>
                </a:lnTo>
                <a:cubicBezTo>
                  <a:pt x="266538" y="768959"/>
                  <a:pt x="406884" y="603881"/>
                  <a:pt x="406884" y="406022"/>
                </a:cubicBezTo>
                <a:lnTo>
                  <a:pt x="406885" y="406022"/>
                </a:lnTo>
                <a:cubicBezTo>
                  <a:pt x="406885" y="208164"/>
                  <a:pt x="266539" y="43085"/>
                  <a:pt x="79967" y="4907"/>
                </a:cubicBezTo>
                <a:lnTo>
                  <a:pt x="33833" y="257"/>
                </a:lnTo>
                <a:close/>
              </a:path>
            </a:pathLst>
          </a:custGeom>
          <a:gradFill>
            <a:gsLst>
              <a:gs pos="67000">
                <a:srgbClr val="9DC3E6"/>
              </a:gs>
              <a:gs pos="26000">
                <a:srgbClr val="E4ECFF"/>
              </a:gs>
              <a:gs pos="49000">
                <a:schemeClr val="accent1">
                  <a:lumMod val="5000"/>
                  <a:lumOff val="95000"/>
                </a:schemeClr>
              </a:gs>
              <a:gs pos="6000">
                <a:srgbClr val="65B2FF"/>
              </a:gs>
              <a:gs pos="84000">
                <a:srgbClr val="65B2FF"/>
              </a:gs>
              <a:gs pos="3600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2801600" cy="77724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WatercolorSponge/>
                    </a14:imgEffect>
                    <a14:imgEffect>
                      <a14:colorTemperature colorTemp="5900"/>
                    </a14:imgEffect>
                    <a14:imgEffect>
                      <a14:saturation sat="22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255015"/>
            <a:ext cx="11028888" cy="60857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Pentagon 8"/>
          <p:cNvSpPr/>
          <p:nvPr/>
        </p:nvSpPr>
        <p:spPr>
          <a:xfrm>
            <a:off x="381000" y="533400"/>
            <a:ext cx="4343400" cy="517430"/>
          </a:xfrm>
          <a:prstGeom prst="homePlate">
            <a:avLst/>
          </a:prstGeom>
          <a:solidFill>
            <a:srgbClr val="4FA7FF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নগদ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আদান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r>
              <a:rPr lang="bn-IN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Freeform 17"/>
          <p:cNvSpPr/>
          <p:nvPr/>
        </p:nvSpPr>
        <p:spPr>
          <a:xfrm flipH="1">
            <a:off x="94680" y="444775"/>
            <a:ext cx="4900014" cy="793027"/>
          </a:xfrm>
          <a:custGeom>
            <a:avLst/>
            <a:gdLst>
              <a:gd name="connsiteX0" fmla="*/ 36376 w 5863970"/>
              <a:gd name="connsiteY0" fmla="*/ 0 h 818866"/>
              <a:gd name="connsiteX1" fmla="*/ 5454537 w 5863970"/>
              <a:gd name="connsiteY1" fmla="*/ 0 h 818866"/>
              <a:gd name="connsiteX2" fmla="*/ 5863970 w 5863970"/>
              <a:gd name="connsiteY2" fmla="*/ 409433 h 818866"/>
              <a:gd name="connsiteX3" fmla="*/ 5863969 w 5863970"/>
              <a:gd name="connsiteY3" fmla="*/ 409433 h 818866"/>
              <a:gd name="connsiteX4" fmla="*/ 5454536 w 5863970"/>
              <a:gd name="connsiteY4" fmla="*/ 818866 h 818866"/>
              <a:gd name="connsiteX5" fmla="*/ 36376 w 5863970"/>
              <a:gd name="connsiteY5" fmla="*/ 818865 h 818866"/>
              <a:gd name="connsiteX6" fmla="*/ 0 w 5863970"/>
              <a:gd name="connsiteY6" fmla="*/ 815198 h 818866"/>
              <a:gd name="connsiteX7" fmla="*/ 79966 w 5863970"/>
              <a:gd name="connsiteY7" fmla="*/ 807137 h 818866"/>
              <a:gd name="connsiteX8" fmla="*/ 406884 w 5863970"/>
              <a:gd name="connsiteY8" fmla="*/ 406022 h 818866"/>
              <a:gd name="connsiteX9" fmla="*/ 406885 w 5863970"/>
              <a:gd name="connsiteY9" fmla="*/ 406022 h 818866"/>
              <a:gd name="connsiteX10" fmla="*/ 79967 w 5863970"/>
              <a:gd name="connsiteY10" fmla="*/ 4907 h 818866"/>
              <a:gd name="connsiteX11" fmla="*/ 33833 w 5863970"/>
              <a:gd name="connsiteY11" fmla="*/ 257 h 818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863970" h="818866">
                <a:moveTo>
                  <a:pt x="36376" y="0"/>
                </a:moveTo>
                <a:lnTo>
                  <a:pt x="5454537" y="0"/>
                </a:lnTo>
                <a:cubicBezTo>
                  <a:pt x="5680661" y="0"/>
                  <a:pt x="5863970" y="183309"/>
                  <a:pt x="5863970" y="409433"/>
                </a:cubicBezTo>
                <a:lnTo>
                  <a:pt x="5863969" y="409433"/>
                </a:lnTo>
                <a:cubicBezTo>
                  <a:pt x="5863969" y="635557"/>
                  <a:pt x="5680660" y="818866"/>
                  <a:pt x="5454536" y="818866"/>
                </a:cubicBezTo>
                <a:lnTo>
                  <a:pt x="36376" y="818865"/>
                </a:lnTo>
                <a:lnTo>
                  <a:pt x="0" y="815198"/>
                </a:lnTo>
                <a:lnTo>
                  <a:pt x="79966" y="807137"/>
                </a:lnTo>
                <a:cubicBezTo>
                  <a:pt x="266538" y="768959"/>
                  <a:pt x="406884" y="603881"/>
                  <a:pt x="406884" y="406022"/>
                </a:cubicBezTo>
                <a:lnTo>
                  <a:pt x="406885" y="406022"/>
                </a:lnTo>
                <a:cubicBezTo>
                  <a:pt x="406885" y="208164"/>
                  <a:pt x="266539" y="43085"/>
                  <a:pt x="79967" y="4907"/>
                </a:cubicBezTo>
                <a:lnTo>
                  <a:pt x="33833" y="257"/>
                </a:lnTo>
                <a:close/>
              </a:path>
            </a:pathLst>
          </a:custGeom>
          <a:gradFill>
            <a:gsLst>
              <a:gs pos="67000">
                <a:srgbClr val="9DC3E6"/>
              </a:gs>
              <a:gs pos="26000">
                <a:srgbClr val="E4ECFF"/>
              </a:gs>
              <a:gs pos="49000">
                <a:schemeClr val="accent1">
                  <a:lumMod val="5000"/>
                  <a:lumOff val="95000"/>
                </a:schemeClr>
              </a:gs>
              <a:gs pos="6000">
                <a:srgbClr val="65B2FF"/>
              </a:gs>
              <a:gs pos="84000">
                <a:srgbClr val="65B2FF"/>
              </a:gs>
              <a:gs pos="3600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 rot="10800000" flipH="1">
            <a:off x="303362" y="461987"/>
            <a:ext cx="4900014" cy="793027"/>
          </a:xfrm>
          <a:custGeom>
            <a:avLst/>
            <a:gdLst>
              <a:gd name="connsiteX0" fmla="*/ 36376 w 5863970"/>
              <a:gd name="connsiteY0" fmla="*/ 0 h 818866"/>
              <a:gd name="connsiteX1" fmla="*/ 5454537 w 5863970"/>
              <a:gd name="connsiteY1" fmla="*/ 0 h 818866"/>
              <a:gd name="connsiteX2" fmla="*/ 5863970 w 5863970"/>
              <a:gd name="connsiteY2" fmla="*/ 409433 h 818866"/>
              <a:gd name="connsiteX3" fmla="*/ 5863969 w 5863970"/>
              <a:gd name="connsiteY3" fmla="*/ 409433 h 818866"/>
              <a:gd name="connsiteX4" fmla="*/ 5454536 w 5863970"/>
              <a:gd name="connsiteY4" fmla="*/ 818866 h 818866"/>
              <a:gd name="connsiteX5" fmla="*/ 36376 w 5863970"/>
              <a:gd name="connsiteY5" fmla="*/ 818865 h 818866"/>
              <a:gd name="connsiteX6" fmla="*/ 0 w 5863970"/>
              <a:gd name="connsiteY6" fmla="*/ 815198 h 818866"/>
              <a:gd name="connsiteX7" fmla="*/ 79966 w 5863970"/>
              <a:gd name="connsiteY7" fmla="*/ 807137 h 818866"/>
              <a:gd name="connsiteX8" fmla="*/ 406884 w 5863970"/>
              <a:gd name="connsiteY8" fmla="*/ 406022 h 818866"/>
              <a:gd name="connsiteX9" fmla="*/ 406885 w 5863970"/>
              <a:gd name="connsiteY9" fmla="*/ 406022 h 818866"/>
              <a:gd name="connsiteX10" fmla="*/ 79967 w 5863970"/>
              <a:gd name="connsiteY10" fmla="*/ 4907 h 818866"/>
              <a:gd name="connsiteX11" fmla="*/ 33833 w 5863970"/>
              <a:gd name="connsiteY11" fmla="*/ 257 h 818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863970" h="818866">
                <a:moveTo>
                  <a:pt x="36376" y="0"/>
                </a:moveTo>
                <a:lnTo>
                  <a:pt x="5454537" y="0"/>
                </a:lnTo>
                <a:cubicBezTo>
                  <a:pt x="5680661" y="0"/>
                  <a:pt x="5863970" y="183309"/>
                  <a:pt x="5863970" y="409433"/>
                </a:cubicBezTo>
                <a:lnTo>
                  <a:pt x="5863969" y="409433"/>
                </a:lnTo>
                <a:cubicBezTo>
                  <a:pt x="5863969" y="635557"/>
                  <a:pt x="5680660" y="818866"/>
                  <a:pt x="5454536" y="818866"/>
                </a:cubicBezTo>
                <a:lnTo>
                  <a:pt x="36376" y="818865"/>
                </a:lnTo>
                <a:lnTo>
                  <a:pt x="0" y="815198"/>
                </a:lnTo>
                <a:lnTo>
                  <a:pt x="79966" y="807137"/>
                </a:lnTo>
                <a:cubicBezTo>
                  <a:pt x="266538" y="768959"/>
                  <a:pt x="406884" y="603881"/>
                  <a:pt x="406884" y="406022"/>
                </a:cubicBezTo>
                <a:lnTo>
                  <a:pt x="406885" y="406022"/>
                </a:lnTo>
                <a:cubicBezTo>
                  <a:pt x="406885" y="208164"/>
                  <a:pt x="266539" y="43085"/>
                  <a:pt x="79967" y="4907"/>
                </a:cubicBezTo>
                <a:lnTo>
                  <a:pt x="33833" y="257"/>
                </a:lnTo>
                <a:close/>
              </a:path>
            </a:pathLst>
          </a:custGeom>
          <a:gradFill>
            <a:gsLst>
              <a:gs pos="67000">
                <a:srgbClr val="9DC3E6"/>
              </a:gs>
              <a:gs pos="26000">
                <a:srgbClr val="E4ECFF"/>
              </a:gs>
              <a:gs pos="49000">
                <a:schemeClr val="accent1">
                  <a:lumMod val="5000"/>
                  <a:lumOff val="95000"/>
                </a:schemeClr>
              </a:gs>
              <a:gs pos="6000">
                <a:srgbClr val="65B2FF"/>
              </a:gs>
              <a:gs pos="84000">
                <a:srgbClr val="65B2FF"/>
              </a:gs>
              <a:gs pos="3600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entagon 14"/>
          <p:cNvSpPr/>
          <p:nvPr/>
        </p:nvSpPr>
        <p:spPr>
          <a:xfrm>
            <a:off x="-533400" y="533400"/>
            <a:ext cx="5334000" cy="517430"/>
          </a:xfrm>
          <a:prstGeom prst="homePlate">
            <a:avLst/>
          </a:prstGeom>
          <a:solidFill>
            <a:srgbClr val="4FA7FF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4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বইতে</a:t>
            </a: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লিপিবদ্ধ</a:t>
            </a: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Freeform 20"/>
          <p:cNvSpPr/>
          <p:nvPr/>
        </p:nvSpPr>
        <p:spPr>
          <a:xfrm flipH="1">
            <a:off x="28544" y="443426"/>
            <a:ext cx="4900014" cy="793027"/>
          </a:xfrm>
          <a:custGeom>
            <a:avLst/>
            <a:gdLst>
              <a:gd name="connsiteX0" fmla="*/ 36376 w 5863970"/>
              <a:gd name="connsiteY0" fmla="*/ 0 h 818866"/>
              <a:gd name="connsiteX1" fmla="*/ 5454537 w 5863970"/>
              <a:gd name="connsiteY1" fmla="*/ 0 h 818866"/>
              <a:gd name="connsiteX2" fmla="*/ 5863970 w 5863970"/>
              <a:gd name="connsiteY2" fmla="*/ 409433 h 818866"/>
              <a:gd name="connsiteX3" fmla="*/ 5863969 w 5863970"/>
              <a:gd name="connsiteY3" fmla="*/ 409433 h 818866"/>
              <a:gd name="connsiteX4" fmla="*/ 5454536 w 5863970"/>
              <a:gd name="connsiteY4" fmla="*/ 818866 h 818866"/>
              <a:gd name="connsiteX5" fmla="*/ 36376 w 5863970"/>
              <a:gd name="connsiteY5" fmla="*/ 818865 h 818866"/>
              <a:gd name="connsiteX6" fmla="*/ 0 w 5863970"/>
              <a:gd name="connsiteY6" fmla="*/ 815198 h 818866"/>
              <a:gd name="connsiteX7" fmla="*/ 79966 w 5863970"/>
              <a:gd name="connsiteY7" fmla="*/ 807137 h 818866"/>
              <a:gd name="connsiteX8" fmla="*/ 406884 w 5863970"/>
              <a:gd name="connsiteY8" fmla="*/ 406022 h 818866"/>
              <a:gd name="connsiteX9" fmla="*/ 406885 w 5863970"/>
              <a:gd name="connsiteY9" fmla="*/ 406022 h 818866"/>
              <a:gd name="connsiteX10" fmla="*/ 79967 w 5863970"/>
              <a:gd name="connsiteY10" fmla="*/ 4907 h 818866"/>
              <a:gd name="connsiteX11" fmla="*/ 33833 w 5863970"/>
              <a:gd name="connsiteY11" fmla="*/ 257 h 818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863970" h="818866">
                <a:moveTo>
                  <a:pt x="36376" y="0"/>
                </a:moveTo>
                <a:lnTo>
                  <a:pt x="5454537" y="0"/>
                </a:lnTo>
                <a:cubicBezTo>
                  <a:pt x="5680661" y="0"/>
                  <a:pt x="5863970" y="183309"/>
                  <a:pt x="5863970" y="409433"/>
                </a:cubicBezTo>
                <a:lnTo>
                  <a:pt x="5863969" y="409433"/>
                </a:lnTo>
                <a:cubicBezTo>
                  <a:pt x="5863969" y="635557"/>
                  <a:pt x="5680660" y="818866"/>
                  <a:pt x="5454536" y="818866"/>
                </a:cubicBezTo>
                <a:lnTo>
                  <a:pt x="36376" y="818865"/>
                </a:lnTo>
                <a:lnTo>
                  <a:pt x="0" y="815198"/>
                </a:lnTo>
                <a:lnTo>
                  <a:pt x="79966" y="807137"/>
                </a:lnTo>
                <a:cubicBezTo>
                  <a:pt x="266538" y="768959"/>
                  <a:pt x="406884" y="603881"/>
                  <a:pt x="406884" y="406022"/>
                </a:cubicBezTo>
                <a:lnTo>
                  <a:pt x="406885" y="406022"/>
                </a:lnTo>
                <a:cubicBezTo>
                  <a:pt x="406885" y="208164"/>
                  <a:pt x="266539" y="43085"/>
                  <a:pt x="79967" y="4907"/>
                </a:cubicBezTo>
                <a:lnTo>
                  <a:pt x="33833" y="257"/>
                </a:lnTo>
                <a:close/>
              </a:path>
            </a:pathLst>
          </a:custGeom>
          <a:gradFill>
            <a:gsLst>
              <a:gs pos="67000">
                <a:srgbClr val="9DC3E6"/>
              </a:gs>
              <a:gs pos="26000">
                <a:srgbClr val="E4ECFF"/>
              </a:gs>
              <a:gs pos="49000">
                <a:schemeClr val="accent1">
                  <a:lumMod val="5000"/>
                  <a:lumOff val="95000"/>
                </a:schemeClr>
              </a:gs>
              <a:gs pos="6000">
                <a:srgbClr val="65B2FF"/>
              </a:gs>
              <a:gs pos="84000">
                <a:srgbClr val="65B2FF"/>
              </a:gs>
              <a:gs pos="3600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888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utoRev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19 0.0002 L 0.5387 0.0002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5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0"/>
                            </p:stCondLst>
                            <p:childTnLst>
                              <p:par>
                                <p:cTn id="8" presetID="63" presetClass="path" presetSubtype="0" autoRev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0952E-6 8.03918E-7 L 0.53211 0.00449 " pathEditMode="relative" rAng="0" ptsTypes="AA">
                                      <p:cBhvr>
                                        <p:cTn id="9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600" y="2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801600" cy="77724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Grayscale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78184" y="289560"/>
            <a:ext cx="7909560" cy="3703320"/>
          </a:xfrm>
          <a:prstGeom prst="rect">
            <a:avLst/>
          </a:prstGeom>
          <a:solidFill>
            <a:srgbClr val="00B050"/>
          </a:solidFill>
        </p:spPr>
      </p:pic>
      <p:grpSp>
        <p:nvGrpSpPr>
          <p:cNvPr id="6" name="Group 5"/>
          <p:cNvGrpSpPr/>
          <p:nvPr/>
        </p:nvGrpSpPr>
        <p:grpSpPr>
          <a:xfrm>
            <a:off x="229800" y="530133"/>
            <a:ext cx="2743200" cy="3759889"/>
            <a:chOff x="306000" y="560613"/>
            <a:chExt cx="2743200" cy="3759889"/>
          </a:xfrm>
        </p:grpSpPr>
        <p:cxnSp>
          <p:nvCxnSpPr>
            <p:cNvPr id="8" name="Straight Arrow Connector 7"/>
            <p:cNvCxnSpPr/>
            <p:nvPr/>
          </p:nvCxnSpPr>
          <p:spPr>
            <a:xfrm>
              <a:off x="1611888" y="2229355"/>
              <a:ext cx="1056462" cy="2091147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Group 8"/>
            <p:cNvGrpSpPr/>
            <p:nvPr/>
          </p:nvGrpSpPr>
          <p:grpSpPr>
            <a:xfrm>
              <a:off x="306000" y="560613"/>
              <a:ext cx="2743200" cy="2733045"/>
              <a:chOff x="641280" y="2816134"/>
              <a:chExt cx="2377440" cy="2393844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754780" y="2836979"/>
                <a:ext cx="2153238" cy="2372999"/>
                <a:chOff x="231902" y="972973"/>
                <a:chExt cx="1845290" cy="1403255"/>
              </a:xfrm>
            </p:grpSpPr>
            <p:sp>
              <p:nvSpPr>
                <p:cNvPr id="12" name="Freeform 11"/>
                <p:cNvSpPr/>
                <p:nvPr/>
              </p:nvSpPr>
              <p:spPr>
                <a:xfrm>
                  <a:off x="1151564" y="972973"/>
                  <a:ext cx="925628" cy="1400621"/>
                </a:xfrm>
                <a:custGeom>
                  <a:avLst/>
                  <a:gdLst>
                    <a:gd name="connsiteX0" fmla="*/ 31531 w 1008993"/>
                    <a:gd name="connsiteY0" fmla="*/ 0 h 1897258"/>
                    <a:gd name="connsiteX1" fmla="*/ 1008993 w 1008993"/>
                    <a:gd name="connsiteY1" fmla="*/ 948629 h 1897258"/>
                    <a:gd name="connsiteX2" fmla="*/ 31531 w 1008993"/>
                    <a:gd name="connsiteY2" fmla="*/ 1897258 h 1897258"/>
                    <a:gd name="connsiteX3" fmla="*/ 0 w 1008993"/>
                    <a:gd name="connsiteY3" fmla="*/ 1894173 h 1897258"/>
                    <a:gd name="connsiteX4" fmla="*/ 0 w 1008993"/>
                    <a:gd name="connsiteY4" fmla="*/ 3085 h 18972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08993" h="1897258">
                      <a:moveTo>
                        <a:pt x="31531" y="0"/>
                      </a:moveTo>
                      <a:cubicBezTo>
                        <a:pt x="571368" y="0"/>
                        <a:pt x="1008993" y="424716"/>
                        <a:pt x="1008993" y="948629"/>
                      </a:cubicBezTo>
                      <a:cubicBezTo>
                        <a:pt x="1008993" y="1472542"/>
                        <a:pt x="571368" y="1897258"/>
                        <a:pt x="31531" y="1897258"/>
                      </a:cubicBezTo>
                      <a:lnTo>
                        <a:pt x="0" y="1894173"/>
                      </a:lnTo>
                      <a:lnTo>
                        <a:pt x="0" y="3085"/>
                      </a:lnTo>
                      <a:close/>
                    </a:path>
                  </a:pathLst>
                </a:custGeom>
                <a:solidFill>
                  <a:srgbClr val="9DC3E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Freeform 12"/>
                <p:cNvSpPr/>
                <p:nvPr/>
              </p:nvSpPr>
              <p:spPr>
                <a:xfrm flipH="1" flipV="1">
                  <a:off x="231902" y="975607"/>
                  <a:ext cx="925628" cy="1400621"/>
                </a:xfrm>
                <a:custGeom>
                  <a:avLst/>
                  <a:gdLst>
                    <a:gd name="connsiteX0" fmla="*/ 31531 w 1008993"/>
                    <a:gd name="connsiteY0" fmla="*/ 0 h 1897258"/>
                    <a:gd name="connsiteX1" fmla="*/ 1008993 w 1008993"/>
                    <a:gd name="connsiteY1" fmla="*/ 948629 h 1897258"/>
                    <a:gd name="connsiteX2" fmla="*/ 31531 w 1008993"/>
                    <a:gd name="connsiteY2" fmla="*/ 1897258 h 1897258"/>
                    <a:gd name="connsiteX3" fmla="*/ 0 w 1008993"/>
                    <a:gd name="connsiteY3" fmla="*/ 1894173 h 1897258"/>
                    <a:gd name="connsiteX4" fmla="*/ 0 w 1008993"/>
                    <a:gd name="connsiteY4" fmla="*/ 3085 h 18972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08993" h="1897258">
                      <a:moveTo>
                        <a:pt x="31531" y="0"/>
                      </a:moveTo>
                      <a:cubicBezTo>
                        <a:pt x="571368" y="0"/>
                        <a:pt x="1008993" y="424716"/>
                        <a:pt x="1008993" y="948629"/>
                      </a:cubicBezTo>
                      <a:cubicBezTo>
                        <a:pt x="1008993" y="1472542"/>
                        <a:pt x="571368" y="1897258"/>
                        <a:pt x="31531" y="1897258"/>
                      </a:cubicBezTo>
                      <a:lnTo>
                        <a:pt x="0" y="1894173"/>
                      </a:lnTo>
                      <a:lnTo>
                        <a:pt x="0" y="308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1" name="Freeform 10"/>
              <p:cNvSpPr/>
              <p:nvPr/>
            </p:nvSpPr>
            <p:spPr>
              <a:xfrm>
                <a:off x="641280" y="2816134"/>
                <a:ext cx="2377440" cy="2377440"/>
              </a:xfrm>
              <a:custGeom>
                <a:avLst/>
                <a:gdLst>
                  <a:gd name="connsiteX0" fmla="*/ 914400 w 1828800"/>
                  <a:gd name="connsiteY0" fmla="*/ 321869 h 1828800"/>
                  <a:gd name="connsiteX1" fmla="*/ 1506931 w 1828800"/>
                  <a:gd name="connsiteY1" fmla="*/ 914400 h 1828800"/>
                  <a:gd name="connsiteX2" fmla="*/ 914400 w 1828800"/>
                  <a:gd name="connsiteY2" fmla="*/ 1506931 h 1828800"/>
                  <a:gd name="connsiteX3" fmla="*/ 321869 w 1828800"/>
                  <a:gd name="connsiteY3" fmla="*/ 914400 h 1828800"/>
                  <a:gd name="connsiteX4" fmla="*/ 914400 w 1828800"/>
                  <a:gd name="connsiteY4" fmla="*/ 321869 h 1828800"/>
                  <a:gd name="connsiteX5" fmla="*/ 914400 w 1828800"/>
                  <a:gd name="connsiteY5" fmla="*/ 182880 h 1828800"/>
                  <a:gd name="connsiteX6" fmla="*/ 182880 w 1828800"/>
                  <a:gd name="connsiteY6" fmla="*/ 914400 h 1828800"/>
                  <a:gd name="connsiteX7" fmla="*/ 914400 w 1828800"/>
                  <a:gd name="connsiteY7" fmla="*/ 1645920 h 1828800"/>
                  <a:gd name="connsiteX8" fmla="*/ 1645920 w 1828800"/>
                  <a:gd name="connsiteY8" fmla="*/ 914400 h 1828800"/>
                  <a:gd name="connsiteX9" fmla="*/ 914400 w 1828800"/>
                  <a:gd name="connsiteY9" fmla="*/ 182880 h 1828800"/>
                  <a:gd name="connsiteX10" fmla="*/ 914400 w 1828800"/>
                  <a:gd name="connsiteY10" fmla="*/ 0 h 1828800"/>
                  <a:gd name="connsiteX11" fmla="*/ 1828800 w 1828800"/>
                  <a:gd name="connsiteY11" fmla="*/ 914400 h 1828800"/>
                  <a:gd name="connsiteX12" fmla="*/ 914400 w 1828800"/>
                  <a:gd name="connsiteY12" fmla="*/ 1828800 h 1828800"/>
                  <a:gd name="connsiteX13" fmla="*/ 0 w 1828800"/>
                  <a:gd name="connsiteY13" fmla="*/ 914400 h 1828800"/>
                  <a:gd name="connsiteX14" fmla="*/ 914400 w 1828800"/>
                  <a:gd name="connsiteY14" fmla="*/ 0 h 1828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828800" h="1828800">
                    <a:moveTo>
                      <a:pt x="914400" y="321869"/>
                    </a:moveTo>
                    <a:cubicBezTo>
                      <a:pt x="1241646" y="321869"/>
                      <a:pt x="1506931" y="587154"/>
                      <a:pt x="1506931" y="914400"/>
                    </a:cubicBezTo>
                    <a:cubicBezTo>
                      <a:pt x="1506931" y="1241646"/>
                      <a:pt x="1241646" y="1506931"/>
                      <a:pt x="914400" y="1506931"/>
                    </a:cubicBezTo>
                    <a:cubicBezTo>
                      <a:pt x="587154" y="1506931"/>
                      <a:pt x="321869" y="1241646"/>
                      <a:pt x="321869" y="914400"/>
                    </a:cubicBezTo>
                    <a:cubicBezTo>
                      <a:pt x="321869" y="587154"/>
                      <a:pt x="587154" y="321869"/>
                      <a:pt x="914400" y="321869"/>
                    </a:cubicBezTo>
                    <a:close/>
                    <a:moveTo>
                      <a:pt x="914400" y="182880"/>
                    </a:moveTo>
                    <a:cubicBezTo>
                      <a:pt x="510393" y="182880"/>
                      <a:pt x="182880" y="510393"/>
                      <a:pt x="182880" y="914400"/>
                    </a:cubicBezTo>
                    <a:cubicBezTo>
                      <a:pt x="182880" y="1318407"/>
                      <a:pt x="510393" y="1645920"/>
                      <a:pt x="914400" y="1645920"/>
                    </a:cubicBezTo>
                    <a:cubicBezTo>
                      <a:pt x="1318407" y="1645920"/>
                      <a:pt x="1645920" y="1318407"/>
                      <a:pt x="1645920" y="914400"/>
                    </a:cubicBezTo>
                    <a:cubicBezTo>
                      <a:pt x="1645920" y="510393"/>
                      <a:pt x="1318407" y="182880"/>
                      <a:pt x="914400" y="182880"/>
                    </a:cubicBezTo>
                    <a:close/>
                    <a:moveTo>
                      <a:pt x="914400" y="0"/>
                    </a:moveTo>
                    <a:cubicBezTo>
                      <a:pt x="1419409" y="0"/>
                      <a:pt x="1828800" y="409391"/>
                      <a:pt x="1828800" y="914400"/>
                    </a:cubicBezTo>
                    <a:cubicBezTo>
                      <a:pt x="1828800" y="1419409"/>
                      <a:pt x="1419409" y="1828800"/>
                      <a:pt x="914400" y="1828800"/>
                    </a:cubicBezTo>
                    <a:cubicBezTo>
                      <a:pt x="409391" y="1828800"/>
                      <a:pt x="0" y="1419409"/>
                      <a:pt x="0" y="914400"/>
                    </a:cubicBezTo>
                    <a:cubicBezTo>
                      <a:pt x="0" y="409391"/>
                      <a:pt x="409391" y="0"/>
                      <a:pt x="914400" y="0"/>
                    </a:cubicBezTo>
                    <a:close/>
                  </a:path>
                </a:pathLst>
              </a:custGeom>
              <a:gradFill>
                <a:gsLst>
                  <a:gs pos="78000">
                    <a:srgbClr val="00B0F0"/>
                  </a:gs>
                  <a:gs pos="39000">
                    <a:srgbClr val="00B0F0"/>
                  </a:gs>
                  <a:gs pos="62000">
                    <a:schemeClr val="bg1">
                      <a:lumMod val="95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err="1" smtClean="0">
                    <a:ln w="9525">
                      <a:noFill/>
                      <a:prstDash val="solid"/>
                    </a:ln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আজকের</a:t>
                </a:r>
                <a:r>
                  <a:rPr lang="en-US" sz="2400" dirty="0" smtClean="0">
                    <a:ln w="9525">
                      <a:noFill/>
                      <a:prstDash val="solid"/>
                    </a:ln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n w="9525">
                      <a:noFill/>
                      <a:prstDash val="solid"/>
                    </a:ln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পাঠ</a:t>
                </a:r>
                <a:endParaRPr lang="en-US" sz="3200" dirty="0">
                  <a:ln w="9525">
                    <a:noFill/>
                    <a:prstDash val="solid"/>
                  </a:ln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</p:grpSp>
      <p:sp>
        <p:nvSpPr>
          <p:cNvPr id="7" name="Horizontal Scroll 6"/>
          <p:cNvSpPr/>
          <p:nvPr/>
        </p:nvSpPr>
        <p:spPr>
          <a:xfrm>
            <a:off x="360762" y="4320502"/>
            <a:ext cx="11221638" cy="230889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নগদান</a:t>
            </a:r>
            <a:r>
              <a:rPr lang="en-US" sz="115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endParaRPr lang="bn-BD" sz="115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431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105480" y="-79467"/>
            <a:ext cx="2743200" cy="2714316"/>
            <a:chOff x="229800" y="560613"/>
            <a:chExt cx="2743200" cy="2714316"/>
          </a:xfrm>
        </p:grpSpPr>
        <p:sp>
          <p:nvSpPr>
            <p:cNvPr id="5" name="Freeform 4"/>
            <p:cNvSpPr/>
            <p:nvPr/>
          </p:nvSpPr>
          <p:spPr>
            <a:xfrm>
              <a:off x="1726731" y="570768"/>
              <a:ext cx="1246269" cy="2704161"/>
            </a:xfrm>
            <a:custGeom>
              <a:avLst/>
              <a:gdLst>
                <a:gd name="connsiteX0" fmla="*/ 31531 w 1008993"/>
                <a:gd name="connsiteY0" fmla="*/ 0 h 1897258"/>
                <a:gd name="connsiteX1" fmla="*/ 1008993 w 1008993"/>
                <a:gd name="connsiteY1" fmla="*/ 948629 h 1897258"/>
                <a:gd name="connsiteX2" fmla="*/ 31531 w 1008993"/>
                <a:gd name="connsiteY2" fmla="*/ 1897258 h 1897258"/>
                <a:gd name="connsiteX3" fmla="*/ 0 w 1008993"/>
                <a:gd name="connsiteY3" fmla="*/ 1894173 h 1897258"/>
                <a:gd name="connsiteX4" fmla="*/ 0 w 1008993"/>
                <a:gd name="connsiteY4" fmla="*/ 3085 h 1897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8993" h="1897258">
                  <a:moveTo>
                    <a:pt x="31531" y="0"/>
                  </a:moveTo>
                  <a:cubicBezTo>
                    <a:pt x="571368" y="0"/>
                    <a:pt x="1008993" y="424716"/>
                    <a:pt x="1008993" y="948629"/>
                  </a:cubicBezTo>
                  <a:cubicBezTo>
                    <a:pt x="1008993" y="1472542"/>
                    <a:pt x="571368" y="1897258"/>
                    <a:pt x="31531" y="1897258"/>
                  </a:cubicBezTo>
                  <a:lnTo>
                    <a:pt x="0" y="1894173"/>
                  </a:lnTo>
                  <a:lnTo>
                    <a:pt x="0" y="3085"/>
                  </a:lnTo>
                  <a:close/>
                </a:path>
              </a:pathLst>
            </a:custGeom>
            <a:solidFill>
              <a:srgbClr val="9DC3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9800" y="560613"/>
              <a:ext cx="2743200" cy="2714316"/>
            </a:xfrm>
            <a:custGeom>
              <a:avLst/>
              <a:gdLst>
                <a:gd name="connsiteX0" fmla="*/ 914400 w 1828800"/>
                <a:gd name="connsiteY0" fmla="*/ 321869 h 1828800"/>
                <a:gd name="connsiteX1" fmla="*/ 1506931 w 1828800"/>
                <a:gd name="connsiteY1" fmla="*/ 914400 h 1828800"/>
                <a:gd name="connsiteX2" fmla="*/ 914400 w 1828800"/>
                <a:gd name="connsiteY2" fmla="*/ 1506931 h 1828800"/>
                <a:gd name="connsiteX3" fmla="*/ 321869 w 1828800"/>
                <a:gd name="connsiteY3" fmla="*/ 914400 h 1828800"/>
                <a:gd name="connsiteX4" fmla="*/ 914400 w 1828800"/>
                <a:gd name="connsiteY4" fmla="*/ 321869 h 1828800"/>
                <a:gd name="connsiteX5" fmla="*/ 914400 w 1828800"/>
                <a:gd name="connsiteY5" fmla="*/ 182880 h 1828800"/>
                <a:gd name="connsiteX6" fmla="*/ 182880 w 1828800"/>
                <a:gd name="connsiteY6" fmla="*/ 914400 h 1828800"/>
                <a:gd name="connsiteX7" fmla="*/ 914400 w 1828800"/>
                <a:gd name="connsiteY7" fmla="*/ 1645920 h 1828800"/>
                <a:gd name="connsiteX8" fmla="*/ 1645920 w 1828800"/>
                <a:gd name="connsiteY8" fmla="*/ 914400 h 1828800"/>
                <a:gd name="connsiteX9" fmla="*/ 914400 w 1828800"/>
                <a:gd name="connsiteY9" fmla="*/ 182880 h 1828800"/>
                <a:gd name="connsiteX10" fmla="*/ 914400 w 1828800"/>
                <a:gd name="connsiteY10" fmla="*/ 0 h 1828800"/>
                <a:gd name="connsiteX11" fmla="*/ 1828800 w 1828800"/>
                <a:gd name="connsiteY11" fmla="*/ 914400 h 1828800"/>
                <a:gd name="connsiteX12" fmla="*/ 914400 w 1828800"/>
                <a:gd name="connsiteY12" fmla="*/ 1828800 h 1828800"/>
                <a:gd name="connsiteX13" fmla="*/ 0 w 1828800"/>
                <a:gd name="connsiteY13" fmla="*/ 914400 h 1828800"/>
                <a:gd name="connsiteX14" fmla="*/ 914400 w 1828800"/>
                <a:gd name="connsiteY14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28800" h="1828800">
                  <a:moveTo>
                    <a:pt x="914400" y="321869"/>
                  </a:moveTo>
                  <a:cubicBezTo>
                    <a:pt x="1241646" y="321869"/>
                    <a:pt x="1506931" y="587154"/>
                    <a:pt x="1506931" y="914400"/>
                  </a:cubicBezTo>
                  <a:cubicBezTo>
                    <a:pt x="1506931" y="1241646"/>
                    <a:pt x="1241646" y="1506931"/>
                    <a:pt x="914400" y="1506931"/>
                  </a:cubicBezTo>
                  <a:cubicBezTo>
                    <a:pt x="587154" y="1506931"/>
                    <a:pt x="321869" y="1241646"/>
                    <a:pt x="321869" y="914400"/>
                  </a:cubicBezTo>
                  <a:cubicBezTo>
                    <a:pt x="321869" y="587154"/>
                    <a:pt x="587154" y="321869"/>
                    <a:pt x="914400" y="321869"/>
                  </a:cubicBezTo>
                  <a:close/>
                  <a:moveTo>
                    <a:pt x="914400" y="182880"/>
                  </a:moveTo>
                  <a:cubicBezTo>
                    <a:pt x="510393" y="182880"/>
                    <a:pt x="182880" y="510393"/>
                    <a:pt x="182880" y="914400"/>
                  </a:cubicBezTo>
                  <a:cubicBezTo>
                    <a:pt x="182880" y="1318407"/>
                    <a:pt x="510393" y="1645920"/>
                    <a:pt x="914400" y="1645920"/>
                  </a:cubicBezTo>
                  <a:cubicBezTo>
                    <a:pt x="1318407" y="1645920"/>
                    <a:pt x="1645920" y="1318407"/>
                    <a:pt x="1645920" y="914400"/>
                  </a:cubicBezTo>
                  <a:cubicBezTo>
                    <a:pt x="1645920" y="510393"/>
                    <a:pt x="1318407" y="182880"/>
                    <a:pt x="914400" y="182880"/>
                  </a:cubicBezTo>
                  <a:close/>
                  <a:moveTo>
                    <a:pt x="914400" y="0"/>
                  </a:moveTo>
                  <a:cubicBezTo>
                    <a:pt x="1419409" y="0"/>
                    <a:pt x="1828800" y="409391"/>
                    <a:pt x="1828800" y="914400"/>
                  </a:cubicBezTo>
                  <a:cubicBezTo>
                    <a:pt x="1828800" y="1419409"/>
                    <a:pt x="1419409" y="1828800"/>
                    <a:pt x="914400" y="1828800"/>
                  </a:cubicBezTo>
                  <a:cubicBezTo>
                    <a:pt x="409391" y="1828800"/>
                    <a:pt x="0" y="1419409"/>
                    <a:pt x="0" y="914400"/>
                  </a:cubicBezTo>
                  <a:cubicBezTo>
                    <a:pt x="0" y="409391"/>
                    <a:pt x="409391" y="0"/>
                    <a:pt x="914400" y="0"/>
                  </a:cubicBezTo>
                  <a:close/>
                </a:path>
              </a:pathLst>
            </a:custGeom>
            <a:gradFill>
              <a:gsLst>
                <a:gs pos="78000">
                  <a:srgbClr val="00B0F0"/>
                </a:gs>
                <a:gs pos="39000">
                  <a:srgbClr val="00B0F0"/>
                </a:gs>
                <a:gs pos="62000">
                  <a:schemeClr val="bg1">
                    <a:lumMod val="9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4000" b="1" dirty="0" smtClean="0">
                  <a:ln w="9525">
                    <a:noFill/>
                    <a:prstDash val="solid"/>
                  </a:ln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শিখন ফল</a:t>
              </a:r>
              <a:endParaRPr lang="en-US" sz="4800" b="1" dirty="0">
                <a:ln w="9525">
                  <a:noFill/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7" name="Horizontal Scroll 6"/>
          <p:cNvSpPr/>
          <p:nvPr/>
        </p:nvSpPr>
        <p:spPr>
          <a:xfrm>
            <a:off x="2988240" y="813532"/>
            <a:ext cx="8898960" cy="141599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পাঠশেষে</a:t>
            </a:r>
            <a:r>
              <a:rPr lang="en-US" sz="7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7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-------</a:t>
            </a:r>
            <a:endParaRPr lang="bn-BD" sz="7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762000" y="3257200"/>
            <a:ext cx="11277600" cy="3372192"/>
            <a:chOff x="1371600" y="2782656"/>
            <a:chExt cx="10194970" cy="2932344"/>
          </a:xfrm>
        </p:grpSpPr>
        <p:sp>
          <p:nvSpPr>
            <p:cNvPr id="2" name="Horizontal Scroll 1"/>
            <p:cNvSpPr/>
            <p:nvPr/>
          </p:nvSpPr>
          <p:spPr>
            <a:xfrm>
              <a:off x="1377733" y="2782656"/>
              <a:ext cx="10158814" cy="1066800"/>
            </a:xfrm>
            <a:prstGeom prst="horizontalScrol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sz="2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/>
              </a:r>
              <a:br>
                <a:rPr lang="en-US" sz="2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</a:br>
              <a:r>
                <a:rPr lang="en-US" sz="44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নগদান</a:t>
              </a:r>
              <a:r>
                <a:rPr lang="en-US" sz="4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4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বইয়ের</a:t>
              </a:r>
              <a:r>
                <a:rPr lang="en-US" sz="4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4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ধারণা</a:t>
              </a:r>
              <a:r>
                <a:rPr lang="en-US" sz="4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ও </a:t>
              </a:r>
              <a:r>
                <a:rPr lang="en-US" sz="44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গুরুত্ব</a:t>
              </a:r>
              <a:r>
                <a:rPr lang="en-US" sz="4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4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ব্যাখ্যা</a:t>
              </a:r>
              <a:r>
                <a:rPr lang="en-US" sz="4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4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করতে</a:t>
              </a:r>
              <a:r>
                <a:rPr lang="en-US" sz="4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4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পারবে</a:t>
              </a:r>
              <a:r>
                <a:rPr lang="en-US" sz="4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?</a:t>
              </a:r>
              <a:endParaRPr lang="en-US" dirty="0"/>
            </a:p>
            <a:p>
              <a:pPr algn="ctr"/>
              <a:endParaRPr lang="en-US" dirty="0"/>
            </a:p>
          </p:txBody>
        </p:sp>
        <p:sp>
          <p:nvSpPr>
            <p:cNvPr id="9" name="Horizontal Scroll 8"/>
            <p:cNvSpPr/>
            <p:nvPr/>
          </p:nvSpPr>
          <p:spPr>
            <a:xfrm>
              <a:off x="1371600" y="3733800"/>
              <a:ext cx="10194970" cy="1066800"/>
            </a:xfrm>
            <a:prstGeom prst="horizontalScrol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/>
              </a:r>
              <a:br>
                <a:rPr lang="en-US" sz="2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</a:br>
              <a:r>
                <a:rPr lang="en-US" sz="40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বিভিন্ন</a:t>
              </a:r>
              <a:r>
                <a:rPr lang="en-US" sz="4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প্রকার</a:t>
              </a:r>
              <a:r>
                <a:rPr lang="en-US" sz="4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নগদান</a:t>
              </a:r>
              <a:r>
                <a:rPr lang="en-US" sz="4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বই</a:t>
              </a:r>
              <a:r>
                <a:rPr lang="en-US" sz="4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প্রস্তুত</a:t>
              </a:r>
              <a:r>
                <a:rPr lang="en-US" sz="4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করতে</a:t>
              </a:r>
              <a:r>
                <a:rPr lang="bn-IN" sz="4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পারবে</a:t>
              </a:r>
              <a:r>
                <a:rPr lang="en-US" sz="4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(</a:t>
              </a:r>
              <a:r>
                <a:rPr lang="en-US" sz="40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বিবরণ</a:t>
              </a:r>
              <a:r>
                <a:rPr lang="en-US" sz="4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সহ</a:t>
              </a:r>
              <a:r>
                <a:rPr lang="en-US" sz="4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);</a:t>
              </a:r>
              <a:r>
                <a:rPr lang="bn-IN" sz="4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sz="2400" dirty="0"/>
            </a:p>
            <a:p>
              <a:pPr lvl="0" algn="ctr"/>
              <a:endParaRPr lang="en-US" dirty="0"/>
            </a:p>
            <a:p>
              <a:pPr algn="ctr"/>
              <a:endParaRPr lang="en-US" dirty="0"/>
            </a:p>
          </p:txBody>
        </p:sp>
        <p:sp>
          <p:nvSpPr>
            <p:cNvPr id="10" name="Horizontal Scroll 9"/>
            <p:cNvSpPr/>
            <p:nvPr/>
          </p:nvSpPr>
          <p:spPr>
            <a:xfrm>
              <a:off x="1371600" y="4648200"/>
              <a:ext cx="10194970" cy="1066800"/>
            </a:xfrm>
            <a:prstGeom prst="horizontalScrol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sz="2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/>
              </a:r>
              <a:br>
                <a:rPr lang="en-US" sz="2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</a:br>
              <a:endPara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lvl="0" algn="ctr"/>
              <a:r>
                <a:rPr lang="en-US" sz="40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নগদ</a:t>
              </a:r>
              <a:r>
                <a:rPr lang="en-US" sz="40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প্রাপ্তি</a:t>
              </a:r>
              <a:r>
                <a:rPr lang="en-US" sz="4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জাবেদা</a:t>
              </a:r>
              <a:r>
                <a:rPr lang="en-US" sz="4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US" sz="40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নগদ</a:t>
              </a:r>
              <a:r>
                <a:rPr lang="en-US" sz="4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প্রদান</a:t>
              </a:r>
              <a:r>
                <a:rPr lang="en-US" sz="4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জাবেদা</a:t>
              </a:r>
              <a:r>
                <a:rPr lang="en-US" sz="4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প্রস্তুত</a:t>
              </a:r>
              <a:r>
                <a:rPr lang="en-US" sz="4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করতে</a:t>
              </a:r>
              <a:r>
                <a:rPr lang="en-US" sz="4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পারবে</a:t>
              </a:r>
              <a:r>
                <a:rPr lang="en-US" sz="4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4800" dirty="0"/>
            </a:p>
            <a:p>
              <a:pPr algn="ctr"/>
              <a:endParaRPr lang="en-US" sz="2400" dirty="0"/>
            </a:p>
            <a:p>
              <a:pPr lvl="0" algn="ctr"/>
              <a:endParaRPr lang="en-US" dirty="0"/>
            </a:p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554027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0" y="0"/>
            <a:ext cx="5382160" cy="818866"/>
          </a:xfrm>
          <a:custGeom>
            <a:avLst/>
            <a:gdLst>
              <a:gd name="connsiteX0" fmla="*/ 36376 w 5863970"/>
              <a:gd name="connsiteY0" fmla="*/ 0 h 818866"/>
              <a:gd name="connsiteX1" fmla="*/ 5454537 w 5863970"/>
              <a:gd name="connsiteY1" fmla="*/ 0 h 818866"/>
              <a:gd name="connsiteX2" fmla="*/ 5863970 w 5863970"/>
              <a:gd name="connsiteY2" fmla="*/ 409433 h 818866"/>
              <a:gd name="connsiteX3" fmla="*/ 5863969 w 5863970"/>
              <a:gd name="connsiteY3" fmla="*/ 409433 h 818866"/>
              <a:gd name="connsiteX4" fmla="*/ 5454536 w 5863970"/>
              <a:gd name="connsiteY4" fmla="*/ 818866 h 818866"/>
              <a:gd name="connsiteX5" fmla="*/ 36376 w 5863970"/>
              <a:gd name="connsiteY5" fmla="*/ 818865 h 818866"/>
              <a:gd name="connsiteX6" fmla="*/ 0 w 5863970"/>
              <a:gd name="connsiteY6" fmla="*/ 815198 h 818866"/>
              <a:gd name="connsiteX7" fmla="*/ 79966 w 5863970"/>
              <a:gd name="connsiteY7" fmla="*/ 807137 h 818866"/>
              <a:gd name="connsiteX8" fmla="*/ 406884 w 5863970"/>
              <a:gd name="connsiteY8" fmla="*/ 406022 h 818866"/>
              <a:gd name="connsiteX9" fmla="*/ 406885 w 5863970"/>
              <a:gd name="connsiteY9" fmla="*/ 406022 h 818866"/>
              <a:gd name="connsiteX10" fmla="*/ 79967 w 5863970"/>
              <a:gd name="connsiteY10" fmla="*/ 4907 h 818866"/>
              <a:gd name="connsiteX11" fmla="*/ 33833 w 5863970"/>
              <a:gd name="connsiteY11" fmla="*/ 257 h 818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863970" h="818866">
                <a:moveTo>
                  <a:pt x="36376" y="0"/>
                </a:moveTo>
                <a:lnTo>
                  <a:pt x="5454537" y="0"/>
                </a:lnTo>
                <a:cubicBezTo>
                  <a:pt x="5680661" y="0"/>
                  <a:pt x="5863970" y="183309"/>
                  <a:pt x="5863970" y="409433"/>
                </a:cubicBezTo>
                <a:lnTo>
                  <a:pt x="5863969" y="409433"/>
                </a:lnTo>
                <a:cubicBezTo>
                  <a:pt x="5863969" y="635557"/>
                  <a:pt x="5680660" y="818866"/>
                  <a:pt x="5454536" y="818866"/>
                </a:cubicBezTo>
                <a:lnTo>
                  <a:pt x="36376" y="818865"/>
                </a:lnTo>
                <a:lnTo>
                  <a:pt x="0" y="815198"/>
                </a:lnTo>
                <a:lnTo>
                  <a:pt x="79966" y="807137"/>
                </a:lnTo>
                <a:cubicBezTo>
                  <a:pt x="266538" y="768959"/>
                  <a:pt x="406884" y="603881"/>
                  <a:pt x="406884" y="406022"/>
                </a:cubicBezTo>
                <a:lnTo>
                  <a:pt x="406885" y="406022"/>
                </a:lnTo>
                <a:cubicBezTo>
                  <a:pt x="406885" y="208164"/>
                  <a:pt x="266539" y="43085"/>
                  <a:pt x="79967" y="4907"/>
                </a:cubicBezTo>
                <a:lnTo>
                  <a:pt x="33833" y="257"/>
                </a:lnTo>
                <a:close/>
              </a:path>
            </a:pathLst>
          </a:custGeom>
          <a:gradFill>
            <a:gsLst>
              <a:gs pos="67000">
                <a:srgbClr val="9DC3E6"/>
              </a:gs>
              <a:gs pos="26000">
                <a:srgbClr val="E4ECFF"/>
              </a:gs>
              <a:gs pos="49000">
                <a:schemeClr val="accent1">
                  <a:lumMod val="5000"/>
                  <a:lumOff val="95000"/>
                </a:schemeClr>
              </a:gs>
              <a:gs pos="6000">
                <a:srgbClr val="007FFF"/>
              </a:gs>
              <a:gs pos="84000">
                <a:srgbClr val="007FFF"/>
              </a:gs>
              <a:gs pos="3600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entagon 2"/>
          <p:cNvSpPr/>
          <p:nvPr/>
        </p:nvSpPr>
        <p:spPr>
          <a:xfrm>
            <a:off x="492897" y="119722"/>
            <a:ext cx="3911918" cy="517430"/>
          </a:xfrm>
          <a:prstGeom prst="homePlate">
            <a:avLst/>
          </a:prstGeom>
          <a:solidFill>
            <a:srgbClr val="007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ছকটি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ভাল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reeform 3"/>
          <p:cNvSpPr/>
          <p:nvPr/>
        </p:nvSpPr>
        <p:spPr>
          <a:xfrm flipH="1">
            <a:off x="-353682" y="3256"/>
            <a:ext cx="5382160" cy="818866"/>
          </a:xfrm>
          <a:custGeom>
            <a:avLst/>
            <a:gdLst>
              <a:gd name="connsiteX0" fmla="*/ 36376 w 5863970"/>
              <a:gd name="connsiteY0" fmla="*/ 0 h 818866"/>
              <a:gd name="connsiteX1" fmla="*/ 5454537 w 5863970"/>
              <a:gd name="connsiteY1" fmla="*/ 0 h 818866"/>
              <a:gd name="connsiteX2" fmla="*/ 5863970 w 5863970"/>
              <a:gd name="connsiteY2" fmla="*/ 409433 h 818866"/>
              <a:gd name="connsiteX3" fmla="*/ 5863969 w 5863970"/>
              <a:gd name="connsiteY3" fmla="*/ 409433 h 818866"/>
              <a:gd name="connsiteX4" fmla="*/ 5454536 w 5863970"/>
              <a:gd name="connsiteY4" fmla="*/ 818866 h 818866"/>
              <a:gd name="connsiteX5" fmla="*/ 36376 w 5863970"/>
              <a:gd name="connsiteY5" fmla="*/ 818865 h 818866"/>
              <a:gd name="connsiteX6" fmla="*/ 0 w 5863970"/>
              <a:gd name="connsiteY6" fmla="*/ 815198 h 818866"/>
              <a:gd name="connsiteX7" fmla="*/ 79966 w 5863970"/>
              <a:gd name="connsiteY7" fmla="*/ 807137 h 818866"/>
              <a:gd name="connsiteX8" fmla="*/ 406884 w 5863970"/>
              <a:gd name="connsiteY8" fmla="*/ 406022 h 818866"/>
              <a:gd name="connsiteX9" fmla="*/ 406885 w 5863970"/>
              <a:gd name="connsiteY9" fmla="*/ 406022 h 818866"/>
              <a:gd name="connsiteX10" fmla="*/ 79967 w 5863970"/>
              <a:gd name="connsiteY10" fmla="*/ 4907 h 818866"/>
              <a:gd name="connsiteX11" fmla="*/ 33833 w 5863970"/>
              <a:gd name="connsiteY11" fmla="*/ 257 h 818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863970" h="818866">
                <a:moveTo>
                  <a:pt x="36376" y="0"/>
                </a:moveTo>
                <a:lnTo>
                  <a:pt x="5454537" y="0"/>
                </a:lnTo>
                <a:cubicBezTo>
                  <a:pt x="5680661" y="0"/>
                  <a:pt x="5863970" y="183309"/>
                  <a:pt x="5863970" y="409433"/>
                </a:cubicBezTo>
                <a:lnTo>
                  <a:pt x="5863969" y="409433"/>
                </a:lnTo>
                <a:cubicBezTo>
                  <a:pt x="5863969" y="635557"/>
                  <a:pt x="5680660" y="818866"/>
                  <a:pt x="5454536" y="818866"/>
                </a:cubicBezTo>
                <a:lnTo>
                  <a:pt x="36376" y="818865"/>
                </a:lnTo>
                <a:lnTo>
                  <a:pt x="0" y="815198"/>
                </a:lnTo>
                <a:lnTo>
                  <a:pt x="79966" y="807137"/>
                </a:lnTo>
                <a:cubicBezTo>
                  <a:pt x="266538" y="768959"/>
                  <a:pt x="406884" y="603881"/>
                  <a:pt x="406884" y="406022"/>
                </a:cubicBezTo>
                <a:lnTo>
                  <a:pt x="406885" y="406022"/>
                </a:lnTo>
                <a:cubicBezTo>
                  <a:pt x="406885" y="208164"/>
                  <a:pt x="266539" y="43085"/>
                  <a:pt x="79967" y="4907"/>
                </a:cubicBezTo>
                <a:lnTo>
                  <a:pt x="33833" y="257"/>
                </a:lnTo>
                <a:close/>
              </a:path>
            </a:pathLst>
          </a:custGeom>
          <a:gradFill>
            <a:gsLst>
              <a:gs pos="67000">
                <a:srgbClr val="9DC3E6"/>
              </a:gs>
              <a:gs pos="26000">
                <a:srgbClr val="E4ECFF"/>
              </a:gs>
              <a:gs pos="49000">
                <a:schemeClr val="accent1">
                  <a:lumMod val="5000"/>
                  <a:lumOff val="95000"/>
                </a:schemeClr>
              </a:gs>
              <a:gs pos="6000">
                <a:srgbClr val="007FFF"/>
              </a:gs>
              <a:gs pos="84000">
                <a:srgbClr val="007FFF"/>
              </a:gs>
              <a:gs pos="3600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-7435" y="3256"/>
            <a:ext cx="5382160" cy="818866"/>
          </a:xfrm>
          <a:custGeom>
            <a:avLst/>
            <a:gdLst>
              <a:gd name="connsiteX0" fmla="*/ 36376 w 5863970"/>
              <a:gd name="connsiteY0" fmla="*/ 0 h 818866"/>
              <a:gd name="connsiteX1" fmla="*/ 5454537 w 5863970"/>
              <a:gd name="connsiteY1" fmla="*/ 0 h 818866"/>
              <a:gd name="connsiteX2" fmla="*/ 5863970 w 5863970"/>
              <a:gd name="connsiteY2" fmla="*/ 409433 h 818866"/>
              <a:gd name="connsiteX3" fmla="*/ 5863969 w 5863970"/>
              <a:gd name="connsiteY3" fmla="*/ 409433 h 818866"/>
              <a:gd name="connsiteX4" fmla="*/ 5454536 w 5863970"/>
              <a:gd name="connsiteY4" fmla="*/ 818866 h 818866"/>
              <a:gd name="connsiteX5" fmla="*/ 36376 w 5863970"/>
              <a:gd name="connsiteY5" fmla="*/ 818865 h 818866"/>
              <a:gd name="connsiteX6" fmla="*/ 0 w 5863970"/>
              <a:gd name="connsiteY6" fmla="*/ 815198 h 818866"/>
              <a:gd name="connsiteX7" fmla="*/ 79966 w 5863970"/>
              <a:gd name="connsiteY7" fmla="*/ 807137 h 818866"/>
              <a:gd name="connsiteX8" fmla="*/ 406884 w 5863970"/>
              <a:gd name="connsiteY8" fmla="*/ 406022 h 818866"/>
              <a:gd name="connsiteX9" fmla="*/ 406885 w 5863970"/>
              <a:gd name="connsiteY9" fmla="*/ 406022 h 818866"/>
              <a:gd name="connsiteX10" fmla="*/ 79967 w 5863970"/>
              <a:gd name="connsiteY10" fmla="*/ 4907 h 818866"/>
              <a:gd name="connsiteX11" fmla="*/ 33833 w 5863970"/>
              <a:gd name="connsiteY11" fmla="*/ 257 h 818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863970" h="818866">
                <a:moveTo>
                  <a:pt x="36376" y="0"/>
                </a:moveTo>
                <a:lnTo>
                  <a:pt x="5454537" y="0"/>
                </a:lnTo>
                <a:cubicBezTo>
                  <a:pt x="5680661" y="0"/>
                  <a:pt x="5863970" y="183309"/>
                  <a:pt x="5863970" y="409433"/>
                </a:cubicBezTo>
                <a:lnTo>
                  <a:pt x="5863969" y="409433"/>
                </a:lnTo>
                <a:cubicBezTo>
                  <a:pt x="5863969" y="635557"/>
                  <a:pt x="5680660" y="818866"/>
                  <a:pt x="5454536" y="818866"/>
                </a:cubicBezTo>
                <a:lnTo>
                  <a:pt x="36376" y="818865"/>
                </a:lnTo>
                <a:lnTo>
                  <a:pt x="0" y="815198"/>
                </a:lnTo>
                <a:lnTo>
                  <a:pt x="79966" y="807137"/>
                </a:lnTo>
                <a:cubicBezTo>
                  <a:pt x="266538" y="768959"/>
                  <a:pt x="406884" y="603881"/>
                  <a:pt x="406884" y="406022"/>
                </a:cubicBezTo>
                <a:lnTo>
                  <a:pt x="406885" y="406022"/>
                </a:lnTo>
                <a:cubicBezTo>
                  <a:pt x="406885" y="208164"/>
                  <a:pt x="266539" y="43085"/>
                  <a:pt x="79967" y="4907"/>
                </a:cubicBezTo>
                <a:lnTo>
                  <a:pt x="33833" y="257"/>
                </a:lnTo>
                <a:close/>
              </a:path>
            </a:pathLst>
          </a:custGeom>
          <a:gradFill>
            <a:gsLst>
              <a:gs pos="67000">
                <a:srgbClr val="9DC3E6"/>
              </a:gs>
              <a:gs pos="26000">
                <a:srgbClr val="E4ECFF"/>
              </a:gs>
              <a:gs pos="49000">
                <a:schemeClr val="accent1">
                  <a:lumMod val="5000"/>
                  <a:lumOff val="95000"/>
                </a:schemeClr>
              </a:gs>
              <a:gs pos="6000">
                <a:srgbClr val="007FFF"/>
              </a:gs>
              <a:gs pos="84000">
                <a:srgbClr val="007FFF"/>
              </a:gs>
              <a:gs pos="3600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entagon 5"/>
          <p:cNvSpPr/>
          <p:nvPr/>
        </p:nvSpPr>
        <p:spPr>
          <a:xfrm>
            <a:off x="228600" y="119722"/>
            <a:ext cx="4176215" cy="517430"/>
          </a:xfrm>
          <a:prstGeom prst="homePlate">
            <a:avLst/>
          </a:prstGeom>
          <a:solidFill>
            <a:srgbClr val="007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একঘরা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নগদান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ঘর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reeform 6"/>
          <p:cNvSpPr/>
          <p:nvPr/>
        </p:nvSpPr>
        <p:spPr>
          <a:xfrm flipH="1">
            <a:off x="-276730" y="20509"/>
            <a:ext cx="5382160" cy="818866"/>
          </a:xfrm>
          <a:custGeom>
            <a:avLst/>
            <a:gdLst>
              <a:gd name="connsiteX0" fmla="*/ 36376 w 5863970"/>
              <a:gd name="connsiteY0" fmla="*/ 0 h 818866"/>
              <a:gd name="connsiteX1" fmla="*/ 5454537 w 5863970"/>
              <a:gd name="connsiteY1" fmla="*/ 0 h 818866"/>
              <a:gd name="connsiteX2" fmla="*/ 5863970 w 5863970"/>
              <a:gd name="connsiteY2" fmla="*/ 409433 h 818866"/>
              <a:gd name="connsiteX3" fmla="*/ 5863969 w 5863970"/>
              <a:gd name="connsiteY3" fmla="*/ 409433 h 818866"/>
              <a:gd name="connsiteX4" fmla="*/ 5454536 w 5863970"/>
              <a:gd name="connsiteY4" fmla="*/ 818866 h 818866"/>
              <a:gd name="connsiteX5" fmla="*/ 36376 w 5863970"/>
              <a:gd name="connsiteY5" fmla="*/ 818865 h 818866"/>
              <a:gd name="connsiteX6" fmla="*/ 0 w 5863970"/>
              <a:gd name="connsiteY6" fmla="*/ 815198 h 818866"/>
              <a:gd name="connsiteX7" fmla="*/ 79966 w 5863970"/>
              <a:gd name="connsiteY7" fmla="*/ 807137 h 818866"/>
              <a:gd name="connsiteX8" fmla="*/ 406884 w 5863970"/>
              <a:gd name="connsiteY8" fmla="*/ 406022 h 818866"/>
              <a:gd name="connsiteX9" fmla="*/ 406885 w 5863970"/>
              <a:gd name="connsiteY9" fmla="*/ 406022 h 818866"/>
              <a:gd name="connsiteX10" fmla="*/ 79967 w 5863970"/>
              <a:gd name="connsiteY10" fmla="*/ 4907 h 818866"/>
              <a:gd name="connsiteX11" fmla="*/ 33833 w 5863970"/>
              <a:gd name="connsiteY11" fmla="*/ 257 h 818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863970" h="818866">
                <a:moveTo>
                  <a:pt x="36376" y="0"/>
                </a:moveTo>
                <a:lnTo>
                  <a:pt x="5454537" y="0"/>
                </a:lnTo>
                <a:cubicBezTo>
                  <a:pt x="5680661" y="0"/>
                  <a:pt x="5863970" y="183309"/>
                  <a:pt x="5863970" y="409433"/>
                </a:cubicBezTo>
                <a:lnTo>
                  <a:pt x="5863969" y="409433"/>
                </a:lnTo>
                <a:cubicBezTo>
                  <a:pt x="5863969" y="635557"/>
                  <a:pt x="5680660" y="818866"/>
                  <a:pt x="5454536" y="818866"/>
                </a:cubicBezTo>
                <a:lnTo>
                  <a:pt x="36376" y="818865"/>
                </a:lnTo>
                <a:lnTo>
                  <a:pt x="0" y="815198"/>
                </a:lnTo>
                <a:lnTo>
                  <a:pt x="79966" y="807137"/>
                </a:lnTo>
                <a:cubicBezTo>
                  <a:pt x="266538" y="768959"/>
                  <a:pt x="406884" y="603881"/>
                  <a:pt x="406884" y="406022"/>
                </a:cubicBezTo>
                <a:lnTo>
                  <a:pt x="406885" y="406022"/>
                </a:lnTo>
                <a:cubicBezTo>
                  <a:pt x="406885" y="208164"/>
                  <a:pt x="266539" y="43085"/>
                  <a:pt x="79967" y="4907"/>
                </a:cubicBezTo>
                <a:lnTo>
                  <a:pt x="33833" y="257"/>
                </a:lnTo>
                <a:close/>
              </a:path>
            </a:pathLst>
          </a:custGeom>
          <a:gradFill>
            <a:gsLst>
              <a:gs pos="67000">
                <a:srgbClr val="9DC3E6"/>
              </a:gs>
              <a:gs pos="26000">
                <a:srgbClr val="E4ECFF"/>
              </a:gs>
              <a:gs pos="49000">
                <a:schemeClr val="accent1">
                  <a:lumMod val="5000"/>
                  <a:lumOff val="95000"/>
                </a:schemeClr>
              </a:gs>
              <a:gs pos="6000">
                <a:srgbClr val="007FFF"/>
              </a:gs>
              <a:gs pos="84000">
                <a:srgbClr val="007FFF"/>
              </a:gs>
              <a:gs pos="3600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9635003"/>
              </p:ext>
            </p:extLst>
          </p:nvPr>
        </p:nvGraphicFramePr>
        <p:xfrm>
          <a:off x="1143000" y="1371600"/>
          <a:ext cx="10591800" cy="53104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9180"/>
                <a:gridCol w="1059180"/>
                <a:gridCol w="1059180"/>
                <a:gridCol w="1059180"/>
                <a:gridCol w="1059180"/>
                <a:gridCol w="1059180"/>
                <a:gridCol w="1059180"/>
                <a:gridCol w="1059180"/>
                <a:gridCol w="1059180"/>
                <a:gridCol w="1059180"/>
              </a:tblGrid>
              <a:tr h="1871749">
                <a:tc gridSpan="10">
                  <a:txBody>
                    <a:bodyPr/>
                    <a:lstStyle/>
                    <a:p>
                      <a:pPr algn="ctr"/>
                      <a:r>
                        <a:rPr lang="en-US" sz="9600" dirty="0" err="1" smtClean="0"/>
                        <a:t>কতঘরা</a:t>
                      </a:r>
                      <a:r>
                        <a:rPr lang="en-US" sz="9600" baseline="0" dirty="0" smtClean="0"/>
                        <a:t> </a:t>
                      </a:r>
                      <a:r>
                        <a:rPr lang="en-US" sz="9600" baseline="0" dirty="0" err="1" smtClean="0"/>
                        <a:t>নগদান</a:t>
                      </a:r>
                      <a:r>
                        <a:rPr lang="en-US" sz="9600" baseline="0" dirty="0" smtClean="0"/>
                        <a:t> </a:t>
                      </a:r>
                      <a:r>
                        <a:rPr lang="en-US" sz="9600" baseline="0" dirty="0" err="1" smtClean="0"/>
                        <a:t>বই</a:t>
                      </a:r>
                      <a:endParaRPr lang="en-US" sz="9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vert="vert270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vert="vert270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vert="vert270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vert="vert270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vert="vert270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vert="vert270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vert="vert270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vert="vert270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vert="vert270"/>
                </a:tc>
              </a:tr>
              <a:tr h="1719349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/>
                        <a:t>তারিখ</a:t>
                      </a:r>
                      <a:r>
                        <a:rPr lang="en-US" sz="2800" b="1" baseline="0" dirty="0" smtClean="0"/>
                        <a:t> 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/>
                        <a:t>প্রাপ্তি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/>
                        <a:t>ভা</a:t>
                      </a:r>
                      <a:r>
                        <a:rPr lang="en-US" sz="2800" b="1" dirty="0" smtClean="0"/>
                        <a:t>. </a:t>
                      </a:r>
                      <a:r>
                        <a:rPr lang="en-US" sz="2800" b="1" dirty="0" err="1" smtClean="0"/>
                        <a:t>নং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খ: </a:t>
                      </a:r>
                      <a:r>
                        <a:rPr lang="en-US" sz="2800" b="1" dirty="0" err="1" smtClean="0"/>
                        <a:t>পৃ</a:t>
                      </a:r>
                      <a:r>
                        <a:rPr lang="en-US" sz="2800" b="1" dirty="0" smtClean="0"/>
                        <a:t>: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/>
                        <a:t>পরিমান</a:t>
                      </a:r>
                      <a:r>
                        <a:rPr lang="en-US" sz="2800" b="1" baseline="0" dirty="0" smtClean="0"/>
                        <a:t> </a:t>
                      </a:r>
                      <a:r>
                        <a:rPr lang="en-US" sz="2800" b="1" baseline="0" dirty="0" err="1" smtClean="0"/>
                        <a:t>টাকা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/>
                        <a:t>তারিখ</a:t>
                      </a:r>
                      <a:r>
                        <a:rPr lang="en-US" sz="2800" b="1" baseline="0" dirty="0" smtClean="0"/>
                        <a:t> 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/>
                        <a:t>প্রাপ্তি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/>
                        <a:t>ভা</a:t>
                      </a:r>
                      <a:r>
                        <a:rPr lang="en-US" sz="2800" b="1" dirty="0" smtClean="0"/>
                        <a:t>. </a:t>
                      </a:r>
                      <a:r>
                        <a:rPr lang="en-US" sz="2800" b="1" dirty="0" err="1" smtClean="0"/>
                        <a:t>নং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খ: </a:t>
                      </a:r>
                      <a:r>
                        <a:rPr lang="en-US" sz="2800" b="1" dirty="0" err="1" smtClean="0"/>
                        <a:t>পৃ</a:t>
                      </a:r>
                      <a:r>
                        <a:rPr lang="en-US" sz="2800" b="1" dirty="0" smtClean="0"/>
                        <a:t>: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/>
                        <a:t>পরিমান</a:t>
                      </a:r>
                      <a:r>
                        <a:rPr lang="en-US" sz="2800" b="1" baseline="0" dirty="0" smtClean="0"/>
                        <a:t> </a:t>
                      </a:r>
                      <a:r>
                        <a:rPr lang="en-US" sz="2800" b="1" baseline="0" dirty="0" err="1" smtClean="0"/>
                        <a:t>টাকা</a:t>
                      </a:r>
                      <a:endParaRPr lang="en-US" sz="2800" b="1" dirty="0"/>
                    </a:p>
                  </a:txBody>
                  <a:tcPr/>
                </a:tc>
              </a:tr>
              <a:tr h="1719349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4368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2.59259E-6 L 0.59883 -2.59259E-6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935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0"/>
                            </p:stCondLst>
                            <p:childTnLst>
                              <p:par>
                                <p:cTn id="11" presetID="63" presetClass="path" presetSubtype="0" autoRev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42063E-6 -1.51806E-6 L 0.56312 0.00041 " pathEditMode="relative" rAng="0" ptsTypes="AA">
                                      <p:cBhvr>
                                        <p:cTn id="1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150" y="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0" y="0"/>
            <a:ext cx="5382160" cy="818866"/>
          </a:xfrm>
          <a:custGeom>
            <a:avLst/>
            <a:gdLst>
              <a:gd name="connsiteX0" fmla="*/ 36376 w 5863970"/>
              <a:gd name="connsiteY0" fmla="*/ 0 h 818866"/>
              <a:gd name="connsiteX1" fmla="*/ 5454537 w 5863970"/>
              <a:gd name="connsiteY1" fmla="*/ 0 h 818866"/>
              <a:gd name="connsiteX2" fmla="*/ 5863970 w 5863970"/>
              <a:gd name="connsiteY2" fmla="*/ 409433 h 818866"/>
              <a:gd name="connsiteX3" fmla="*/ 5863969 w 5863970"/>
              <a:gd name="connsiteY3" fmla="*/ 409433 h 818866"/>
              <a:gd name="connsiteX4" fmla="*/ 5454536 w 5863970"/>
              <a:gd name="connsiteY4" fmla="*/ 818866 h 818866"/>
              <a:gd name="connsiteX5" fmla="*/ 36376 w 5863970"/>
              <a:gd name="connsiteY5" fmla="*/ 818865 h 818866"/>
              <a:gd name="connsiteX6" fmla="*/ 0 w 5863970"/>
              <a:gd name="connsiteY6" fmla="*/ 815198 h 818866"/>
              <a:gd name="connsiteX7" fmla="*/ 79966 w 5863970"/>
              <a:gd name="connsiteY7" fmla="*/ 807137 h 818866"/>
              <a:gd name="connsiteX8" fmla="*/ 406884 w 5863970"/>
              <a:gd name="connsiteY8" fmla="*/ 406022 h 818866"/>
              <a:gd name="connsiteX9" fmla="*/ 406885 w 5863970"/>
              <a:gd name="connsiteY9" fmla="*/ 406022 h 818866"/>
              <a:gd name="connsiteX10" fmla="*/ 79967 w 5863970"/>
              <a:gd name="connsiteY10" fmla="*/ 4907 h 818866"/>
              <a:gd name="connsiteX11" fmla="*/ 33833 w 5863970"/>
              <a:gd name="connsiteY11" fmla="*/ 257 h 818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863970" h="818866">
                <a:moveTo>
                  <a:pt x="36376" y="0"/>
                </a:moveTo>
                <a:lnTo>
                  <a:pt x="5454537" y="0"/>
                </a:lnTo>
                <a:cubicBezTo>
                  <a:pt x="5680661" y="0"/>
                  <a:pt x="5863970" y="183309"/>
                  <a:pt x="5863970" y="409433"/>
                </a:cubicBezTo>
                <a:lnTo>
                  <a:pt x="5863969" y="409433"/>
                </a:lnTo>
                <a:cubicBezTo>
                  <a:pt x="5863969" y="635557"/>
                  <a:pt x="5680660" y="818866"/>
                  <a:pt x="5454536" y="818866"/>
                </a:cubicBezTo>
                <a:lnTo>
                  <a:pt x="36376" y="818865"/>
                </a:lnTo>
                <a:lnTo>
                  <a:pt x="0" y="815198"/>
                </a:lnTo>
                <a:lnTo>
                  <a:pt x="79966" y="807137"/>
                </a:lnTo>
                <a:cubicBezTo>
                  <a:pt x="266538" y="768959"/>
                  <a:pt x="406884" y="603881"/>
                  <a:pt x="406884" y="406022"/>
                </a:cubicBezTo>
                <a:lnTo>
                  <a:pt x="406885" y="406022"/>
                </a:lnTo>
                <a:cubicBezTo>
                  <a:pt x="406885" y="208164"/>
                  <a:pt x="266539" y="43085"/>
                  <a:pt x="79967" y="4907"/>
                </a:cubicBezTo>
                <a:lnTo>
                  <a:pt x="33833" y="257"/>
                </a:lnTo>
                <a:close/>
              </a:path>
            </a:pathLst>
          </a:custGeom>
          <a:gradFill>
            <a:gsLst>
              <a:gs pos="67000">
                <a:srgbClr val="9DC3E6"/>
              </a:gs>
              <a:gs pos="26000">
                <a:srgbClr val="E4ECFF"/>
              </a:gs>
              <a:gs pos="49000">
                <a:schemeClr val="accent1">
                  <a:lumMod val="5000"/>
                  <a:lumOff val="95000"/>
                </a:schemeClr>
              </a:gs>
              <a:gs pos="6000">
                <a:srgbClr val="007FFF"/>
              </a:gs>
              <a:gs pos="84000">
                <a:srgbClr val="007FFF"/>
              </a:gs>
              <a:gs pos="3600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entagon 2"/>
          <p:cNvSpPr/>
          <p:nvPr/>
        </p:nvSpPr>
        <p:spPr>
          <a:xfrm>
            <a:off x="492897" y="119722"/>
            <a:ext cx="3911918" cy="517430"/>
          </a:xfrm>
          <a:prstGeom prst="homePlate">
            <a:avLst/>
          </a:prstGeom>
          <a:solidFill>
            <a:srgbClr val="007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4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ঘরা</a:t>
            </a:r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নগদান</a:t>
            </a:r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reeform 3"/>
          <p:cNvSpPr/>
          <p:nvPr/>
        </p:nvSpPr>
        <p:spPr>
          <a:xfrm flipH="1">
            <a:off x="-242224" y="-16309"/>
            <a:ext cx="5382160" cy="818866"/>
          </a:xfrm>
          <a:custGeom>
            <a:avLst/>
            <a:gdLst>
              <a:gd name="connsiteX0" fmla="*/ 36376 w 5863970"/>
              <a:gd name="connsiteY0" fmla="*/ 0 h 818866"/>
              <a:gd name="connsiteX1" fmla="*/ 5454537 w 5863970"/>
              <a:gd name="connsiteY1" fmla="*/ 0 h 818866"/>
              <a:gd name="connsiteX2" fmla="*/ 5863970 w 5863970"/>
              <a:gd name="connsiteY2" fmla="*/ 409433 h 818866"/>
              <a:gd name="connsiteX3" fmla="*/ 5863969 w 5863970"/>
              <a:gd name="connsiteY3" fmla="*/ 409433 h 818866"/>
              <a:gd name="connsiteX4" fmla="*/ 5454536 w 5863970"/>
              <a:gd name="connsiteY4" fmla="*/ 818866 h 818866"/>
              <a:gd name="connsiteX5" fmla="*/ 36376 w 5863970"/>
              <a:gd name="connsiteY5" fmla="*/ 818865 h 818866"/>
              <a:gd name="connsiteX6" fmla="*/ 0 w 5863970"/>
              <a:gd name="connsiteY6" fmla="*/ 815198 h 818866"/>
              <a:gd name="connsiteX7" fmla="*/ 79966 w 5863970"/>
              <a:gd name="connsiteY7" fmla="*/ 807137 h 818866"/>
              <a:gd name="connsiteX8" fmla="*/ 406884 w 5863970"/>
              <a:gd name="connsiteY8" fmla="*/ 406022 h 818866"/>
              <a:gd name="connsiteX9" fmla="*/ 406885 w 5863970"/>
              <a:gd name="connsiteY9" fmla="*/ 406022 h 818866"/>
              <a:gd name="connsiteX10" fmla="*/ 79967 w 5863970"/>
              <a:gd name="connsiteY10" fmla="*/ 4907 h 818866"/>
              <a:gd name="connsiteX11" fmla="*/ 33833 w 5863970"/>
              <a:gd name="connsiteY11" fmla="*/ 257 h 818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863970" h="818866">
                <a:moveTo>
                  <a:pt x="36376" y="0"/>
                </a:moveTo>
                <a:lnTo>
                  <a:pt x="5454537" y="0"/>
                </a:lnTo>
                <a:cubicBezTo>
                  <a:pt x="5680661" y="0"/>
                  <a:pt x="5863970" y="183309"/>
                  <a:pt x="5863970" y="409433"/>
                </a:cubicBezTo>
                <a:lnTo>
                  <a:pt x="5863969" y="409433"/>
                </a:lnTo>
                <a:cubicBezTo>
                  <a:pt x="5863969" y="635557"/>
                  <a:pt x="5680660" y="818866"/>
                  <a:pt x="5454536" y="818866"/>
                </a:cubicBezTo>
                <a:lnTo>
                  <a:pt x="36376" y="818865"/>
                </a:lnTo>
                <a:lnTo>
                  <a:pt x="0" y="815198"/>
                </a:lnTo>
                <a:lnTo>
                  <a:pt x="79966" y="807137"/>
                </a:lnTo>
                <a:cubicBezTo>
                  <a:pt x="266538" y="768959"/>
                  <a:pt x="406884" y="603881"/>
                  <a:pt x="406884" y="406022"/>
                </a:cubicBezTo>
                <a:lnTo>
                  <a:pt x="406885" y="406022"/>
                </a:lnTo>
                <a:cubicBezTo>
                  <a:pt x="406885" y="208164"/>
                  <a:pt x="266539" y="43085"/>
                  <a:pt x="79967" y="4907"/>
                </a:cubicBezTo>
                <a:lnTo>
                  <a:pt x="33833" y="257"/>
                </a:lnTo>
                <a:close/>
              </a:path>
            </a:pathLst>
          </a:custGeom>
          <a:gradFill>
            <a:gsLst>
              <a:gs pos="67000">
                <a:srgbClr val="9DC3E6"/>
              </a:gs>
              <a:gs pos="26000">
                <a:srgbClr val="E4ECFF"/>
              </a:gs>
              <a:gs pos="49000">
                <a:schemeClr val="accent1">
                  <a:lumMod val="5000"/>
                  <a:lumOff val="95000"/>
                </a:schemeClr>
              </a:gs>
              <a:gs pos="6000">
                <a:srgbClr val="007FFF"/>
              </a:gs>
              <a:gs pos="84000">
                <a:srgbClr val="007FFF"/>
              </a:gs>
              <a:gs pos="3600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-8626" y="0"/>
            <a:ext cx="5382160" cy="818866"/>
          </a:xfrm>
          <a:custGeom>
            <a:avLst/>
            <a:gdLst>
              <a:gd name="connsiteX0" fmla="*/ 36376 w 5863970"/>
              <a:gd name="connsiteY0" fmla="*/ 0 h 818866"/>
              <a:gd name="connsiteX1" fmla="*/ 5454537 w 5863970"/>
              <a:gd name="connsiteY1" fmla="*/ 0 h 818866"/>
              <a:gd name="connsiteX2" fmla="*/ 5863970 w 5863970"/>
              <a:gd name="connsiteY2" fmla="*/ 409433 h 818866"/>
              <a:gd name="connsiteX3" fmla="*/ 5863969 w 5863970"/>
              <a:gd name="connsiteY3" fmla="*/ 409433 h 818866"/>
              <a:gd name="connsiteX4" fmla="*/ 5454536 w 5863970"/>
              <a:gd name="connsiteY4" fmla="*/ 818866 h 818866"/>
              <a:gd name="connsiteX5" fmla="*/ 36376 w 5863970"/>
              <a:gd name="connsiteY5" fmla="*/ 818865 h 818866"/>
              <a:gd name="connsiteX6" fmla="*/ 0 w 5863970"/>
              <a:gd name="connsiteY6" fmla="*/ 815198 h 818866"/>
              <a:gd name="connsiteX7" fmla="*/ 79966 w 5863970"/>
              <a:gd name="connsiteY7" fmla="*/ 807137 h 818866"/>
              <a:gd name="connsiteX8" fmla="*/ 406884 w 5863970"/>
              <a:gd name="connsiteY8" fmla="*/ 406022 h 818866"/>
              <a:gd name="connsiteX9" fmla="*/ 406885 w 5863970"/>
              <a:gd name="connsiteY9" fmla="*/ 406022 h 818866"/>
              <a:gd name="connsiteX10" fmla="*/ 79967 w 5863970"/>
              <a:gd name="connsiteY10" fmla="*/ 4907 h 818866"/>
              <a:gd name="connsiteX11" fmla="*/ 33833 w 5863970"/>
              <a:gd name="connsiteY11" fmla="*/ 257 h 818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863970" h="818866">
                <a:moveTo>
                  <a:pt x="36376" y="0"/>
                </a:moveTo>
                <a:lnTo>
                  <a:pt x="5454537" y="0"/>
                </a:lnTo>
                <a:cubicBezTo>
                  <a:pt x="5680661" y="0"/>
                  <a:pt x="5863970" y="183309"/>
                  <a:pt x="5863970" y="409433"/>
                </a:cubicBezTo>
                <a:lnTo>
                  <a:pt x="5863969" y="409433"/>
                </a:lnTo>
                <a:cubicBezTo>
                  <a:pt x="5863969" y="635557"/>
                  <a:pt x="5680660" y="818866"/>
                  <a:pt x="5454536" y="818866"/>
                </a:cubicBezTo>
                <a:lnTo>
                  <a:pt x="36376" y="818865"/>
                </a:lnTo>
                <a:lnTo>
                  <a:pt x="0" y="815198"/>
                </a:lnTo>
                <a:lnTo>
                  <a:pt x="79966" y="807137"/>
                </a:lnTo>
                <a:cubicBezTo>
                  <a:pt x="266538" y="768959"/>
                  <a:pt x="406884" y="603881"/>
                  <a:pt x="406884" y="406022"/>
                </a:cubicBezTo>
                <a:lnTo>
                  <a:pt x="406885" y="406022"/>
                </a:lnTo>
                <a:cubicBezTo>
                  <a:pt x="406885" y="208164"/>
                  <a:pt x="266539" y="43085"/>
                  <a:pt x="79967" y="4907"/>
                </a:cubicBezTo>
                <a:lnTo>
                  <a:pt x="33833" y="257"/>
                </a:lnTo>
                <a:close/>
              </a:path>
            </a:pathLst>
          </a:custGeom>
          <a:gradFill>
            <a:gsLst>
              <a:gs pos="67000">
                <a:srgbClr val="9DC3E6"/>
              </a:gs>
              <a:gs pos="26000">
                <a:srgbClr val="E4ECFF"/>
              </a:gs>
              <a:gs pos="49000">
                <a:schemeClr val="accent1">
                  <a:lumMod val="5000"/>
                  <a:lumOff val="95000"/>
                </a:schemeClr>
              </a:gs>
              <a:gs pos="6000">
                <a:srgbClr val="007FFF"/>
              </a:gs>
              <a:gs pos="84000">
                <a:srgbClr val="007FFF"/>
              </a:gs>
              <a:gs pos="3600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entagon 5"/>
          <p:cNvSpPr/>
          <p:nvPr/>
        </p:nvSpPr>
        <p:spPr>
          <a:xfrm>
            <a:off x="492897" y="119722"/>
            <a:ext cx="3911918" cy="517430"/>
          </a:xfrm>
          <a:prstGeom prst="homePlate">
            <a:avLst/>
          </a:prstGeom>
          <a:solidFill>
            <a:srgbClr val="007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একঘরা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নগদান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বইয়ে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দশটি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ঘর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reeform 6"/>
          <p:cNvSpPr/>
          <p:nvPr/>
        </p:nvSpPr>
        <p:spPr>
          <a:xfrm flipH="1">
            <a:off x="-247975" y="-30996"/>
            <a:ext cx="5382160" cy="818866"/>
          </a:xfrm>
          <a:custGeom>
            <a:avLst/>
            <a:gdLst>
              <a:gd name="connsiteX0" fmla="*/ 36376 w 5863970"/>
              <a:gd name="connsiteY0" fmla="*/ 0 h 818866"/>
              <a:gd name="connsiteX1" fmla="*/ 5454537 w 5863970"/>
              <a:gd name="connsiteY1" fmla="*/ 0 h 818866"/>
              <a:gd name="connsiteX2" fmla="*/ 5863970 w 5863970"/>
              <a:gd name="connsiteY2" fmla="*/ 409433 h 818866"/>
              <a:gd name="connsiteX3" fmla="*/ 5863969 w 5863970"/>
              <a:gd name="connsiteY3" fmla="*/ 409433 h 818866"/>
              <a:gd name="connsiteX4" fmla="*/ 5454536 w 5863970"/>
              <a:gd name="connsiteY4" fmla="*/ 818866 h 818866"/>
              <a:gd name="connsiteX5" fmla="*/ 36376 w 5863970"/>
              <a:gd name="connsiteY5" fmla="*/ 818865 h 818866"/>
              <a:gd name="connsiteX6" fmla="*/ 0 w 5863970"/>
              <a:gd name="connsiteY6" fmla="*/ 815198 h 818866"/>
              <a:gd name="connsiteX7" fmla="*/ 79966 w 5863970"/>
              <a:gd name="connsiteY7" fmla="*/ 807137 h 818866"/>
              <a:gd name="connsiteX8" fmla="*/ 406884 w 5863970"/>
              <a:gd name="connsiteY8" fmla="*/ 406022 h 818866"/>
              <a:gd name="connsiteX9" fmla="*/ 406885 w 5863970"/>
              <a:gd name="connsiteY9" fmla="*/ 406022 h 818866"/>
              <a:gd name="connsiteX10" fmla="*/ 79967 w 5863970"/>
              <a:gd name="connsiteY10" fmla="*/ 4907 h 818866"/>
              <a:gd name="connsiteX11" fmla="*/ 33833 w 5863970"/>
              <a:gd name="connsiteY11" fmla="*/ 257 h 818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863970" h="818866">
                <a:moveTo>
                  <a:pt x="36376" y="0"/>
                </a:moveTo>
                <a:lnTo>
                  <a:pt x="5454537" y="0"/>
                </a:lnTo>
                <a:cubicBezTo>
                  <a:pt x="5680661" y="0"/>
                  <a:pt x="5863970" y="183309"/>
                  <a:pt x="5863970" y="409433"/>
                </a:cubicBezTo>
                <a:lnTo>
                  <a:pt x="5863969" y="409433"/>
                </a:lnTo>
                <a:cubicBezTo>
                  <a:pt x="5863969" y="635557"/>
                  <a:pt x="5680660" y="818866"/>
                  <a:pt x="5454536" y="818866"/>
                </a:cubicBezTo>
                <a:lnTo>
                  <a:pt x="36376" y="818865"/>
                </a:lnTo>
                <a:lnTo>
                  <a:pt x="0" y="815198"/>
                </a:lnTo>
                <a:lnTo>
                  <a:pt x="79966" y="807137"/>
                </a:lnTo>
                <a:cubicBezTo>
                  <a:pt x="266538" y="768959"/>
                  <a:pt x="406884" y="603881"/>
                  <a:pt x="406884" y="406022"/>
                </a:cubicBezTo>
                <a:lnTo>
                  <a:pt x="406885" y="406022"/>
                </a:lnTo>
                <a:cubicBezTo>
                  <a:pt x="406885" y="208164"/>
                  <a:pt x="266539" y="43085"/>
                  <a:pt x="79967" y="4907"/>
                </a:cubicBezTo>
                <a:lnTo>
                  <a:pt x="33833" y="257"/>
                </a:lnTo>
                <a:close/>
              </a:path>
            </a:pathLst>
          </a:custGeom>
          <a:gradFill>
            <a:gsLst>
              <a:gs pos="67000">
                <a:srgbClr val="9DC3E6"/>
              </a:gs>
              <a:gs pos="26000">
                <a:srgbClr val="E4ECFF"/>
              </a:gs>
              <a:gs pos="49000">
                <a:schemeClr val="accent1">
                  <a:lumMod val="5000"/>
                  <a:lumOff val="95000"/>
                </a:schemeClr>
              </a:gs>
              <a:gs pos="6000">
                <a:srgbClr val="007FFF"/>
              </a:gs>
              <a:gs pos="84000">
                <a:srgbClr val="007FFF"/>
              </a:gs>
              <a:gs pos="3600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3554262"/>
              </p:ext>
            </p:extLst>
          </p:nvPr>
        </p:nvGraphicFramePr>
        <p:xfrm>
          <a:off x="533400" y="1524000"/>
          <a:ext cx="11125200" cy="51580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8200"/>
                <a:gridCol w="797224"/>
                <a:gridCol w="1186222"/>
                <a:gridCol w="1186222"/>
                <a:gridCol w="1186222"/>
                <a:gridCol w="1186222"/>
                <a:gridCol w="1186222"/>
                <a:gridCol w="1186222"/>
                <a:gridCol w="1186222"/>
                <a:gridCol w="1186222"/>
              </a:tblGrid>
              <a:tr h="1719349">
                <a:tc gridSpan="10">
                  <a:txBody>
                    <a:bodyPr/>
                    <a:lstStyle/>
                    <a:p>
                      <a:pPr algn="ctr"/>
                      <a:r>
                        <a:rPr lang="en-US" sz="9600" dirty="0" err="1" smtClean="0"/>
                        <a:t>একঘরা</a:t>
                      </a:r>
                      <a:r>
                        <a:rPr lang="en-US" sz="9600" baseline="0" dirty="0" smtClean="0"/>
                        <a:t> </a:t>
                      </a:r>
                      <a:r>
                        <a:rPr lang="en-US" sz="9600" baseline="0" dirty="0" err="1" smtClean="0"/>
                        <a:t>নগদান</a:t>
                      </a:r>
                      <a:r>
                        <a:rPr lang="en-US" sz="9600" baseline="0" dirty="0" smtClean="0"/>
                        <a:t> </a:t>
                      </a:r>
                      <a:r>
                        <a:rPr lang="en-US" sz="9600" baseline="0" dirty="0" err="1" smtClean="0"/>
                        <a:t>বই</a:t>
                      </a:r>
                      <a:endParaRPr lang="en-US" sz="9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vert="vert270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vert="vert270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vert="vert270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vert="vert270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vert="vert270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vert="vert270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vert="vert270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vert="vert270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vert="vert270"/>
                </a:tc>
              </a:tr>
              <a:tr h="1719349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/>
                        <a:t>তারিখ</a:t>
                      </a:r>
                      <a:r>
                        <a:rPr lang="en-US" sz="2800" b="1" baseline="0" dirty="0" smtClean="0"/>
                        <a:t> 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/>
                        <a:t>প্রাপ্তি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/>
                        <a:t>ভা</a:t>
                      </a:r>
                      <a:r>
                        <a:rPr lang="en-US" sz="2800" b="1" dirty="0" smtClean="0"/>
                        <a:t>. </a:t>
                      </a:r>
                      <a:r>
                        <a:rPr lang="en-US" sz="2800" b="1" dirty="0" err="1" smtClean="0"/>
                        <a:t>নং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খ: </a:t>
                      </a:r>
                      <a:r>
                        <a:rPr lang="en-US" sz="2800" b="1" dirty="0" err="1" smtClean="0"/>
                        <a:t>পৃ</a:t>
                      </a:r>
                      <a:r>
                        <a:rPr lang="en-US" sz="2800" b="1" dirty="0" smtClean="0"/>
                        <a:t>: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/>
                        <a:t>পরিমান</a:t>
                      </a:r>
                      <a:r>
                        <a:rPr lang="en-US" sz="2800" b="1" baseline="0" dirty="0" smtClean="0"/>
                        <a:t> </a:t>
                      </a:r>
                      <a:r>
                        <a:rPr lang="en-US" sz="2800" b="1" baseline="0" dirty="0" err="1" smtClean="0"/>
                        <a:t>টাকা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/>
                        <a:t>তারিখ</a:t>
                      </a:r>
                      <a:r>
                        <a:rPr lang="en-US" sz="2800" b="1" baseline="0" dirty="0" smtClean="0"/>
                        <a:t> 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/>
                        <a:t>প্রাপ্তি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/>
                        <a:t>ভা</a:t>
                      </a:r>
                      <a:r>
                        <a:rPr lang="en-US" sz="2800" b="1" dirty="0" smtClean="0"/>
                        <a:t>. </a:t>
                      </a:r>
                      <a:r>
                        <a:rPr lang="en-US" sz="2800" b="1" dirty="0" err="1" smtClean="0"/>
                        <a:t>নং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খ: </a:t>
                      </a:r>
                      <a:r>
                        <a:rPr lang="en-US" sz="2800" b="1" dirty="0" err="1" smtClean="0"/>
                        <a:t>পৃ</a:t>
                      </a:r>
                      <a:r>
                        <a:rPr lang="en-US" sz="2800" b="1" dirty="0" smtClean="0"/>
                        <a:t>: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/>
                        <a:t>পরিমান</a:t>
                      </a:r>
                      <a:r>
                        <a:rPr lang="en-US" sz="2800" b="1" baseline="0" dirty="0" smtClean="0"/>
                        <a:t> </a:t>
                      </a:r>
                      <a:r>
                        <a:rPr lang="en-US" sz="2800" b="1" baseline="0" dirty="0" err="1" smtClean="0"/>
                        <a:t>টাকা</a:t>
                      </a:r>
                      <a:endParaRPr lang="en-US" sz="2800" b="1" dirty="0"/>
                    </a:p>
                  </a:txBody>
                  <a:tcPr/>
                </a:tc>
              </a:tr>
              <a:tr h="1719349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5405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utoRev="1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1.25E-6 -2.59259E-6 L 0.59883 -2.59259E-6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935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accel="50000" decel="50000" autoRev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38095E-7 -1.51806E-6 L 0.58259 0.00041 " pathEditMode="relative" rAng="0" ptsTypes="AA">
                                      <p:cBhvr>
                                        <p:cTn id="1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29" y="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809</TotalTime>
  <Words>230</Words>
  <Application>Microsoft Office PowerPoint</Application>
  <PresentationFormat>Custom</PresentationFormat>
  <Paragraphs>74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123</dc:creator>
  <cp:lastModifiedBy>123</cp:lastModifiedBy>
  <cp:revision>66</cp:revision>
  <dcterms:created xsi:type="dcterms:W3CDTF">2006-08-16T00:00:00Z</dcterms:created>
  <dcterms:modified xsi:type="dcterms:W3CDTF">2021-03-19T16:12:56Z</dcterms:modified>
</cp:coreProperties>
</file>