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3" r:id="rId5"/>
    <p:sldId id="258" r:id="rId6"/>
    <p:sldId id="299" r:id="rId7"/>
    <p:sldId id="276" r:id="rId8"/>
    <p:sldId id="277" r:id="rId9"/>
    <p:sldId id="275" r:id="rId10"/>
    <p:sldId id="262" r:id="rId11"/>
    <p:sldId id="285" r:id="rId12"/>
    <p:sldId id="286" r:id="rId13"/>
    <p:sldId id="303" r:id="rId14"/>
    <p:sldId id="283" r:id="rId15"/>
    <p:sldId id="302" r:id="rId16"/>
    <p:sldId id="265" r:id="rId17"/>
    <p:sldId id="300" r:id="rId18"/>
    <p:sldId id="287" r:id="rId19"/>
    <p:sldId id="282" r:id="rId20"/>
    <p:sldId id="304" r:id="rId21"/>
    <p:sldId id="266" r:id="rId22"/>
    <p:sldId id="267" r:id="rId23"/>
    <p:sldId id="288" r:id="rId24"/>
    <p:sldId id="290" r:id="rId25"/>
    <p:sldId id="291" r:id="rId26"/>
    <p:sldId id="297" r:id="rId27"/>
    <p:sldId id="298" r:id="rId28"/>
    <p:sldId id="296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29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2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6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05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3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7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69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5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3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10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04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51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92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6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16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08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2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54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94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0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7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38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7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92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55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40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24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9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1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60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26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19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4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8000">
              <a:schemeClr val="accent2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90C1-CB87-4C3D-A971-879C985E4DE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BCB6-349C-45EF-85D2-AE22DDCE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8000">
              <a:schemeClr val="accent2">
                <a:lumMod val="0"/>
                <a:lumOff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7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66000">
              <a:schemeClr val="accent1">
                <a:lumMod val="0"/>
                <a:lumOff val="100000"/>
              </a:schemeClr>
            </a:gs>
            <a:gs pos="83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2232-7CC4-4297-A601-EC2F84968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D171-594B-4915-89C4-63C505353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718A-8584-4F1E-A5DA-0F75108E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74F5-124E-408A-9035-F4602EFCEB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1.png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>
          <a:xfrm>
            <a:off x="0" y="1"/>
            <a:ext cx="12191999" cy="6851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7565" y="3151374"/>
            <a:ext cx="767686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Welcome to my class.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2658" y="3151373"/>
            <a:ext cx="6585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Welcome to my class.</a:t>
            </a:r>
            <a:endParaRPr lang="en-US" sz="4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58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864"/>
    </mc:Choice>
    <mc:Fallback>
      <p:transition advTm="9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3782" r="8321" b="3682"/>
          <a:stretch/>
        </p:blipFill>
        <p:spPr>
          <a:xfrm>
            <a:off x="1" y="0"/>
            <a:ext cx="12191999" cy="685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3702" y="1979559"/>
            <a:ext cx="6059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conversation, listen it carefully.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1104" y="573206"/>
            <a:ext cx="8461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26249"/>
      </p:ext>
    </p:extLst>
  </p:cSld>
  <p:clrMapOvr>
    <a:masterClrMapping/>
  </p:clrMapOvr>
  <p:transition spd="slow" advTm="891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27545" y="167183"/>
            <a:ext cx="3344125" cy="82223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Listen and say.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101" y="440851"/>
            <a:ext cx="3578536" cy="6046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8261" y="6225597"/>
            <a:ext cx="202545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aichong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1369" y="6207806"/>
            <a:ext cx="201234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Baichong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8578" y="590679"/>
            <a:ext cx="2961564" cy="5669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60323" y="6208786"/>
            <a:ext cx="180720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Anousha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4217" y="6194966"/>
            <a:ext cx="185941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Anousha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769263" y="167183"/>
            <a:ext cx="4949731" cy="2169994"/>
          </a:xfrm>
          <a:prstGeom prst="wedgeEllipseCallout">
            <a:avLst>
              <a:gd name="adj1" fmla="val -65207"/>
              <a:gd name="adj2" fmla="val 844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play or do any sports?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105905" y="2380592"/>
            <a:ext cx="5063319" cy="4442786"/>
          </a:xfrm>
          <a:prstGeom prst="wedgeEllipseCallout">
            <a:avLst>
              <a:gd name="adj1" fmla="val 63318"/>
              <a:gd name="adj2" fmla="val -48270"/>
            </a:avLst>
          </a:prstGeom>
          <a:solidFill>
            <a:srgbClr val="FCD4D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badminton. I play with my family on weekends. I also go swimming and cycling a lot.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769263" y="167183"/>
            <a:ext cx="4949731" cy="2200911"/>
          </a:xfrm>
          <a:prstGeom prst="wedgeEllipseCallout">
            <a:avLst>
              <a:gd name="adj1" fmla="val -65207"/>
              <a:gd name="adj2" fmla="val 8445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cricket, and I do weightlifting.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105904" y="2337177"/>
            <a:ext cx="5063319" cy="4442786"/>
          </a:xfrm>
          <a:prstGeom prst="wedgeEllipseCallout">
            <a:avLst>
              <a:gd name="adj1" fmla="val 63318"/>
              <a:gd name="adj2" fmla="val -4827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Weightlifting! Are you strong?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461185" y="196425"/>
            <a:ext cx="5502739" cy="2200911"/>
          </a:xfrm>
          <a:prstGeom prst="wedgeEllipseCallout">
            <a:avLst>
              <a:gd name="adj1" fmla="val -58014"/>
              <a:gd name="adj2" fmla="val 8321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very, but I want to get stronger. My brother is very strong.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132010" y="2349675"/>
            <a:ext cx="5063319" cy="4442786"/>
          </a:xfrm>
          <a:prstGeom prst="wedgeEllipseCallout">
            <a:avLst>
              <a:gd name="adj1" fmla="val 63318"/>
              <a:gd name="adj2" fmla="val -48270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brother is strong, too. He plays kabadi and volleyball. He’s good at sports.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3433709" y="188890"/>
            <a:ext cx="5502739" cy="2200911"/>
          </a:xfrm>
          <a:prstGeom prst="wedgeEllipseCallout">
            <a:avLst>
              <a:gd name="adj1" fmla="val -58014"/>
              <a:gd name="adj2" fmla="val 83210"/>
            </a:avLst>
          </a:prstGeom>
          <a:solidFill>
            <a:srgbClr val="C071C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like to try kabadi. I’d also like to learn how to play volleyball.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110528" y="2337177"/>
            <a:ext cx="5097132" cy="4548034"/>
          </a:xfrm>
          <a:prstGeom prst="wedgeEllipseCallout">
            <a:avLst>
              <a:gd name="adj1" fmla="val 63318"/>
              <a:gd name="adj2" fmla="val -48270"/>
            </a:avLst>
          </a:prstGeom>
          <a:solidFill>
            <a:srgbClr val="C071C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is exciting but I like  playing football more.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3433708" y="176392"/>
            <a:ext cx="5502739" cy="2200911"/>
          </a:xfrm>
          <a:prstGeom prst="wedgeEllipseCallout">
            <a:avLst>
              <a:gd name="adj1" fmla="val -58014"/>
              <a:gd name="adj2" fmla="val 83210"/>
            </a:avLst>
          </a:prstGeom>
          <a:solidFill>
            <a:srgbClr val="74DA9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football too, but not as much as cricket. That’s my favourite sport.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L1-2B_U17C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6806" end="66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944" y="167183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073085" y="207513"/>
            <a:ext cx="8461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547343"/>
      </p:ext>
    </p:extLst>
  </p:cSld>
  <p:clrMapOvr>
    <a:masterClrMapping/>
  </p:clrMapOvr>
  <p:transition spd="slow" advTm="5361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00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606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/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  <p:extLst>
    <p:ext uri="{E180D4A7-C9FB-4DFB-919C-405C955672EB}">
      <p14:showEvtLst xmlns:p14="http://schemas.microsoft.com/office/powerpoint/2010/main">
        <p14:playEvt time="7282" objId="22"/>
        <p14:stopEvt time="53331" objId="2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3782" r="8321" b="3682"/>
          <a:stretch/>
        </p:blipFill>
        <p:spPr>
          <a:xfrm>
            <a:off x="0" y="0"/>
            <a:ext cx="12191999" cy="685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1856096"/>
            <a:ext cx="7301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EFT book at page 66, read and act the activity B with your pair.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62993"/>
      </p:ext>
    </p:extLst>
  </p:cSld>
  <p:clrMapOvr>
    <a:masterClrMapping/>
  </p:clrMapOvr>
  <p:transition spd="slow" advTm="875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7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86">
        <p15:prstTrans prst="pageCurlDouble"/>
      </p:transition>
    </mc:Choice>
    <mc:Fallback>
      <p:transition spd="slow" advTm="8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387" y="252483"/>
            <a:ext cx="11571027" cy="63462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168" y="422031"/>
            <a:ext cx="23748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1541" y="1237910"/>
            <a:ext cx="581819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the activity B with your pair.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10" y="2192909"/>
            <a:ext cx="4429061" cy="3666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t="16516" r="33592" b="6252"/>
          <a:stretch/>
        </p:blipFill>
        <p:spPr>
          <a:xfrm>
            <a:off x="5804847" y="1938690"/>
            <a:ext cx="5277135" cy="42437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09638" y="4026088"/>
            <a:ext cx="4840331" cy="1833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9070" y="422031"/>
            <a:ext cx="11737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 &gt; IW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20730"/>
      </p:ext>
    </p:extLst>
  </p:cSld>
  <p:clrMapOvr>
    <a:masterClrMapping/>
  </p:clrMapOvr>
  <p:transition spd="slow" advTm="305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t="16516" r="33592" b="625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2370" y="3319975"/>
            <a:ext cx="11254154" cy="2982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191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203">
        <p15:prstTrans prst="pageCurlDouble"/>
      </p:transition>
    </mc:Choice>
    <mc:Fallback>
      <p:transition spd="slow" advTm="3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8" t="54379" r="34964" b="1203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73723" y="1069145"/>
            <a:ext cx="1674055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98652" y="1083212"/>
            <a:ext cx="5151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8891" y="1488831"/>
            <a:ext cx="1674055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8652" y="1488831"/>
            <a:ext cx="2970628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83346" y="1502898"/>
            <a:ext cx="6091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98652" y="1908516"/>
            <a:ext cx="6431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3722" y="2346961"/>
            <a:ext cx="1674055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2379" y="2361028"/>
            <a:ext cx="620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3722" y="2766647"/>
            <a:ext cx="1674055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98652" y="2756098"/>
            <a:ext cx="5151120" cy="246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3721" y="3175785"/>
            <a:ext cx="1674055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12718" y="3161715"/>
            <a:ext cx="6135860" cy="574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00979" y="3205092"/>
            <a:ext cx="2351649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98652" y="3586094"/>
            <a:ext cx="2042160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3720" y="4056190"/>
            <a:ext cx="1674055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642379" y="4056190"/>
            <a:ext cx="4433670" cy="70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74523" y="4019845"/>
            <a:ext cx="3629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2718" y="4446567"/>
            <a:ext cx="1674055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55587" y="4439533"/>
            <a:ext cx="3462998" cy="2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3719" y="4885014"/>
            <a:ext cx="1674055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656445" y="4885014"/>
            <a:ext cx="3439555" cy="7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351559" y="4893231"/>
            <a:ext cx="4649376" cy="210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698652" y="5268358"/>
            <a:ext cx="2575560" cy="26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3718" y="5706816"/>
            <a:ext cx="1674055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98652" y="5744312"/>
            <a:ext cx="9076006" cy="14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12718" y="6175737"/>
            <a:ext cx="7964660" cy="316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0813366" y="6207374"/>
            <a:ext cx="961292" cy="15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628310" y="6624727"/>
            <a:ext cx="3285982" cy="17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3718" y="6207375"/>
            <a:ext cx="1709228" cy="15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9439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298">
        <p15:prstTrans prst="pageCurlDouble"/>
      </p:transition>
    </mc:Choice>
    <mc:Fallback>
      <p:transition spd="slow" advTm="30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3782" r="8321" b="3682"/>
          <a:stretch/>
        </p:blipFill>
        <p:spPr>
          <a:xfrm>
            <a:off x="0" y="0"/>
            <a:ext cx="12191999" cy="685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654" y="1979559"/>
            <a:ext cx="7888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look at your EFT book at page 67, read the activity E and F.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93864"/>
      </p:ext>
    </p:extLst>
  </p:cSld>
  <p:clrMapOvr>
    <a:masterClrMapping/>
  </p:clrMapOvr>
  <p:transition spd="slow" advTm="1973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t="14209" r="34464" b="8805"/>
          <a:stretch/>
        </p:blipFill>
        <p:spPr>
          <a:xfrm>
            <a:off x="0" y="-3052"/>
            <a:ext cx="12192000" cy="6861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672" y="573207"/>
            <a:ext cx="11341289" cy="2292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849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379">
        <p15:prstTrans prst="pageCurlDouble"/>
      </p:transition>
    </mc:Choice>
    <mc:Fallback>
      <p:transition spd="slow" advTm="23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t="21025" r="34464" b="5237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35021" y="928048"/>
            <a:ext cx="1869743" cy="9689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57868" y="1694597"/>
            <a:ext cx="1869743" cy="9689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56413" y="2460008"/>
            <a:ext cx="3136709" cy="9689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8645" y="3991968"/>
            <a:ext cx="1869743" cy="9689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53050" y="4960959"/>
            <a:ext cx="1439841" cy="7028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44503" y="5850318"/>
            <a:ext cx="1417094" cy="641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9027" y="150126"/>
            <a:ext cx="50496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524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169">
        <p15:prstTrans prst="pageCurlDouble"/>
      </p:transition>
    </mc:Choice>
    <mc:Fallback>
      <p:transition spd="slow" advTm="7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8" y="709684"/>
            <a:ext cx="4666570" cy="5554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4195" y="2829810"/>
            <a:ext cx="5841003" cy="2369880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29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Syeda Nusrat Sarmin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Ayjuddin Matubbor Kandi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Faridpur Sadar, Faridpur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11" y="859809"/>
            <a:ext cx="5363570" cy="769441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29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information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251" y="286603"/>
            <a:ext cx="11559654" cy="631891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611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6137">
        <p15:prstTrans prst="curtains"/>
      </p:transition>
    </mc:Choice>
    <mc:Fallback>
      <p:transition spd="slow" advTm="6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t="14209" r="34464" b="8805"/>
          <a:stretch/>
        </p:blipFill>
        <p:spPr>
          <a:xfrm>
            <a:off x="0" y="-3052"/>
            <a:ext cx="12192000" cy="6861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411" y="2975212"/>
            <a:ext cx="10642979" cy="11873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71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664">
        <p15:prstTrans prst="pageCurlDouble"/>
      </p:transition>
    </mc:Choice>
    <mc:Fallback>
      <p:transition spd="slow" advTm="2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42" y="499240"/>
            <a:ext cx="988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Pairwork. Ask and answer the questions.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529" y="1203574"/>
            <a:ext cx="10150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games or sports do you like?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529" y="2265128"/>
            <a:ext cx="10256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How often do you play or watch the sport?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529" y="5030504"/>
            <a:ext cx="10822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Who do you play or watch the sport with?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2529" y="4065345"/>
            <a:ext cx="956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When do you play or watch it?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3786" y="327919"/>
            <a:ext cx="1173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 &gt; IW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387" y="252483"/>
            <a:ext cx="11571027" cy="63462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488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322">
        <p15:prstTrans prst="pageCurlDouble"/>
      </p:transition>
    </mc:Choice>
    <mc:Fallback>
      <p:transition spd="slow" advTm="53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424" y="615862"/>
            <a:ext cx="9567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/>
              <a:t>What games or sports do you like?</a:t>
            </a:r>
          </a:p>
          <a:p>
            <a:r>
              <a:rPr lang="en-US" sz="3200" b="1" dirty="0" smtClean="0"/>
              <a:t>Answer: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I Like cricket most.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8424" y="1693080"/>
            <a:ext cx="956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How often do you play or watch the sport?</a:t>
            </a:r>
          </a:p>
          <a:p>
            <a:r>
              <a:rPr lang="en-US" sz="3200" b="1" dirty="0" smtClean="0"/>
              <a:t>Answer: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I often play it every Friday.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Or, I often watch cricket on sports channel on Friday.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424" y="3262740"/>
            <a:ext cx="956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When do you play or watch it?</a:t>
            </a:r>
          </a:p>
          <a:p>
            <a:r>
              <a:rPr lang="en-US" sz="3200" b="1" dirty="0" smtClean="0"/>
              <a:t>Answer: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I play cricket in the afternoon.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Or, I watch cricket on the T.V in the afternoon.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424" y="4832400"/>
            <a:ext cx="10536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Who do you play or watch the sport with?</a:t>
            </a:r>
          </a:p>
          <a:p>
            <a:r>
              <a:rPr lang="en-US" sz="3200" b="1" dirty="0" smtClean="0"/>
              <a:t>Answer: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I play the sport with my friends.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Or, I watch the sport on TV with my younger brother Sabit.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387" y="252483"/>
            <a:ext cx="11571027" cy="63462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193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979">
        <p15:prstTrans prst="pageCurlDouble"/>
      </p:transition>
    </mc:Choice>
    <mc:Fallback>
      <p:transition spd="slow" advTm="59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8000">
              <a:schemeClr val="accent2">
                <a:lumMod val="0"/>
                <a:lumOff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"/>
            <a:ext cx="12191999" cy="6853996"/>
          </a:xfrm>
          <a:prstGeom prst="rect">
            <a:avLst/>
          </a:prstGeom>
          <a:gradFill>
            <a:gsLst>
              <a:gs pos="0">
                <a:schemeClr val="bg1"/>
              </a:gs>
              <a:gs pos="38000">
                <a:schemeClr val="accent2">
                  <a:lumMod val="0"/>
                  <a:lumOff val="10000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</p:spPr>
      </p:pic>
      <p:sp>
        <p:nvSpPr>
          <p:cNvPr id="3" name="TextBox 2"/>
          <p:cNvSpPr txBox="1"/>
          <p:nvPr/>
        </p:nvSpPr>
        <p:spPr>
          <a:xfrm>
            <a:off x="4295131" y="2289455"/>
            <a:ext cx="433126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Re-arrange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904" y="3181734"/>
            <a:ext cx="282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abadik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904" y="4188870"/>
            <a:ext cx="315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ketcric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904" y="5241648"/>
            <a:ext cx="377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ballvolley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999" y="3129875"/>
            <a:ext cx="375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</a:rPr>
              <a:t>-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kabadi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99" y="4234033"/>
            <a:ext cx="322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</a:rPr>
              <a:t>-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cricket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0764" y="5180063"/>
            <a:ext cx="375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</a:rPr>
              <a:t>-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4749" y="1493299"/>
            <a:ext cx="131018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408233"/>
      </p:ext>
    </p:extLst>
  </p:cSld>
  <p:clrMapOvr>
    <a:masterClrMapping/>
  </p:clrMapOvr>
  <p:transition spd="slow" advTm="992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8000">
              <a:schemeClr val="accent2">
                <a:lumMod val="0"/>
                <a:lumOff val="100000"/>
              </a:schemeClr>
            </a:gs>
            <a:gs pos="92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1623" y="494662"/>
            <a:ext cx="37804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Ravie" panose="04040805050809020602" pitchFamily="8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949" y="1495979"/>
            <a:ext cx="11273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‘True’ for correct statement or ‘False’ for incorrect statement.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957" y="3069538"/>
            <a:ext cx="10111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Baichong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kabadi and volleyball.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Baichong’s sister is expert in sport.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Baichong likes to learn how to ride bicycle.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Anousha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 how to swim.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Anousha and Baichong like football.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7438" y="3049027"/>
            <a:ext cx="158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3" y="4687161"/>
            <a:ext cx="149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8631" y="3569450"/>
            <a:ext cx="144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3019" y="4167278"/>
            <a:ext cx="148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7225" y="5285529"/>
            <a:ext cx="144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387" y="252483"/>
            <a:ext cx="11571027" cy="63462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666989"/>
      </p:ext>
    </p:extLst>
  </p:cSld>
  <p:clrMapOvr>
    <a:masterClrMapping/>
  </p:clrMapOvr>
  <p:transition spd="slow" advTm="83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8000">
              <a:schemeClr val="accent2">
                <a:lumMod val="0"/>
                <a:lumOff val="10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461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3946" y="1485386"/>
            <a:ext cx="353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Algerian" panose="04020705040A02060702" pitchFamily="82" charset="0"/>
              </a:rPr>
              <a:t>Home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761" y="2282319"/>
            <a:ext cx="615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4467" y="3131959"/>
            <a:ext cx="116222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games or sports do you like?</a:t>
            </a:r>
          </a:p>
          <a:p>
            <a:pPr marL="742950" indent="-742950">
              <a:buFontTx/>
              <a:buAutoNum type="arabicPeriod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play or watch that sport?</a:t>
            </a:r>
          </a:p>
          <a:p>
            <a:pPr marL="742950" indent="-742950">
              <a:buFontTx/>
              <a:buAutoNum type="arabicPeriod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 you play or watch it?</a:t>
            </a:r>
          </a:p>
          <a:p>
            <a:pPr marL="742950" indent="-742950">
              <a:buFontTx/>
              <a:buAutoNum type="arabicPeriod"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do you play or watch the sport with?</a:t>
            </a:r>
          </a:p>
          <a:p>
            <a:pPr marL="742950" indent="-742950">
              <a:buFontTx/>
              <a:buAutoNum type="arabicPeriod"/>
            </a:pPr>
            <a:endParaRPr lang="en-US" sz="4000" b="1" dirty="0">
              <a:solidFill>
                <a:prstClr val="black"/>
              </a:solidFill>
              <a:latin typeface="Nikasban"/>
            </a:endParaRPr>
          </a:p>
        </p:txBody>
      </p:sp>
    </p:spTree>
    <p:extLst>
      <p:ext uri="{BB962C8B-B14F-4D97-AF65-F5344CB8AC3E}">
        <p14:creationId xmlns:p14="http://schemas.microsoft.com/office/powerpoint/2010/main" val="279046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850">
        <p14:reveal/>
      </p:transition>
    </mc:Choice>
    <mc:Fallback>
      <p:transition spd="slow" advTm="68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30794" y="881012"/>
            <a:ext cx="8750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Look before you leap </a:t>
            </a:r>
            <a:r>
              <a:rPr lang="en-US" sz="5400" dirty="0">
                <a:solidFill>
                  <a:prstClr val="black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0580" y="1804342"/>
            <a:ext cx="659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bye, dear students.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8" y="3500363"/>
            <a:ext cx="3430380" cy="166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3578">
            <a:off x="3837492" y="3487478"/>
            <a:ext cx="2975212" cy="2782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54086">
            <a:off x="8884982" y="2954522"/>
            <a:ext cx="2634217" cy="2139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00" y="2636534"/>
            <a:ext cx="2137438" cy="2552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23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916">
        <p14:prism isInverted="1"/>
      </p:transition>
    </mc:Choice>
    <mc:Fallback>
      <p:transition spd="slow" advTm="10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1" y="559559"/>
            <a:ext cx="5363570" cy="769441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information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86" y="1752137"/>
            <a:ext cx="4279377" cy="443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7321" y="1752137"/>
            <a:ext cx="4419580" cy="4416594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 bIns="36576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 17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 1-2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: D &amp; E</a:t>
            </a: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: 67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7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15">
        <p:split orient="vert"/>
      </p:transition>
    </mc:Choice>
    <mc:Fallback>
      <p:transition spd="slow" advTm="61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8553" y="413414"/>
            <a:ext cx="32714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lgerian" panose="04020705040A02060702" pitchFamily="82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6111" y="1418827"/>
            <a:ext cx="10890913" cy="1692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     recognize and use intonation patterns for Yes/No and Wh questions.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    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about family and friends of students.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3.3.1      understand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objects around them.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    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statements made by the teacher and   students.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110" y="3111598"/>
            <a:ext cx="10890913" cy="2000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    say words, phrases and sentences with proper sounds, stress.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      ask and answer Wh questions.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      talk about people, objects, events etc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      take part in conversations on appropriate topics.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109" y="4804369"/>
            <a:ext cx="10890914" cy="1692771"/>
          </a:xfrm>
          <a:prstGeom prst="rect">
            <a:avLst/>
          </a:prstGeom>
          <a:solidFill>
            <a:srgbClr val="A162D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    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words, phrases and sentences in the text with proper pronunciation, stress and intonation 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      read paragraphs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dialogues, stories, letters and other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texts.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5.1.3       read silently with understanding dialogues.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233" y="864879"/>
            <a:ext cx="678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students will be able to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602" y="272954"/>
            <a:ext cx="11655189" cy="6346209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535" y="136478"/>
            <a:ext cx="11982734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48648"/>
      </p:ext>
    </p:extLst>
  </p:cSld>
  <p:clrMapOvr>
    <a:masterClrMapping/>
  </p:clrMapOvr>
  <p:transition spd="slow" advTm="3389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0"/>
                <a:lumOff val="10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2" y="1275541"/>
            <a:ext cx="10877265" cy="4524315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53000">
                <a:schemeClr val="accent3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</a:gradFill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aids 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Pictures of </a:t>
            </a:r>
            <a:r>
              <a:rPr lang="en-US" sz="48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cricket, cycling, football.  </a:t>
            </a:r>
            <a:endParaRPr lang="en-US" sz="4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cards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paper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drive/ audio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387" y="252483"/>
            <a:ext cx="11571027" cy="63462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7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848">
        <p14:warp dir="in"/>
      </p:transition>
    </mc:Choice>
    <mc:Fallback>
      <p:transition spd="slow" advTm="8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3782" r="8321" b="3682"/>
          <a:stretch/>
        </p:blipFill>
        <p:spPr>
          <a:xfrm>
            <a:off x="0" y="0"/>
            <a:ext cx="12191999" cy="6852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1007" y="563540"/>
            <a:ext cx="56320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Answer the following questions.</a:t>
            </a:r>
            <a:endParaRPr lang="en-US" sz="24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391" y="1542197"/>
            <a:ext cx="887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Which games and sports does Arousha play or do?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721" y="2228657"/>
            <a:ext cx="7492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Arousha plays badminton. She also does   swimming and cycling.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476" y="3346004"/>
            <a:ext cx="887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Which games and sports does Baichong play or do?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002" y="3933362"/>
            <a:ext cx="893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Baichong plays cricket.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also does weightlifting.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9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846">
        <p:circle/>
      </p:transition>
    </mc:Choice>
    <mc:Fallback>
      <p:transition spd="slow" advTm="684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8000">
              <a:schemeClr val="accent2">
                <a:lumMod val="0"/>
                <a:lumOff val="10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59307" y="0"/>
            <a:ext cx="11573301" cy="6632812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4930" y="2593074"/>
            <a:ext cx="7902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Bodoni MT Black" panose="02070A03080606020203" pitchFamily="18" charset="0"/>
              </a:rPr>
              <a:t>Look at  the pictures.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24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4"/>
    </mc:Choice>
    <mc:Fallback>
      <p:transition spd="slow" advTm="5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" y="586995"/>
            <a:ext cx="3547310" cy="3439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586995"/>
            <a:ext cx="3589361" cy="3439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77" y="586995"/>
            <a:ext cx="3744463" cy="343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557" y="4865848"/>
            <a:ext cx="11464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these pictures?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276" y="3984190"/>
            <a:ext cx="266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Cricket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311" y="3997839"/>
            <a:ext cx="313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0227" y="3984191"/>
            <a:ext cx="266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Cycling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9480" y="5052031"/>
            <a:ext cx="1055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very popular sports.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773" y="136478"/>
            <a:ext cx="11846257" cy="6578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387" y="252483"/>
            <a:ext cx="11571027" cy="63462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96842"/>
      </p:ext>
    </p:extLst>
  </p:cSld>
  <p:clrMapOvr>
    <a:masterClrMapping/>
  </p:clrMapOvr>
  <p:transition spd="slow" advTm="139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88455" y="1245487"/>
            <a:ext cx="537503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9740" y="1908268"/>
            <a:ext cx="3334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91079" y="3077999"/>
            <a:ext cx="2051924" cy="3059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56060" y="3529934"/>
            <a:ext cx="416711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17, Lesson: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3-4,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D&amp;E;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10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837">
        <p14:prism isInverted="1"/>
      </p:transition>
    </mc:Choice>
    <mc:Fallback>
      <p:transition spd="slow" advTm="98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3|0.9|1.1|1.2|1.2|1.4|1|1.2|0.9|0.8|1.5|0.7|0.9|0.7|1.1|0.9|0.7|0.9|0.9|0.9|0.7|0.7|0.7|1|1.2|1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0.9|1|0.8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5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1|1.3|1.1|1.7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4|0.9|0.9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2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0.9|1.2|2.1|0.9|1.8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1.5|2|2|1.8|7|4|1.9|5.2|7.2|6.1|3.8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784</Words>
  <Application>Microsoft Office PowerPoint</Application>
  <PresentationFormat>Widescreen</PresentationFormat>
  <Paragraphs>119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Algerian</vt:lpstr>
      <vt:lpstr>Arial</vt:lpstr>
      <vt:lpstr>Bodoni MT Black</vt:lpstr>
      <vt:lpstr>Calibri</vt:lpstr>
      <vt:lpstr>Calibri Light</vt:lpstr>
      <vt:lpstr>Nikasban</vt:lpstr>
      <vt:lpstr>NikoshBAN</vt:lpstr>
      <vt:lpstr>Ravie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say.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88</cp:revision>
  <dcterms:created xsi:type="dcterms:W3CDTF">2020-11-10T14:02:56Z</dcterms:created>
  <dcterms:modified xsi:type="dcterms:W3CDTF">2021-03-24T15:48:15Z</dcterms:modified>
</cp:coreProperties>
</file>