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5" r:id="rId17"/>
    <p:sldId id="284" r:id="rId18"/>
    <p:sldId id="272" r:id="rId19"/>
    <p:sldId id="278" r:id="rId20"/>
    <p:sldId id="277" r:id="rId21"/>
    <p:sldId id="273" r:id="rId22"/>
    <p:sldId id="274" r:id="rId23"/>
    <p:sldId id="283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8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f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69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32661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8534400" y="609600"/>
            <a:ext cx="1447800" cy="4745603"/>
            <a:chOff x="3847480" y="571500"/>
            <a:chExt cx="1447800" cy="4745603"/>
          </a:xfrm>
        </p:grpSpPr>
        <p:sp>
          <p:nvSpPr>
            <p:cNvPr id="19" name="Rounded Rectangle 18"/>
            <p:cNvSpPr/>
            <p:nvPr/>
          </p:nvSpPr>
          <p:spPr>
            <a:xfrm rot="2913675">
              <a:off x="3847480" y="3869303"/>
              <a:ext cx="1447800" cy="144780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942034" y="571500"/>
              <a:ext cx="1259931" cy="3301324"/>
              <a:chOff x="3942034" y="571500"/>
              <a:chExt cx="1259931" cy="3301324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3942034" y="571500"/>
                <a:ext cx="1259931" cy="1219200"/>
              </a:xfrm>
              <a:custGeom>
                <a:avLst/>
                <a:gdLst>
                  <a:gd name="connsiteX0" fmla="*/ 612231 w 1259931"/>
                  <a:gd name="connsiteY0" fmla="*/ 0 h 1219200"/>
                  <a:gd name="connsiteX1" fmla="*/ 1259931 w 1259931"/>
                  <a:gd name="connsiteY1" fmla="*/ 609600 h 1219200"/>
                  <a:gd name="connsiteX2" fmla="*/ 612231 w 1259931"/>
                  <a:gd name="connsiteY2" fmla="*/ 1219200 h 1219200"/>
                  <a:gd name="connsiteX3" fmla="*/ 15431 w 1259931"/>
                  <a:gd name="connsiteY3" fmla="*/ 846884 h 1219200"/>
                  <a:gd name="connsiteX4" fmla="*/ 0 w 1259931"/>
                  <a:gd name="connsiteY4" fmla="*/ 800100 h 1219200"/>
                  <a:gd name="connsiteX5" fmla="*/ 346535 w 1259931"/>
                  <a:gd name="connsiteY5" fmla="*/ 800100 h 1219200"/>
                  <a:gd name="connsiteX6" fmla="*/ 369764 w 1259931"/>
                  <a:gd name="connsiteY6" fmla="*/ 825126 h 1219200"/>
                  <a:gd name="connsiteX7" fmla="*/ 612231 w 1259931"/>
                  <a:gd name="connsiteY7" fmla="*/ 914400 h 1219200"/>
                  <a:gd name="connsiteX8" fmla="*/ 955131 w 1259931"/>
                  <a:gd name="connsiteY8" fmla="*/ 609600 h 1219200"/>
                  <a:gd name="connsiteX9" fmla="*/ 612231 w 1259931"/>
                  <a:gd name="connsiteY9" fmla="*/ 304800 h 1219200"/>
                  <a:gd name="connsiteX10" fmla="*/ 369764 w 1259931"/>
                  <a:gd name="connsiteY10" fmla="*/ 394074 h 1219200"/>
                  <a:gd name="connsiteX11" fmla="*/ 346535 w 1259931"/>
                  <a:gd name="connsiteY11" fmla="*/ 419100 h 1219200"/>
                  <a:gd name="connsiteX12" fmla="*/ 0 w 1259931"/>
                  <a:gd name="connsiteY12" fmla="*/ 419100 h 1219200"/>
                  <a:gd name="connsiteX13" fmla="*/ 15431 w 1259931"/>
                  <a:gd name="connsiteY13" fmla="*/ 372316 h 1219200"/>
                  <a:gd name="connsiteX14" fmla="*/ 612231 w 1259931"/>
                  <a:gd name="connsiteY14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9931" h="1219200">
                    <a:moveTo>
                      <a:pt x="612231" y="0"/>
                    </a:moveTo>
                    <a:cubicBezTo>
                      <a:pt x="969946" y="0"/>
                      <a:pt x="1259931" y="272927"/>
                      <a:pt x="1259931" y="609600"/>
                    </a:cubicBezTo>
                    <a:cubicBezTo>
                      <a:pt x="1259931" y="946273"/>
                      <a:pt x="969946" y="1219200"/>
                      <a:pt x="612231" y="1219200"/>
                    </a:cubicBezTo>
                    <a:cubicBezTo>
                      <a:pt x="343945" y="1219200"/>
                      <a:pt x="113757" y="1065679"/>
                      <a:pt x="15431" y="846884"/>
                    </a:cubicBezTo>
                    <a:lnTo>
                      <a:pt x="0" y="800100"/>
                    </a:lnTo>
                    <a:lnTo>
                      <a:pt x="346535" y="800100"/>
                    </a:lnTo>
                    <a:lnTo>
                      <a:pt x="369764" y="825126"/>
                    </a:lnTo>
                    <a:cubicBezTo>
                      <a:pt x="431817" y="880284"/>
                      <a:pt x="517542" y="914400"/>
                      <a:pt x="612231" y="914400"/>
                    </a:cubicBezTo>
                    <a:cubicBezTo>
                      <a:pt x="801609" y="914400"/>
                      <a:pt x="955131" y="777936"/>
                      <a:pt x="955131" y="609600"/>
                    </a:cubicBezTo>
                    <a:cubicBezTo>
                      <a:pt x="955131" y="441264"/>
                      <a:pt x="801609" y="304800"/>
                      <a:pt x="612231" y="304800"/>
                    </a:cubicBezTo>
                    <a:cubicBezTo>
                      <a:pt x="517542" y="304800"/>
                      <a:pt x="431817" y="338916"/>
                      <a:pt x="369764" y="394074"/>
                    </a:cubicBezTo>
                    <a:lnTo>
                      <a:pt x="346535" y="419100"/>
                    </a:lnTo>
                    <a:lnTo>
                      <a:pt x="0" y="419100"/>
                    </a:lnTo>
                    <a:lnTo>
                      <a:pt x="15431" y="372316"/>
                    </a:lnTo>
                    <a:cubicBezTo>
                      <a:pt x="113757" y="153522"/>
                      <a:pt x="343945" y="0"/>
                      <a:pt x="612231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 rot="2697183">
                <a:off x="3992879" y="2144879"/>
                <a:ext cx="1158240" cy="1158240"/>
                <a:chOff x="1143000" y="2057400"/>
                <a:chExt cx="1158240" cy="1158240"/>
              </a:xfrm>
              <a:solidFill>
                <a:srgbClr val="C00000"/>
              </a:solidFill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143000" y="2057400"/>
                  <a:ext cx="1005840" cy="1005840"/>
                  <a:chOff x="1143000" y="2057400"/>
                  <a:chExt cx="1005840" cy="1005840"/>
                </a:xfrm>
                <a:grpFill/>
              </p:grpSpPr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1143000" y="20574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ounded Rectangle 9"/>
                  <p:cNvSpPr/>
                  <p:nvPr/>
                </p:nvSpPr>
                <p:spPr>
                  <a:xfrm>
                    <a:off x="1295400" y="22098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ounded Rectangle 10"/>
                  <p:cNvSpPr/>
                  <p:nvPr/>
                </p:nvSpPr>
                <p:spPr>
                  <a:xfrm>
                    <a:off x="1447800" y="23622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1600200" y="25146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ounded Rectangle 12"/>
                  <p:cNvSpPr/>
                  <p:nvPr/>
                </p:nvSpPr>
                <p:spPr>
                  <a:xfrm>
                    <a:off x="1752600" y="26670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1905000" y="28194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2057400" y="29718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Rounded Rectangle 15"/>
                <p:cNvSpPr/>
                <p:nvPr/>
              </p:nvSpPr>
              <p:spPr>
                <a:xfrm>
                  <a:off x="2209800" y="3124200"/>
                  <a:ext cx="91440" cy="9144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ounded Rectangle 19"/>
              <p:cNvSpPr/>
              <p:nvPr/>
            </p:nvSpPr>
            <p:spPr>
              <a:xfrm>
                <a:off x="4525661" y="3781384"/>
                <a:ext cx="91440" cy="914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-6653868" y="609600"/>
            <a:ext cx="1465498" cy="4745603"/>
            <a:chOff x="2221814" y="609600"/>
            <a:chExt cx="1465498" cy="4745603"/>
          </a:xfrm>
        </p:grpSpPr>
        <p:grpSp>
          <p:nvGrpSpPr>
            <p:cNvPr id="23" name="Group 22"/>
            <p:cNvGrpSpPr/>
            <p:nvPr/>
          </p:nvGrpSpPr>
          <p:grpSpPr>
            <a:xfrm>
              <a:off x="2239512" y="609600"/>
              <a:ext cx="1447800" cy="4745603"/>
              <a:chOff x="3847480" y="571500"/>
              <a:chExt cx="1447800" cy="4745603"/>
            </a:xfrm>
            <a:solidFill>
              <a:srgbClr val="FFC000"/>
            </a:solidFill>
          </p:grpSpPr>
          <p:sp>
            <p:nvSpPr>
              <p:cNvPr id="24" name="Rounded Rectangle 23"/>
              <p:cNvSpPr/>
              <p:nvPr/>
            </p:nvSpPr>
            <p:spPr>
              <a:xfrm rot="2913675">
                <a:off x="3847480" y="3869303"/>
                <a:ext cx="1447800" cy="14478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3942034" y="571500"/>
                <a:ext cx="1259931" cy="3301324"/>
                <a:chOff x="3942034" y="571500"/>
                <a:chExt cx="1259931" cy="3301324"/>
              </a:xfrm>
              <a:grpFill/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3942034" y="571500"/>
                  <a:ext cx="1259931" cy="1219200"/>
                </a:xfrm>
                <a:custGeom>
                  <a:avLst/>
                  <a:gdLst>
                    <a:gd name="connsiteX0" fmla="*/ 612231 w 1259931"/>
                    <a:gd name="connsiteY0" fmla="*/ 0 h 1219200"/>
                    <a:gd name="connsiteX1" fmla="*/ 1259931 w 1259931"/>
                    <a:gd name="connsiteY1" fmla="*/ 609600 h 1219200"/>
                    <a:gd name="connsiteX2" fmla="*/ 612231 w 1259931"/>
                    <a:gd name="connsiteY2" fmla="*/ 1219200 h 1219200"/>
                    <a:gd name="connsiteX3" fmla="*/ 15431 w 1259931"/>
                    <a:gd name="connsiteY3" fmla="*/ 846884 h 1219200"/>
                    <a:gd name="connsiteX4" fmla="*/ 0 w 1259931"/>
                    <a:gd name="connsiteY4" fmla="*/ 800100 h 1219200"/>
                    <a:gd name="connsiteX5" fmla="*/ 346535 w 1259931"/>
                    <a:gd name="connsiteY5" fmla="*/ 800100 h 1219200"/>
                    <a:gd name="connsiteX6" fmla="*/ 369764 w 1259931"/>
                    <a:gd name="connsiteY6" fmla="*/ 825126 h 1219200"/>
                    <a:gd name="connsiteX7" fmla="*/ 612231 w 1259931"/>
                    <a:gd name="connsiteY7" fmla="*/ 914400 h 1219200"/>
                    <a:gd name="connsiteX8" fmla="*/ 955131 w 1259931"/>
                    <a:gd name="connsiteY8" fmla="*/ 609600 h 1219200"/>
                    <a:gd name="connsiteX9" fmla="*/ 612231 w 1259931"/>
                    <a:gd name="connsiteY9" fmla="*/ 304800 h 1219200"/>
                    <a:gd name="connsiteX10" fmla="*/ 369764 w 1259931"/>
                    <a:gd name="connsiteY10" fmla="*/ 394074 h 1219200"/>
                    <a:gd name="connsiteX11" fmla="*/ 346535 w 1259931"/>
                    <a:gd name="connsiteY11" fmla="*/ 419100 h 1219200"/>
                    <a:gd name="connsiteX12" fmla="*/ 0 w 1259931"/>
                    <a:gd name="connsiteY12" fmla="*/ 419100 h 1219200"/>
                    <a:gd name="connsiteX13" fmla="*/ 15431 w 1259931"/>
                    <a:gd name="connsiteY13" fmla="*/ 372316 h 1219200"/>
                    <a:gd name="connsiteX14" fmla="*/ 612231 w 1259931"/>
                    <a:gd name="connsiteY14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59931" h="1219200">
                      <a:moveTo>
                        <a:pt x="612231" y="0"/>
                      </a:moveTo>
                      <a:cubicBezTo>
                        <a:pt x="969946" y="0"/>
                        <a:pt x="1259931" y="272927"/>
                        <a:pt x="1259931" y="609600"/>
                      </a:cubicBezTo>
                      <a:cubicBezTo>
                        <a:pt x="1259931" y="946273"/>
                        <a:pt x="969946" y="1219200"/>
                        <a:pt x="612231" y="1219200"/>
                      </a:cubicBezTo>
                      <a:cubicBezTo>
                        <a:pt x="343945" y="1219200"/>
                        <a:pt x="113757" y="1065679"/>
                        <a:pt x="15431" y="846884"/>
                      </a:cubicBezTo>
                      <a:lnTo>
                        <a:pt x="0" y="800100"/>
                      </a:lnTo>
                      <a:lnTo>
                        <a:pt x="346535" y="800100"/>
                      </a:lnTo>
                      <a:lnTo>
                        <a:pt x="369764" y="825126"/>
                      </a:lnTo>
                      <a:cubicBezTo>
                        <a:pt x="431817" y="880284"/>
                        <a:pt x="517542" y="914400"/>
                        <a:pt x="612231" y="914400"/>
                      </a:cubicBezTo>
                      <a:cubicBezTo>
                        <a:pt x="801609" y="914400"/>
                        <a:pt x="955131" y="777936"/>
                        <a:pt x="955131" y="609600"/>
                      </a:cubicBezTo>
                      <a:cubicBezTo>
                        <a:pt x="955131" y="441264"/>
                        <a:pt x="801609" y="304800"/>
                        <a:pt x="612231" y="304800"/>
                      </a:cubicBezTo>
                      <a:cubicBezTo>
                        <a:pt x="517542" y="304800"/>
                        <a:pt x="431817" y="338916"/>
                        <a:pt x="369764" y="394074"/>
                      </a:cubicBezTo>
                      <a:lnTo>
                        <a:pt x="346535" y="419100"/>
                      </a:lnTo>
                      <a:lnTo>
                        <a:pt x="0" y="419100"/>
                      </a:lnTo>
                      <a:lnTo>
                        <a:pt x="15431" y="372316"/>
                      </a:lnTo>
                      <a:cubicBezTo>
                        <a:pt x="113757" y="153522"/>
                        <a:pt x="343945" y="0"/>
                        <a:pt x="6122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 rot="2697183">
                  <a:off x="3992879" y="2144879"/>
                  <a:ext cx="1158240" cy="1158240"/>
                  <a:chOff x="1143000" y="2057400"/>
                  <a:chExt cx="1158240" cy="1158240"/>
                </a:xfrm>
                <a:grpFill/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1143000" y="2057400"/>
                    <a:ext cx="1005840" cy="1005840"/>
                    <a:chOff x="1143000" y="2057400"/>
                    <a:chExt cx="1005840" cy="1005840"/>
                  </a:xfrm>
                  <a:grpFill/>
                </p:grpSpPr>
                <p:sp>
                  <p:nvSpPr>
                    <p:cNvPr id="31" name="Rounded Rectangle 30"/>
                    <p:cNvSpPr/>
                    <p:nvPr/>
                  </p:nvSpPr>
                  <p:spPr>
                    <a:xfrm>
                      <a:off x="1143000" y="20574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ounded Rectangle 31"/>
                    <p:cNvSpPr/>
                    <p:nvPr/>
                  </p:nvSpPr>
                  <p:spPr>
                    <a:xfrm>
                      <a:off x="1295400" y="2209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ounded Rectangle 32"/>
                    <p:cNvSpPr/>
                    <p:nvPr/>
                  </p:nvSpPr>
                  <p:spPr>
                    <a:xfrm>
                      <a:off x="1447800" y="23622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ounded Rectangle 33"/>
                    <p:cNvSpPr/>
                    <p:nvPr/>
                  </p:nvSpPr>
                  <p:spPr>
                    <a:xfrm>
                      <a:off x="1600200" y="25146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ounded Rectangle 34"/>
                    <p:cNvSpPr/>
                    <p:nvPr/>
                  </p:nvSpPr>
                  <p:spPr>
                    <a:xfrm>
                      <a:off x="1752600" y="26670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ounded Rectangle 35"/>
                    <p:cNvSpPr/>
                    <p:nvPr/>
                  </p:nvSpPr>
                  <p:spPr>
                    <a:xfrm>
                      <a:off x="1905000" y="28194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ounded Rectangle 36"/>
                    <p:cNvSpPr/>
                    <p:nvPr/>
                  </p:nvSpPr>
                  <p:spPr>
                    <a:xfrm>
                      <a:off x="2057400" y="2971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2209800" y="31242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" name="Rounded Rectangle 27"/>
                <p:cNvSpPr/>
                <p:nvPr/>
              </p:nvSpPr>
              <p:spPr>
                <a:xfrm>
                  <a:off x="4525661" y="3781384"/>
                  <a:ext cx="91440" cy="9144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3" name="TextBox 82"/>
            <p:cNvSpPr txBox="1"/>
            <p:nvPr/>
          </p:nvSpPr>
          <p:spPr>
            <a:xfrm rot="1088064">
              <a:off x="2221814" y="4370408"/>
              <a:ext cx="13565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-4887220" y="609600"/>
            <a:ext cx="1447800" cy="4745603"/>
            <a:chOff x="3988462" y="609600"/>
            <a:chExt cx="1447800" cy="4745603"/>
          </a:xfrm>
        </p:grpSpPr>
        <p:grpSp>
          <p:nvGrpSpPr>
            <p:cNvPr id="38" name="Group 37"/>
            <p:cNvGrpSpPr/>
            <p:nvPr/>
          </p:nvGrpSpPr>
          <p:grpSpPr>
            <a:xfrm>
              <a:off x="3988462" y="609600"/>
              <a:ext cx="1447800" cy="4745603"/>
              <a:chOff x="3847480" y="571500"/>
              <a:chExt cx="1447800" cy="4745603"/>
            </a:xfrm>
            <a:solidFill>
              <a:srgbClr val="92D050"/>
            </a:solidFill>
          </p:grpSpPr>
          <p:sp>
            <p:nvSpPr>
              <p:cNvPr id="39" name="Rounded Rectangle 38"/>
              <p:cNvSpPr/>
              <p:nvPr/>
            </p:nvSpPr>
            <p:spPr>
              <a:xfrm rot="2913675">
                <a:off x="3847480" y="3869303"/>
                <a:ext cx="1447800" cy="14478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3942034" y="571500"/>
                <a:ext cx="1259931" cy="3301324"/>
                <a:chOff x="3942034" y="571500"/>
                <a:chExt cx="1259931" cy="3301324"/>
              </a:xfrm>
              <a:grpFill/>
            </p:grpSpPr>
            <p:sp>
              <p:nvSpPr>
                <p:cNvPr id="41" name="Freeform 40"/>
                <p:cNvSpPr/>
                <p:nvPr/>
              </p:nvSpPr>
              <p:spPr>
                <a:xfrm>
                  <a:off x="3942034" y="571500"/>
                  <a:ext cx="1259931" cy="1219200"/>
                </a:xfrm>
                <a:custGeom>
                  <a:avLst/>
                  <a:gdLst>
                    <a:gd name="connsiteX0" fmla="*/ 612231 w 1259931"/>
                    <a:gd name="connsiteY0" fmla="*/ 0 h 1219200"/>
                    <a:gd name="connsiteX1" fmla="*/ 1259931 w 1259931"/>
                    <a:gd name="connsiteY1" fmla="*/ 609600 h 1219200"/>
                    <a:gd name="connsiteX2" fmla="*/ 612231 w 1259931"/>
                    <a:gd name="connsiteY2" fmla="*/ 1219200 h 1219200"/>
                    <a:gd name="connsiteX3" fmla="*/ 15431 w 1259931"/>
                    <a:gd name="connsiteY3" fmla="*/ 846884 h 1219200"/>
                    <a:gd name="connsiteX4" fmla="*/ 0 w 1259931"/>
                    <a:gd name="connsiteY4" fmla="*/ 800100 h 1219200"/>
                    <a:gd name="connsiteX5" fmla="*/ 346535 w 1259931"/>
                    <a:gd name="connsiteY5" fmla="*/ 800100 h 1219200"/>
                    <a:gd name="connsiteX6" fmla="*/ 369764 w 1259931"/>
                    <a:gd name="connsiteY6" fmla="*/ 825126 h 1219200"/>
                    <a:gd name="connsiteX7" fmla="*/ 612231 w 1259931"/>
                    <a:gd name="connsiteY7" fmla="*/ 914400 h 1219200"/>
                    <a:gd name="connsiteX8" fmla="*/ 955131 w 1259931"/>
                    <a:gd name="connsiteY8" fmla="*/ 609600 h 1219200"/>
                    <a:gd name="connsiteX9" fmla="*/ 612231 w 1259931"/>
                    <a:gd name="connsiteY9" fmla="*/ 304800 h 1219200"/>
                    <a:gd name="connsiteX10" fmla="*/ 369764 w 1259931"/>
                    <a:gd name="connsiteY10" fmla="*/ 394074 h 1219200"/>
                    <a:gd name="connsiteX11" fmla="*/ 346535 w 1259931"/>
                    <a:gd name="connsiteY11" fmla="*/ 419100 h 1219200"/>
                    <a:gd name="connsiteX12" fmla="*/ 0 w 1259931"/>
                    <a:gd name="connsiteY12" fmla="*/ 419100 h 1219200"/>
                    <a:gd name="connsiteX13" fmla="*/ 15431 w 1259931"/>
                    <a:gd name="connsiteY13" fmla="*/ 372316 h 1219200"/>
                    <a:gd name="connsiteX14" fmla="*/ 612231 w 1259931"/>
                    <a:gd name="connsiteY14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59931" h="1219200">
                      <a:moveTo>
                        <a:pt x="612231" y="0"/>
                      </a:moveTo>
                      <a:cubicBezTo>
                        <a:pt x="969946" y="0"/>
                        <a:pt x="1259931" y="272927"/>
                        <a:pt x="1259931" y="609600"/>
                      </a:cubicBezTo>
                      <a:cubicBezTo>
                        <a:pt x="1259931" y="946273"/>
                        <a:pt x="969946" y="1219200"/>
                        <a:pt x="612231" y="1219200"/>
                      </a:cubicBezTo>
                      <a:cubicBezTo>
                        <a:pt x="343945" y="1219200"/>
                        <a:pt x="113757" y="1065679"/>
                        <a:pt x="15431" y="846884"/>
                      </a:cubicBezTo>
                      <a:lnTo>
                        <a:pt x="0" y="800100"/>
                      </a:lnTo>
                      <a:lnTo>
                        <a:pt x="346535" y="800100"/>
                      </a:lnTo>
                      <a:lnTo>
                        <a:pt x="369764" y="825126"/>
                      </a:lnTo>
                      <a:cubicBezTo>
                        <a:pt x="431817" y="880284"/>
                        <a:pt x="517542" y="914400"/>
                        <a:pt x="612231" y="914400"/>
                      </a:cubicBezTo>
                      <a:cubicBezTo>
                        <a:pt x="801609" y="914400"/>
                        <a:pt x="955131" y="777936"/>
                        <a:pt x="955131" y="609600"/>
                      </a:cubicBezTo>
                      <a:cubicBezTo>
                        <a:pt x="955131" y="441264"/>
                        <a:pt x="801609" y="304800"/>
                        <a:pt x="612231" y="304800"/>
                      </a:cubicBezTo>
                      <a:cubicBezTo>
                        <a:pt x="517542" y="304800"/>
                        <a:pt x="431817" y="338916"/>
                        <a:pt x="369764" y="394074"/>
                      </a:cubicBezTo>
                      <a:lnTo>
                        <a:pt x="346535" y="419100"/>
                      </a:lnTo>
                      <a:lnTo>
                        <a:pt x="0" y="419100"/>
                      </a:lnTo>
                      <a:lnTo>
                        <a:pt x="15431" y="372316"/>
                      </a:lnTo>
                      <a:cubicBezTo>
                        <a:pt x="113757" y="153522"/>
                        <a:pt x="343945" y="0"/>
                        <a:pt x="6122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2" name="Group 41"/>
                <p:cNvGrpSpPr/>
                <p:nvPr/>
              </p:nvGrpSpPr>
              <p:grpSpPr>
                <a:xfrm rot="2697183">
                  <a:off x="3992879" y="2144879"/>
                  <a:ext cx="1158240" cy="1158240"/>
                  <a:chOff x="1143000" y="2057400"/>
                  <a:chExt cx="1158240" cy="1158240"/>
                </a:xfrm>
                <a:grpFill/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1143000" y="2057400"/>
                    <a:ext cx="1005840" cy="1005840"/>
                    <a:chOff x="1143000" y="2057400"/>
                    <a:chExt cx="1005840" cy="1005840"/>
                  </a:xfrm>
                  <a:grpFill/>
                </p:grpSpPr>
                <p:sp>
                  <p:nvSpPr>
                    <p:cNvPr id="46" name="Rounded Rectangle 45"/>
                    <p:cNvSpPr/>
                    <p:nvPr/>
                  </p:nvSpPr>
                  <p:spPr>
                    <a:xfrm>
                      <a:off x="1143000" y="20574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ounded Rectangle 46"/>
                    <p:cNvSpPr/>
                    <p:nvPr/>
                  </p:nvSpPr>
                  <p:spPr>
                    <a:xfrm>
                      <a:off x="1295400" y="2209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ounded Rectangle 47"/>
                    <p:cNvSpPr/>
                    <p:nvPr/>
                  </p:nvSpPr>
                  <p:spPr>
                    <a:xfrm>
                      <a:off x="1447800" y="23622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ounded Rectangle 48"/>
                    <p:cNvSpPr/>
                    <p:nvPr/>
                  </p:nvSpPr>
                  <p:spPr>
                    <a:xfrm>
                      <a:off x="1600200" y="25146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Rounded Rectangle 49"/>
                    <p:cNvSpPr/>
                    <p:nvPr/>
                  </p:nvSpPr>
                  <p:spPr>
                    <a:xfrm>
                      <a:off x="1752600" y="26670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ounded Rectangle 50"/>
                    <p:cNvSpPr/>
                    <p:nvPr/>
                  </p:nvSpPr>
                  <p:spPr>
                    <a:xfrm>
                      <a:off x="1905000" y="28194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Rounded Rectangle 51"/>
                    <p:cNvSpPr/>
                    <p:nvPr/>
                  </p:nvSpPr>
                  <p:spPr>
                    <a:xfrm>
                      <a:off x="2057400" y="2971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5" name="Rounded Rectangle 44"/>
                  <p:cNvSpPr/>
                  <p:nvPr/>
                </p:nvSpPr>
                <p:spPr>
                  <a:xfrm>
                    <a:off x="2209800" y="31242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>
                <a:xfrm>
                  <a:off x="4525661" y="3781384"/>
                  <a:ext cx="91440" cy="9144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4" name="TextBox 83"/>
            <p:cNvSpPr txBox="1"/>
            <p:nvPr/>
          </p:nvSpPr>
          <p:spPr>
            <a:xfrm rot="19984936">
              <a:off x="4171341" y="4370408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-3154303" y="609600"/>
            <a:ext cx="1447800" cy="4745603"/>
            <a:chOff x="5721379" y="609600"/>
            <a:chExt cx="1447800" cy="4745603"/>
          </a:xfrm>
        </p:grpSpPr>
        <p:grpSp>
          <p:nvGrpSpPr>
            <p:cNvPr id="53" name="Group 52"/>
            <p:cNvGrpSpPr/>
            <p:nvPr/>
          </p:nvGrpSpPr>
          <p:grpSpPr>
            <a:xfrm>
              <a:off x="5721379" y="609600"/>
              <a:ext cx="1447800" cy="4745603"/>
              <a:chOff x="3847480" y="571500"/>
              <a:chExt cx="1447800" cy="4745603"/>
            </a:xfrm>
            <a:solidFill>
              <a:srgbClr val="00B050"/>
            </a:solidFill>
          </p:grpSpPr>
          <p:sp>
            <p:nvSpPr>
              <p:cNvPr id="54" name="Rounded Rectangle 53"/>
              <p:cNvSpPr/>
              <p:nvPr/>
            </p:nvSpPr>
            <p:spPr>
              <a:xfrm rot="2913675">
                <a:off x="3847480" y="3869303"/>
                <a:ext cx="1447800" cy="14478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3942034" y="571500"/>
                <a:ext cx="1259931" cy="3301324"/>
                <a:chOff x="3942034" y="571500"/>
                <a:chExt cx="1259931" cy="3301324"/>
              </a:xfrm>
              <a:grpFill/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3942034" y="571500"/>
                  <a:ext cx="1259931" cy="1219200"/>
                </a:xfrm>
                <a:custGeom>
                  <a:avLst/>
                  <a:gdLst>
                    <a:gd name="connsiteX0" fmla="*/ 612231 w 1259931"/>
                    <a:gd name="connsiteY0" fmla="*/ 0 h 1219200"/>
                    <a:gd name="connsiteX1" fmla="*/ 1259931 w 1259931"/>
                    <a:gd name="connsiteY1" fmla="*/ 609600 h 1219200"/>
                    <a:gd name="connsiteX2" fmla="*/ 612231 w 1259931"/>
                    <a:gd name="connsiteY2" fmla="*/ 1219200 h 1219200"/>
                    <a:gd name="connsiteX3" fmla="*/ 15431 w 1259931"/>
                    <a:gd name="connsiteY3" fmla="*/ 846884 h 1219200"/>
                    <a:gd name="connsiteX4" fmla="*/ 0 w 1259931"/>
                    <a:gd name="connsiteY4" fmla="*/ 800100 h 1219200"/>
                    <a:gd name="connsiteX5" fmla="*/ 346535 w 1259931"/>
                    <a:gd name="connsiteY5" fmla="*/ 800100 h 1219200"/>
                    <a:gd name="connsiteX6" fmla="*/ 369764 w 1259931"/>
                    <a:gd name="connsiteY6" fmla="*/ 825126 h 1219200"/>
                    <a:gd name="connsiteX7" fmla="*/ 612231 w 1259931"/>
                    <a:gd name="connsiteY7" fmla="*/ 914400 h 1219200"/>
                    <a:gd name="connsiteX8" fmla="*/ 955131 w 1259931"/>
                    <a:gd name="connsiteY8" fmla="*/ 609600 h 1219200"/>
                    <a:gd name="connsiteX9" fmla="*/ 612231 w 1259931"/>
                    <a:gd name="connsiteY9" fmla="*/ 304800 h 1219200"/>
                    <a:gd name="connsiteX10" fmla="*/ 369764 w 1259931"/>
                    <a:gd name="connsiteY10" fmla="*/ 394074 h 1219200"/>
                    <a:gd name="connsiteX11" fmla="*/ 346535 w 1259931"/>
                    <a:gd name="connsiteY11" fmla="*/ 419100 h 1219200"/>
                    <a:gd name="connsiteX12" fmla="*/ 0 w 1259931"/>
                    <a:gd name="connsiteY12" fmla="*/ 419100 h 1219200"/>
                    <a:gd name="connsiteX13" fmla="*/ 15431 w 1259931"/>
                    <a:gd name="connsiteY13" fmla="*/ 372316 h 1219200"/>
                    <a:gd name="connsiteX14" fmla="*/ 612231 w 1259931"/>
                    <a:gd name="connsiteY14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59931" h="1219200">
                      <a:moveTo>
                        <a:pt x="612231" y="0"/>
                      </a:moveTo>
                      <a:cubicBezTo>
                        <a:pt x="969946" y="0"/>
                        <a:pt x="1259931" y="272927"/>
                        <a:pt x="1259931" y="609600"/>
                      </a:cubicBezTo>
                      <a:cubicBezTo>
                        <a:pt x="1259931" y="946273"/>
                        <a:pt x="969946" y="1219200"/>
                        <a:pt x="612231" y="1219200"/>
                      </a:cubicBezTo>
                      <a:cubicBezTo>
                        <a:pt x="343945" y="1219200"/>
                        <a:pt x="113757" y="1065679"/>
                        <a:pt x="15431" y="846884"/>
                      </a:cubicBezTo>
                      <a:lnTo>
                        <a:pt x="0" y="800100"/>
                      </a:lnTo>
                      <a:lnTo>
                        <a:pt x="346535" y="800100"/>
                      </a:lnTo>
                      <a:lnTo>
                        <a:pt x="369764" y="825126"/>
                      </a:lnTo>
                      <a:cubicBezTo>
                        <a:pt x="431817" y="880284"/>
                        <a:pt x="517542" y="914400"/>
                        <a:pt x="612231" y="914400"/>
                      </a:cubicBezTo>
                      <a:cubicBezTo>
                        <a:pt x="801609" y="914400"/>
                        <a:pt x="955131" y="777936"/>
                        <a:pt x="955131" y="609600"/>
                      </a:cubicBezTo>
                      <a:cubicBezTo>
                        <a:pt x="955131" y="441264"/>
                        <a:pt x="801609" y="304800"/>
                        <a:pt x="612231" y="304800"/>
                      </a:cubicBezTo>
                      <a:cubicBezTo>
                        <a:pt x="517542" y="304800"/>
                        <a:pt x="431817" y="338916"/>
                        <a:pt x="369764" y="394074"/>
                      </a:cubicBezTo>
                      <a:lnTo>
                        <a:pt x="346535" y="419100"/>
                      </a:lnTo>
                      <a:lnTo>
                        <a:pt x="0" y="419100"/>
                      </a:lnTo>
                      <a:lnTo>
                        <a:pt x="15431" y="372316"/>
                      </a:lnTo>
                      <a:cubicBezTo>
                        <a:pt x="113757" y="153522"/>
                        <a:pt x="343945" y="0"/>
                        <a:pt x="6122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 rot="2697183">
                  <a:off x="3992879" y="2144879"/>
                  <a:ext cx="1158240" cy="1158240"/>
                  <a:chOff x="1143000" y="2057400"/>
                  <a:chExt cx="1158240" cy="1158240"/>
                </a:xfrm>
                <a:grpFill/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1143000" y="2057400"/>
                    <a:ext cx="1005840" cy="1005840"/>
                    <a:chOff x="1143000" y="2057400"/>
                    <a:chExt cx="1005840" cy="1005840"/>
                  </a:xfrm>
                  <a:grpFill/>
                </p:grpSpPr>
                <p:sp>
                  <p:nvSpPr>
                    <p:cNvPr id="61" name="Rounded Rectangle 60"/>
                    <p:cNvSpPr/>
                    <p:nvPr/>
                  </p:nvSpPr>
                  <p:spPr>
                    <a:xfrm>
                      <a:off x="1143000" y="20574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ounded Rectangle 61"/>
                    <p:cNvSpPr/>
                    <p:nvPr/>
                  </p:nvSpPr>
                  <p:spPr>
                    <a:xfrm>
                      <a:off x="1295400" y="2209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Rounded Rectangle 62"/>
                    <p:cNvSpPr/>
                    <p:nvPr/>
                  </p:nvSpPr>
                  <p:spPr>
                    <a:xfrm>
                      <a:off x="1447800" y="23622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ounded Rectangle 63"/>
                    <p:cNvSpPr/>
                    <p:nvPr/>
                  </p:nvSpPr>
                  <p:spPr>
                    <a:xfrm>
                      <a:off x="1600200" y="25146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Rounded Rectangle 64"/>
                    <p:cNvSpPr/>
                    <p:nvPr/>
                  </p:nvSpPr>
                  <p:spPr>
                    <a:xfrm>
                      <a:off x="1752600" y="26670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ounded Rectangle 65"/>
                    <p:cNvSpPr/>
                    <p:nvPr/>
                  </p:nvSpPr>
                  <p:spPr>
                    <a:xfrm>
                      <a:off x="1905000" y="28194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Rounded Rectangle 66"/>
                    <p:cNvSpPr/>
                    <p:nvPr/>
                  </p:nvSpPr>
                  <p:spPr>
                    <a:xfrm>
                      <a:off x="2057400" y="2971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2209800" y="31242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8" name="Rounded Rectangle 57"/>
                <p:cNvSpPr/>
                <p:nvPr/>
              </p:nvSpPr>
              <p:spPr>
                <a:xfrm>
                  <a:off x="4525661" y="3781384"/>
                  <a:ext cx="91440" cy="9144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5" name="TextBox 84"/>
            <p:cNvSpPr txBox="1"/>
            <p:nvPr/>
          </p:nvSpPr>
          <p:spPr>
            <a:xfrm rot="1118701">
              <a:off x="5789037" y="4338916"/>
              <a:ext cx="1259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-1421386" y="609600"/>
            <a:ext cx="1447800" cy="4745603"/>
            <a:chOff x="7454296" y="609600"/>
            <a:chExt cx="1447800" cy="4745603"/>
          </a:xfrm>
        </p:grpSpPr>
        <p:grpSp>
          <p:nvGrpSpPr>
            <p:cNvPr id="68" name="Group 67"/>
            <p:cNvGrpSpPr/>
            <p:nvPr/>
          </p:nvGrpSpPr>
          <p:grpSpPr>
            <a:xfrm>
              <a:off x="7454296" y="609600"/>
              <a:ext cx="1447800" cy="4745603"/>
              <a:chOff x="3847480" y="571500"/>
              <a:chExt cx="1447800" cy="4745603"/>
            </a:xfrm>
            <a:solidFill>
              <a:srgbClr val="7030A0"/>
            </a:solidFill>
          </p:grpSpPr>
          <p:sp>
            <p:nvSpPr>
              <p:cNvPr id="69" name="Rounded Rectangle 68"/>
              <p:cNvSpPr/>
              <p:nvPr/>
            </p:nvSpPr>
            <p:spPr>
              <a:xfrm rot="2913675">
                <a:off x="3847480" y="3869303"/>
                <a:ext cx="1447800" cy="14478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3942034" y="571500"/>
                <a:ext cx="1259931" cy="3301324"/>
                <a:chOff x="3942034" y="571500"/>
                <a:chExt cx="1259931" cy="3301324"/>
              </a:xfrm>
              <a:grpFill/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3942034" y="571500"/>
                  <a:ext cx="1259931" cy="1219200"/>
                </a:xfrm>
                <a:custGeom>
                  <a:avLst/>
                  <a:gdLst>
                    <a:gd name="connsiteX0" fmla="*/ 612231 w 1259931"/>
                    <a:gd name="connsiteY0" fmla="*/ 0 h 1219200"/>
                    <a:gd name="connsiteX1" fmla="*/ 1259931 w 1259931"/>
                    <a:gd name="connsiteY1" fmla="*/ 609600 h 1219200"/>
                    <a:gd name="connsiteX2" fmla="*/ 612231 w 1259931"/>
                    <a:gd name="connsiteY2" fmla="*/ 1219200 h 1219200"/>
                    <a:gd name="connsiteX3" fmla="*/ 15431 w 1259931"/>
                    <a:gd name="connsiteY3" fmla="*/ 846884 h 1219200"/>
                    <a:gd name="connsiteX4" fmla="*/ 0 w 1259931"/>
                    <a:gd name="connsiteY4" fmla="*/ 800100 h 1219200"/>
                    <a:gd name="connsiteX5" fmla="*/ 346535 w 1259931"/>
                    <a:gd name="connsiteY5" fmla="*/ 800100 h 1219200"/>
                    <a:gd name="connsiteX6" fmla="*/ 369764 w 1259931"/>
                    <a:gd name="connsiteY6" fmla="*/ 825126 h 1219200"/>
                    <a:gd name="connsiteX7" fmla="*/ 612231 w 1259931"/>
                    <a:gd name="connsiteY7" fmla="*/ 914400 h 1219200"/>
                    <a:gd name="connsiteX8" fmla="*/ 955131 w 1259931"/>
                    <a:gd name="connsiteY8" fmla="*/ 609600 h 1219200"/>
                    <a:gd name="connsiteX9" fmla="*/ 612231 w 1259931"/>
                    <a:gd name="connsiteY9" fmla="*/ 304800 h 1219200"/>
                    <a:gd name="connsiteX10" fmla="*/ 369764 w 1259931"/>
                    <a:gd name="connsiteY10" fmla="*/ 394074 h 1219200"/>
                    <a:gd name="connsiteX11" fmla="*/ 346535 w 1259931"/>
                    <a:gd name="connsiteY11" fmla="*/ 419100 h 1219200"/>
                    <a:gd name="connsiteX12" fmla="*/ 0 w 1259931"/>
                    <a:gd name="connsiteY12" fmla="*/ 419100 h 1219200"/>
                    <a:gd name="connsiteX13" fmla="*/ 15431 w 1259931"/>
                    <a:gd name="connsiteY13" fmla="*/ 372316 h 1219200"/>
                    <a:gd name="connsiteX14" fmla="*/ 612231 w 1259931"/>
                    <a:gd name="connsiteY14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59931" h="1219200">
                      <a:moveTo>
                        <a:pt x="612231" y="0"/>
                      </a:moveTo>
                      <a:cubicBezTo>
                        <a:pt x="969946" y="0"/>
                        <a:pt x="1259931" y="272927"/>
                        <a:pt x="1259931" y="609600"/>
                      </a:cubicBezTo>
                      <a:cubicBezTo>
                        <a:pt x="1259931" y="946273"/>
                        <a:pt x="969946" y="1219200"/>
                        <a:pt x="612231" y="1219200"/>
                      </a:cubicBezTo>
                      <a:cubicBezTo>
                        <a:pt x="343945" y="1219200"/>
                        <a:pt x="113757" y="1065679"/>
                        <a:pt x="15431" y="846884"/>
                      </a:cubicBezTo>
                      <a:lnTo>
                        <a:pt x="0" y="800100"/>
                      </a:lnTo>
                      <a:lnTo>
                        <a:pt x="346535" y="800100"/>
                      </a:lnTo>
                      <a:lnTo>
                        <a:pt x="369764" y="825126"/>
                      </a:lnTo>
                      <a:cubicBezTo>
                        <a:pt x="431817" y="880284"/>
                        <a:pt x="517542" y="914400"/>
                        <a:pt x="612231" y="914400"/>
                      </a:cubicBezTo>
                      <a:cubicBezTo>
                        <a:pt x="801609" y="914400"/>
                        <a:pt x="955131" y="777936"/>
                        <a:pt x="955131" y="609600"/>
                      </a:cubicBezTo>
                      <a:cubicBezTo>
                        <a:pt x="955131" y="441264"/>
                        <a:pt x="801609" y="304800"/>
                        <a:pt x="612231" y="304800"/>
                      </a:cubicBezTo>
                      <a:cubicBezTo>
                        <a:pt x="517542" y="304800"/>
                        <a:pt x="431817" y="338916"/>
                        <a:pt x="369764" y="394074"/>
                      </a:cubicBezTo>
                      <a:lnTo>
                        <a:pt x="346535" y="419100"/>
                      </a:lnTo>
                      <a:lnTo>
                        <a:pt x="0" y="419100"/>
                      </a:lnTo>
                      <a:lnTo>
                        <a:pt x="15431" y="372316"/>
                      </a:lnTo>
                      <a:cubicBezTo>
                        <a:pt x="113757" y="153522"/>
                        <a:pt x="343945" y="0"/>
                        <a:pt x="6122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2" name="Group 71"/>
                <p:cNvGrpSpPr/>
                <p:nvPr/>
              </p:nvGrpSpPr>
              <p:grpSpPr>
                <a:xfrm rot="2697183">
                  <a:off x="3992879" y="2144879"/>
                  <a:ext cx="1158240" cy="1158240"/>
                  <a:chOff x="1143000" y="2057400"/>
                  <a:chExt cx="1158240" cy="1158240"/>
                </a:xfrm>
                <a:grpFill/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1143000" y="2057400"/>
                    <a:ext cx="1005840" cy="1005840"/>
                    <a:chOff x="1143000" y="2057400"/>
                    <a:chExt cx="1005840" cy="1005840"/>
                  </a:xfrm>
                  <a:grpFill/>
                </p:grpSpPr>
                <p:sp>
                  <p:nvSpPr>
                    <p:cNvPr id="76" name="Rounded Rectangle 75"/>
                    <p:cNvSpPr/>
                    <p:nvPr/>
                  </p:nvSpPr>
                  <p:spPr>
                    <a:xfrm>
                      <a:off x="1143000" y="20574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Rounded Rectangle 76"/>
                    <p:cNvSpPr/>
                    <p:nvPr/>
                  </p:nvSpPr>
                  <p:spPr>
                    <a:xfrm>
                      <a:off x="1295400" y="2209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Rounded Rectangle 77"/>
                    <p:cNvSpPr/>
                    <p:nvPr/>
                  </p:nvSpPr>
                  <p:spPr>
                    <a:xfrm>
                      <a:off x="1447800" y="23622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ounded Rectangle 78"/>
                    <p:cNvSpPr/>
                    <p:nvPr/>
                  </p:nvSpPr>
                  <p:spPr>
                    <a:xfrm>
                      <a:off x="1600200" y="25146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Rounded Rectangle 79"/>
                    <p:cNvSpPr/>
                    <p:nvPr/>
                  </p:nvSpPr>
                  <p:spPr>
                    <a:xfrm>
                      <a:off x="1752600" y="26670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ounded Rectangle 80"/>
                    <p:cNvSpPr/>
                    <p:nvPr/>
                  </p:nvSpPr>
                  <p:spPr>
                    <a:xfrm>
                      <a:off x="1905000" y="28194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Rounded Rectangle 81"/>
                    <p:cNvSpPr/>
                    <p:nvPr/>
                  </p:nvSpPr>
                  <p:spPr>
                    <a:xfrm>
                      <a:off x="2057400" y="2971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5" name="Rounded Rectangle 74"/>
                  <p:cNvSpPr/>
                  <p:nvPr/>
                </p:nvSpPr>
                <p:spPr>
                  <a:xfrm>
                    <a:off x="2209800" y="31242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3" name="Rounded Rectangle 72"/>
                <p:cNvSpPr/>
                <p:nvPr/>
              </p:nvSpPr>
              <p:spPr>
                <a:xfrm>
                  <a:off x="4525661" y="3781384"/>
                  <a:ext cx="91440" cy="9144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6" name="TextBox 85"/>
            <p:cNvSpPr txBox="1"/>
            <p:nvPr/>
          </p:nvSpPr>
          <p:spPr>
            <a:xfrm rot="19846912">
              <a:off x="7548229" y="4338916"/>
              <a:ext cx="1259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75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97622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02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33 0.00371 L 0.9908 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75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573 0.00903 L 0.98871 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49" y="-4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0591 -2.22222E-6 L 0.9974 -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3.33333E-6 -2.22222E-6 L 1.02917 -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71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685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eb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4114800" cy="2514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feb-10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"/>
            <a:ext cx="3982288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feb-10,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19400"/>
            <a:ext cx="4114799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feb-10,,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819400"/>
            <a:ext cx="3962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362200" y="5486401"/>
            <a:ext cx="4953000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দোয়েল কোয়েল ময়না কোকিল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সবার আছে গান,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71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810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eb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833879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5334000"/>
            <a:ext cx="373380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পাখির গানে পাখির সুরে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মুগ্ধ সবার প্রাণ।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76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9624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eb-12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04800"/>
            <a:ext cx="4373137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5410200"/>
            <a:ext cx="35814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সাগর নদীর ঊর্মিমালা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 ভোলানো সুর,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76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4191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feb-13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33400"/>
            <a:ext cx="4209051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5486400"/>
            <a:ext cx="350520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নদী হচ্ছে স্রোতস্বিনী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সাগর সমুদ্দর।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76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28600"/>
            <a:ext cx="4189758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eb-14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"/>
            <a:ext cx="4308716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5562600"/>
            <a:ext cx="46482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ছড়ায় পাহাড় সুরের বাহার 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ঝরনা-প্রকৃতিতে,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76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28601"/>
            <a:ext cx="4495799" cy="2645838"/>
          </a:xfrm>
          <a:prstGeom prst="rect">
            <a:avLst/>
          </a:prstGeom>
        </p:spPr>
      </p:pic>
      <p:pic>
        <p:nvPicPr>
          <p:cNvPr id="4" name="Picture 3" descr="feb-15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4038600" cy="2620049"/>
          </a:xfrm>
          <a:prstGeom prst="rect">
            <a:avLst/>
          </a:prstGeom>
        </p:spPr>
      </p:pic>
      <p:pic>
        <p:nvPicPr>
          <p:cNvPr id="5" name="Picture 4" descr="feb-15,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48000"/>
            <a:ext cx="4495800" cy="2590800"/>
          </a:xfrm>
          <a:prstGeom prst="rect">
            <a:avLst/>
          </a:prstGeom>
        </p:spPr>
      </p:pic>
      <p:pic>
        <p:nvPicPr>
          <p:cNvPr id="6" name="Picture 5" descr="feb-15,,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048000"/>
            <a:ext cx="4029856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5562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বাতাসে তার প্রতিধ্বনি </a:t>
            </a: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গ্রীষ্ম-বর্ষা-শীতে। 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0" y="609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410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পাঠ থেকে নতুন শব্দ খুঁজে বের কর এবং অর্থ লিখ।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46086"/>
            <a:ext cx="5943600" cy="3635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8200" y="990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09800" y="1130587"/>
            <a:ext cx="1447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14700" y="1021377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বিমোহিত / আনন্দিত। 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74940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648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উর্মিমালা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209800" y="2916197"/>
            <a:ext cx="1447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209800" y="4788187"/>
            <a:ext cx="1447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40222" y="2806987"/>
            <a:ext cx="301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ও সাগরের ঢেউ।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5699" y="4678977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ঢেউসমূহ / ঢেউগুলো। 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4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6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6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76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সরব পাঠ </a:t>
            </a:r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m sultan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25168"/>
            <a:ext cx="7772400" cy="4523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76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09" y="381000"/>
            <a:ext cx="8459381" cy="609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8382000" cy="6248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772400" cy="3886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599"/>
            <a:ext cx="1864895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846095" y="2613392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আলমগীর ভূঞা 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বালুয়াকান্দি-১ সপ্রাবি 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রায়পুরা-নরসিংদী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 ০১৭৩৮-৩৮৩১৩১ </a:t>
            </a:r>
            <a:endParaRPr lang="en-US" sz="20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648" y="0"/>
            <a:ext cx="9144000" cy="6858000"/>
            <a:chOff x="14785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14785" y="0"/>
              <a:ext cx="9144000" cy="685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5785" y="304800"/>
              <a:ext cx="8382000" cy="6248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772399" cy="3733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7" y="2270519"/>
            <a:ext cx="1950620" cy="2470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982451" y="2652627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আলমগীর ভূঞা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বালুয়াকান্দি-১ সপ্রাবি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রায়পুরা-নরসিংদী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 ০১৭৩৮-৩৮৩১৩১ 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1800" y="685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76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905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যুক্তবর্ণগুলো ভেঙ্গে লেখ-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3042118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মুগ্ধ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" y="397481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" y="511193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সমুদ্দুর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77774" y="3188311"/>
            <a:ext cx="11811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277774" y="4063198"/>
            <a:ext cx="11811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281186" y="5258123"/>
            <a:ext cx="11811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723868" y="3042118"/>
            <a:ext cx="990600" cy="567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629400" y="3036979"/>
            <a:ext cx="990600" cy="567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723868" y="3960853"/>
            <a:ext cx="990600" cy="567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723868" y="5120640"/>
            <a:ext cx="990600" cy="567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618635" y="5120640"/>
            <a:ext cx="990600" cy="567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625155" y="4009887"/>
            <a:ext cx="990600" cy="567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ross 24"/>
          <p:cNvSpPr/>
          <p:nvPr/>
        </p:nvSpPr>
        <p:spPr>
          <a:xfrm>
            <a:off x="5441211" y="3084741"/>
            <a:ext cx="457200" cy="43858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ross 25"/>
          <p:cNvSpPr/>
          <p:nvPr/>
        </p:nvSpPr>
        <p:spPr>
          <a:xfrm>
            <a:off x="5441211" y="4025237"/>
            <a:ext cx="457200" cy="43858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ross 26"/>
          <p:cNvSpPr/>
          <p:nvPr/>
        </p:nvSpPr>
        <p:spPr>
          <a:xfrm>
            <a:off x="5441211" y="5185024"/>
            <a:ext cx="457200" cy="43858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-2275" y="0"/>
            <a:ext cx="9144000" cy="6858000"/>
            <a:chOff x="-2275" y="0"/>
            <a:chExt cx="9144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-2275" y="0"/>
              <a:ext cx="9144000" cy="6858000"/>
              <a:chOff x="0" y="0"/>
              <a:chExt cx="9144000" cy="685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28600" y="266700"/>
                <a:ext cx="8686800" cy="6324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93" y="411588"/>
              <a:ext cx="3159761" cy="13046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0" name="TextBox 29"/>
          <p:cNvSpPr txBox="1"/>
          <p:nvPr/>
        </p:nvSpPr>
        <p:spPr>
          <a:xfrm>
            <a:off x="3819118" y="3974812"/>
            <a:ext cx="75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2123" y="400708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91273" y="512064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2123" y="51584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11107" y="777691"/>
            <a:ext cx="268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42997" y="1869857"/>
            <a:ext cx="4453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যুক্তবর্ণগুলো ভেঙ্গে লেখ-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8718" y="3019555"/>
            <a:ext cx="133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মুগ্ধ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0" y="424452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000" y="537863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সমুদ্দুর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2016873" y="3211350"/>
            <a:ext cx="954927" cy="26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2000250" y="4416128"/>
            <a:ext cx="954927" cy="26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2002772" y="5530645"/>
            <a:ext cx="954927" cy="26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458874" y="3099200"/>
            <a:ext cx="1030102" cy="542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443983" y="4174917"/>
            <a:ext cx="1030102" cy="542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6437821" y="3071503"/>
            <a:ext cx="1030102" cy="542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455766" y="4265353"/>
            <a:ext cx="1030102" cy="542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455766" y="5390969"/>
            <a:ext cx="1030102" cy="542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437821" y="5298797"/>
            <a:ext cx="1030102" cy="542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ross 50"/>
          <p:cNvSpPr/>
          <p:nvPr/>
        </p:nvSpPr>
        <p:spPr>
          <a:xfrm>
            <a:off x="5282898" y="3091423"/>
            <a:ext cx="412011" cy="56735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ross 51"/>
          <p:cNvSpPr/>
          <p:nvPr/>
        </p:nvSpPr>
        <p:spPr>
          <a:xfrm>
            <a:off x="5283476" y="4252753"/>
            <a:ext cx="412011" cy="56735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ross 52"/>
          <p:cNvSpPr/>
          <p:nvPr/>
        </p:nvSpPr>
        <p:spPr>
          <a:xfrm>
            <a:off x="5282898" y="5339930"/>
            <a:ext cx="412011" cy="56735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528809" y="310572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11678" y="3047409"/>
            <a:ext cx="68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76447" y="4287947"/>
            <a:ext cx="70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96555" y="4166353"/>
            <a:ext cx="103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6447" y="5339930"/>
            <a:ext cx="70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78857" y="5331217"/>
            <a:ext cx="66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6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6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0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8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60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8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7" grpId="1"/>
      <p:bldP spid="58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76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-5 u-5a-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28675"/>
            <a:ext cx="7162799" cy="520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838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 বাংলা বইয়ের ৩১ পৃষ্ঠা খোলো 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7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-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526066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" y="304800"/>
              <a:ext cx="8534400" cy="6324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25589"/>
            <a:ext cx="6096000" cy="3123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8500" y="53721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700" y="539116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কবিতাংশটুকু দলে আবৃত্তি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33700" y="1143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304800" y="304800"/>
                  <a:ext cx="8534400" cy="62484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600" y="609600"/>
                <a:ext cx="4876800" cy="15335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322731"/>
              <a:ext cx="7315200" cy="40018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352800" y="117467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971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ফেব্রুয়ারির গান কবিতাটি কে লিখেছেন?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7499" y="38862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কবি এই কবিতায় কত ধরনের সুরের কথা বলেছেন?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5099" y="5115818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আমরা কোন ভাষাতে মনের কথা বলি?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4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7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257800"/>
            <a:ext cx="71628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 ফ্রেব্রুয়ারির গান কবিতায় কবি কতটি পাখির কথা ও কত ধরণের সুরের কথা বলেছেন ?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amily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600"/>
            <a:ext cx="6248400" cy="3726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7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8200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5410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066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304800"/>
              <a:ext cx="8534400" cy="6248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" y="838200"/>
            <a:ext cx="3733800" cy="5181600"/>
            <a:chOff x="762000" y="838200"/>
            <a:chExt cx="3733800" cy="5181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838200"/>
              <a:ext cx="3733800" cy="5181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990600"/>
              <a:ext cx="1219199" cy="5925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4571999" y="990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99" y="1905000"/>
            <a:ext cx="40386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৭ (পাঠ-১) 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ফেব্রুয়ারীর গান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দোয়েল কোয়েল….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 শীতে। 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২৪/০৩/২০২১খ্রি.  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81000" y="304800"/>
                <a:ext cx="8458200" cy="6248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410200"/>
              <a:ext cx="84582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695700" y="67761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1524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২.১.২। কবিতা শুনে মূলভাব বুঝতে পারবে। 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7300" y="2213719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১.১.১। যুক্তবর্ণ সহযোগে তৈরি শব্দ স্পষ্ট ও শুদ্ধভাবে বলতে পারবে। 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167826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২.২.২। পাঠ্যবইয়ের কবিতা সাবলীল ভাবে আবৃতি করতে পারবে। 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7300" y="41219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১.৫.১। পাঠে ব্যবহ্রত শব্দ দিয়ে নতুন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বাক্য লিখতে পারবে।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725762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২.৩.১। পাঠ সংশ্লিষ্ট প্রশ্নের উত্তর লিখতে পারবে। 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6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4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04800"/>
            <a:ext cx="4495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এসো আমরা ছবি দেখি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eb-5.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924800" cy="2590800"/>
          </a:xfrm>
          <a:prstGeom prst="rect">
            <a:avLst/>
          </a:prstGeom>
        </p:spPr>
      </p:pic>
      <p:pic>
        <p:nvPicPr>
          <p:cNvPr id="6" name="Picture 5" descr="feb-5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0"/>
            <a:ext cx="8001000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685800" y="9906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59591" y="9906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পেলে?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5800" y="27432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87506" y="4617779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33600" y="27432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 মিনার সম্পর্কে তোমাদের কিছু জানা আছে?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7484" y="4440078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কি হতে পারে তা কী তোমরা বলতে পারো?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2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6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6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-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8" y="381000"/>
            <a:ext cx="8583224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5" y="228600"/>
            <a:ext cx="8621329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772400" cy="518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457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</a:t>
            </a:r>
            <a:endParaRPr lang="en-US" sz="3600" b="1" u="sng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302</Words>
  <Application>Microsoft Office PowerPoint</Application>
  <PresentationFormat>On-screen Show (4:3)</PresentationFormat>
  <Paragraphs>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Microsoft account</cp:lastModifiedBy>
  <cp:revision>83</cp:revision>
  <dcterms:created xsi:type="dcterms:W3CDTF">2006-08-16T00:00:00Z</dcterms:created>
  <dcterms:modified xsi:type="dcterms:W3CDTF">2021-03-24T09:58:26Z</dcterms:modified>
</cp:coreProperties>
</file>