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79" r:id="rId2"/>
    <p:sldId id="257" r:id="rId3"/>
    <p:sldId id="277" r:id="rId4"/>
    <p:sldId id="280" r:id="rId5"/>
    <p:sldId id="262" r:id="rId6"/>
    <p:sldId id="261" r:id="rId7"/>
    <p:sldId id="27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4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92763"/>
    <a:srgbClr val="BD1205"/>
    <a:srgbClr val="19550B"/>
    <a:srgbClr val="CC3300"/>
    <a:srgbClr val="A40C37"/>
    <a:srgbClr val="9E29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54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4010FF-A1A6-4FB9-997D-10F9BF3C3C49}" type="doc">
      <dgm:prSet loTypeId="urn:microsoft.com/office/officeart/2005/8/layout/chevron2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D30EA177-993B-496E-94D6-D03E76E99893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US" sz="6000" b="1" dirty="0">
            <a:solidFill>
              <a:srgbClr val="FF0000"/>
            </a:solidFill>
            <a:latin typeface="Arial Black" pitchFamily="34" charset="0"/>
          </a:endParaRPr>
        </a:p>
        <a:p>
          <a:r>
            <a:rPr lang="en-US" sz="6000" b="1" dirty="0">
              <a:solidFill>
                <a:srgbClr val="FF0000"/>
              </a:solidFill>
              <a:latin typeface="Arial Black" pitchFamily="34" charset="0"/>
            </a:rPr>
            <a:t>LESSON HEAD LINE</a:t>
          </a:r>
        </a:p>
      </dgm:t>
    </dgm:pt>
    <dgm:pt modelId="{4A9B0356-86CA-47B7-9EC7-595B2E30130C}" type="parTrans" cxnId="{03899963-0F73-48F4-9725-8315FF18BB61}">
      <dgm:prSet/>
      <dgm:spPr/>
      <dgm:t>
        <a:bodyPr/>
        <a:lstStyle/>
        <a:p>
          <a:endParaRPr lang="en-US"/>
        </a:p>
      </dgm:t>
    </dgm:pt>
    <dgm:pt modelId="{D48EC16E-903D-4A45-8DE4-05580E79191D}" type="sibTrans" cxnId="{03899963-0F73-48F4-9725-8315FF18BB61}">
      <dgm:prSet/>
      <dgm:spPr/>
      <dgm:t>
        <a:bodyPr/>
        <a:lstStyle/>
        <a:p>
          <a:endParaRPr lang="en-US"/>
        </a:p>
      </dgm:t>
    </dgm:pt>
    <dgm:pt modelId="{8AE40F69-0671-492A-9972-366E57BEB186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pPr algn="ctr"/>
          <a:r>
            <a:rPr lang="en-US" sz="7200" b="0" dirty="0">
              <a:solidFill>
                <a:srgbClr val="002060"/>
              </a:solidFill>
              <a:latin typeface="Arial Black" pitchFamily="34" charset="0"/>
            </a:rPr>
            <a:t>A Student</a:t>
          </a:r>
          <a:endParaRPr lang="en-US" sz="6000" b="0" dirty="0">
            <a:solidFill>
              <a:srgbClr val="002060"/>
            </a:solidFill>
            <a:latin typeface="Arial Black" pitchFamily="34" charset="0"/>
          </a:endParaRPr>
        </a:p>
      </dgm:t>
    </dgm:pt>
    <dgm:pt modelId="{4BA3FEEC-EADF-4D50-88E7-E92CBEAF7F7B}" type="parTrans" cxnId="{9B9E9FCC-941B-4523-BB05-C368D95A89EF}">
      <dgm:prSet/>
      <dgm:spPr/>
      <dgm:t>
        <a:bodyPr/>
        <a:lstStyle/>
        <a:p>
          <a:endParaRPr lang="en-US"/>
        </a:p>
      </dgm:t>
    </dgm:pt>
    <dgm:pt modelId="{633D366C-97C5-40C7-BF2C-3692B3E385C8}" type="sibTrans" cxnId="{9B9E9FCC-941B-4523-BB05-C368D95A89EF}">
      <dgm:prSet/>
      <dgm:spPr/>
      <dgm:t>
        <a:bodyPr/>
        <a:lstStyle/>
        <a:p>
          <a:endParaRPr lang="en-US"/>
        </a:p>
      </dgm:t>
    </dgm:pt>
    <dgm:pt modelId="{AEAA39A3-35E7-49C4-A852-29D68F65571C}" type="pres">
      <dgm:prSet presAssocID="{F64010FF-A1A6-4FB9-997D-10F9BF3C3C49}" presName="linearFlow" presStyleCnt="0">
        <dgm:presLayoutVars>
          <dgm:dir/>
          <dgm:animLvl val="lvl"/>
          <dgm:resizeHandles val="exact"/>
        </dgm:presLayoutVars>
      </dgm:prSet>
      <dgm:spPr/>
    </dgm:pt>
    <dgm:pt modelId="{98BDA698-05C4-4E10-BB6F-E10B9AA1659C}" type="pres">
      <dgm:prSet presAssocID="{D30EA177-993B-496E-94D6-D03E76E99893}" presName="composite" presStyleCnt="0"/>
      <dgm:spPr/>
    </dgm:pt>
    <dgm:pt modelId="{107EE16C-38EC-4337-800E-CF43A40FA4B1}" type="pres">
      <dgm:prSet presAssocID="{D30EA177-993B-496E-94D6-D03E76E99893}" presName="parentText" presStyleLbl="alignNode1" presStyleIdx="0" presStyleCnt="1" custScaleX="114286">
        <dgm:presLayoutVars>
          <dgm:chMax val="1"/>
          <dgm:bulletEnabled val="1"/>
        </dgm:presLayoutVars>
      </dgm:prSet>
      <dgm:spPr/>
    </dgm:pt>
    <dgm:pt modelId="{0C200395-C583-4869-883F-CA79C369EDBA}" type="pres">
      <dgm:prSet presAssocID="{D30EA177-993B-496E-94D6-D03E76E99893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03899963-0F73-48F4-9725-8315FF18BB61}" srcId="{F64010FF-A1A6-4FB9-997D-10F9BF3C3C49}" destId="{D30EA177-993B-496E-94D6-D03E76E99893}" srcOrd="0" destOrd="0" parTransId="{4A9B0356-86CA-47B7-9EC7-595B2E30130C}" sibTransId="{D48EC16E-903D-4A45-8DE4-05580E79191D}"/>
    <dgm:cxn modelId="{1E1C6368-68B1-467A-9608-E8F525FFC6D5}" type="presOf" srcId="{F64010FF-A1A6-4FB9-997D-10F9BF3C3C49}" destId="{AEAA39A3-35E7-49C4-A852-29D68F65571C}" srcOrd="0" destOrd="0" presId="urn:microsoft.com/office/officeart/2005/8/layout/chevron2"/>
    <dgm:cxn modelId="{9B9E9FCC-941B-4523-BB05-C368D95A89EF}" srcId="{D30EA177-993B-496E-94D6-D03E76E99893}" destId="{8AE40F69-0671-492A-9972-366E57BEB186}" srcOrd="0" destOrd="0" parTransId="{4BA3FEEC-EADF-4D50-88E7-E92CBEAF7F7B}" sibTransId="{633D366C-97C5-40C7-BF2C-3692B3E385C8}"/>
    <dgm:cxn modelId="{63B2AADB-289E-4BF9-9A17-1EE4A049DF19}" type="presOf" srcId="{D30EA177-993B-496E-94D6-D03E76E99893}" destId="{107EE16C-38EC-4337-800E-CF43A40FA4B1}" srcOrd="0" destOrd="0" presId="urn:microsoft.com/office/officeart/2005/8/layout/chevron2"/>
    <dgm:cxn modelId="{631499E1-EE16-493F-9F43-A0F364551FCA}" type="presOf" srcId="{8AE40F69-0671-492A-9972-366E57BEB186}" destId="{0C200395-C583-4869-883F-CA79C369EDBA}" srcOrd="0" destOrd="0" presId="urn:microsoft.com/office/officeart/2005/8/layout/chevron2"/>
    <dgm:cxn modelId="{C4422B66-C8C0-4DF9-895A-8BAE1621AD2B}" type="presParOf" srcId="{AEAA39A3-35E7-49C4-A852-29D68F65571C}" destId="{98BDA698-05C4-4E10-BB6F-E10B9AA1659C}" srcOrd="0" destOrd="0" presId="urn:microsoft.com/office/officeart/2005/8/layout/chevron2"/>
    <dgm:cxn modelId="{D0E94968-E910-47AA-8A0F-6CD39151A93C}" type="presParOf" srcId="{98BDA698-05C4-4E10-BB6F-E10B9AA1659C}" destId="{107EE16C-38EC-4337-800E-CF43A40FA4B1}" srcOrd="0" destOrd="0" presId="urn:microsoft.com/office/officeart/2005/8/layout/chevron2"/>
    <dgm:cxn modelId="{5BE73C46-4890-4192-A642-1829979258A7}" type="presParOf" srcId="{98BDA698-05C4-4E10-BB6F-E10B9AA1659C}" destId="{0C200395-C583-4869-883F-CA79C369EDB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AD550B1-3CAF-42FB-A130-48483FF0929C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DCCBC589-7650-4F16-AEBE-4CD513B50EC1}">
      <dgm:prSet phldrT="[Text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7200" b="1" dirty="0">
              <a:solidFill>
                <a:srgbClr val="C00000"/>
              </a:solidFill>
            </a:rPr>
            <a:t>Write  5 sentences </a:t>
          </a:r>
          <a:r>
            <a:rPr lang="en-US" sz="7200" b="1">
              <a:solidFill>
                <a:srgbClr val="C00000"/>
              </a:solidFill>
            </a:rPr>
            <a:t>about your self</a:t>
          </a:r>
          <a:r>
            <a:rPr lang="en-US" sz="7200" b="1" dirty="0">
              <a:solidFill>
                <a:srgbClr val="C00000"/>
              </a:solidFill>
            </a:rPr>
            <a:t>.</a:t>
          </a:r>
        </a:p>
      </dgm:t>
    </dgm:pt>
    <dgm:pt modelId="{3F5AE21F-FA11-442D-B647-7033DDC5BA15}" type="parTrans" cxnId="{2EAECB3B-AB94-4F50-B65F-D28CD4549C1F}">
      <dgm:prSet/>
      <dgm:spPr/>
      <dgm:t>
        <a:bodyPr/>
        <a:lstStyle/>
        <a:p>
          <a:endParaRPr lang="en-US"/>
        </a:p>
      </dgm:t>
    </dgm:pt>
    <dgm:pt modelId="{DF3CCB05-0207-4335-B45D-1D6D84E41CF2}" type="sibTrans" cxnId="{2EAECB3B-AB94-4F50-B65F-D28CD4549C1F}">
      <dgm:prSet/>
      <dgm:spPr/>
      <dgm:t>
        <a:bodyPr/>
        <a:lstStyle/>
        <a:p>
          <a:endParaRPr lang="en-US"/>
        </a:p>
      </dgm:t>
    </dgm:pt>
    <dgm:pt modelId="{FD597313-4F14-4B90-9D08-52A74EA78D61}" type="pres">
      <dgm:prSet presAssocID="{AAD550B1-3CAF-42FB-A130-48483FF0929C}" presName="compositeShape" presStyleCnt="0">
        <dgm:presLayoutVars>
          <dgm:dir/>
          <dgm:resizeHandles/>
        </dgm:presLayoutVars>
      </dgm:prSet>
      <dgm:spPr/>
    </dgm:pt>
    <dgm:pt modelId="{4E504017-B71E-4202-8AB8-5B10D2373CE9}" type="pres">
      <dgm:prSet presAssocID="{AAD550B1-3CAF-42FB-A130-48483FF0929C}" presName="pyramid" presStyleLbl="node1" presStyleIdx="0" presStyleCnt="1" custScaleX="116968"/>
      <dgm:spPr/>
    </dgm:pt>
    <dgm:pt modelId="{ECD9438C-C285-4164-86BE-88BB9F5D678E}" type="pres">
      <dgm:prSet presAssocID="{AAD550B1-3CAF-42FB-A130-48483FF0929C}" presName="theList" presStyleCnt="0"/>
      <dgm:spPr/>
    </dgm:pt>
    <dgm:pt modelId="{1C3C1341-608E-497F-8088-F10321DE8726}" type="pres">
      <dgm:prSet presAssocID="{DCCBC589-7650-4F16-AEBE-4CD513B50EC1}" presName="aNode" presStyleLbl="fgAcc1" presStyleIdx="0" presStyleCnt="1" custScaleX="224140" custScaleY="53854" custLinFactY="24576" custLinFactNeighborX="-13270" custLinFactNeighborY="100000">
        <dgm:presLayoutVars>
          <dgm:bulletEnabled val="1"/>
        </dgm:presLayoutVars>
      </dgm:prSet>
      <dgm:spPr/>
    </dgm:pt>
    <dgm:pt modelId="{8F3BAA85-1A10-477A-8E0A-AB8BE0C1021B}" type="pres">
      <dgm:prSet presAssocID="{DCCBC589-7650-4F16-AEBE-4CD513B50EC1}" presName="aSpace" presStyleCnt="0"/>
      <dgm:spPr/>
    </dgm:pt>
  </dgm:ptLst>
  <dgm:cxnLst>
    <dgm:cxn modelId="{2EAECB3B-AB94-4F50-B65F-D28CD4549C1F}" srcId="{AAD550B1-3CAF-42FB-A130-48483FF0929C}" destId="{DCCBC589-7650-4F16-AEBE-4CD513B50EC1}" srcOrd="0" destOrd="0" parTransId="{3F5AE21F-FA11-442D-B647-7033DDC5BA15}" sibTransId="{DF3CCB05-0207-4335-B45D-1D6D84E41CF2}"/>
    <dgm:cxn modelId="{84D3EC3F-D3DA-4D89-BECC-5C942BEB575C}" type="presOf" srcId="{DCCBC589-7650-4F16-AEBE-4CD513B50EC1}" destId="{1C3C1341-608E-497F-8088-F10321DE8726}" srcOrd="0" destOrd="0" presId="urn:microsoft.com/office/officeart/2005/8/layout/pyramid2"/>
    <dgm:cxn modelId="{8748DA48-CE77-4AAE-8CD0-A0D680908121}" type="presOf" srcId="{AAD550B1-3CAF-42FB-A130-48483FF0929C}" destId="{FD597313-4F14-4B90-9D08-52A74EA78D61}" srcOrd="0" destOrd="0" presId="urn:microsoft.com/office/officeart/2005/8/layout/pyramid2"/>
    <dgm:cxn modelId="{0E98EA52-0AA4-4A67-B5EF-BE7622E4E672}" type="presParOf" srcId="{FD597313-4F14-4B90-9D08-52A74EA78D61}" destId="{4E504017-B71E-4202-8AB8-5B10D2373CE9}" srcOrd="0" destOrd="0" presId="urn:microsoft.com/office/officeart/2005/8/layout/pyramid2"/>
    <dgm:cxn modelId="{14534495-F541-4551-87BD-33F3AB196F41}" type="presParOf" srcId="{FD597313-4F14-4B90-9D08-52A74EA78D61}" destId="{ECD9438C-C285-4164-86BE-88BB9F5D678E}" srcOrd="1" destOrd="0" presId="urn:microsoft.com/office/officeart/2005/8/layout/pyramid2"/>
    <dgm:cxn modelId="{84F5093A-76B8-41C1-A62B-AD6CE1C79374}" type="presParOf" srcId="{ECD9438C-C285-4164-86BE-88BB9F5D678E}" destId="{1C3C1341-608E-497F-8088-F10321DE8726}" srcOrd="0" destOrd="0" presId="urn:microsoft.com/office/officeart/2005/8/layout/pyramid2"/>
    <dgm:cxn modelId="{F1703978-85C5-478D-92A0-7BF6AD928190}" type="presParOf" srcId="{ECD9438C-C285-4164-86BE-88BB9F5D678E}" destId="{8F3BAA85-1A10-477A-8E0A-AB8BE0C1021B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7A4230-C9C6-45DC-A819-A628A708F3D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627BB2-D737-4851-AF3A-BFE4D98B7ED8}">
      <dgm:prSet phldrT="[Text]" custT="1"/>
      <dgm:spPr>
        <a:solidFill>
          <a:schemeClr val="accent6">
            <a:lumMod val="60000"/>
            <a:lumOff val="40000"/>
          </a:schemeClr>
        </a:solidFill>
        <a:ln w="76200">
          <a:solidFill>
            <a:srgbClr val="FF0000"/>
          </a:solidFill>
        </a:ln>
      </dgm:spPr>
      <dgm:t>
        <a:bodyPr/>
        <a:lstStyle/>
        <a:p>
          <a:pPr algn="r"/>
          <a:r>
            <a:rPr lang="en-US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I`m </a:t>
          </a:r>
          <a:r>
            <a:rPr lang="en-US" sz="8000" b="1" dirty="0" err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Riya</a:t>
          </a:r>
          <a:r>
            <a:rPr lang="en-US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716A296D-BDE9-4E13-8936-595045210422}" type="parTrans" cxnId="{5DC47710-EF04-4A30-8A8F-1C08E3E7B4B2}">
      <dgm:prSet/>
      <dgm:spPr/>
      <dgm:t>
        <a:bodyPr/>
        <a:lstStyle/>
        <a:p>
          <a:endParaRPr lang="en-US"/>
        </a:p>
      </dgm:t>
    </dgm:pt>
    <dgm:pt modelId="{C67A94A3-0DD3-487B-BB67-D8220F79DA57}" type="sibTrans" cxnId="{5DC47710-EF04-4A30-8A8F-1C08E3E7B4B2}">
      <dgm:prSet/>
      <dgm:spPr/>
      <dgm:t>
        <a:bodyPr/>
        <a:lstStyle/>
        <a:p>
          <a:endParaRPr lang="en-US"/>
        </a:p>
      </dgm:t>
    </dgm:pt>
    <dgm:pt modelId="{1DB83488-11B7-4CFA-8BF6-854AF4A3DF40}" type="pres">
      <dgm:prSet presAssocID="{167A4230-C9C6-45DC-A819-A628A708F3D5}" presName="linear" presStyleCnt="0">
        <dgm:presLayoutVars>
          <dgm:dir/>
          <dgm:resizeHandles val="exact"/>
        </dgm:presLayoutVars>
      </dgm:prSet>
      <dgm:spPr/>
    </dgm:pt>
    <dgm:pt modelId="{CDDEC2B9-8CA8-4AD6-B67F-AB55161512B9}" type="pres">
      <dgm:prSet presAssocID="{A7627BB2-D737-4851-AF3A-BFE4D98B7ED8}" presName="comp" presStyleCnt="0"/>
      <dgm:spPr/>
    </dgm:pt>
    <dgm:pt modelId="{054FEAE4-5F8B-43F5-B358-16765C7F7885}" type="pres">
      <dgm:prSet presAssocID="{A7627BB2-D737-4851-AF3A-BFE4D98B7ED8}" presName="box" presStyleLbl="node1" presStyleIdx="0" presStyleCnt="1" custScaleX="87382" custLinFactNeighborX="161"/>
      <dgm:spPr/>
    </dgm:pt>
    <dgm:pt modelId="{B844383F-7F37-44FF-864D-A7CE6DEFB949}" type="pres">
      <dgm:prSet presAssocID="{A7627BB2-D737-4851-AF3A-BFE4D98B7ED8}" presName="img" presStyleLbl="fgImgPlace1" presStyleIdx="0" presStyleCnt="1" custScaleX="211016" custScaleY="125000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76200">
          <a:solidFill>
            <a:srgbClr val="FF0000"/>
          </a:solidFill>
        </a:ln>
      </dgm:spPr>
    </dgm:pt>
    <dgm:pt modelId="{02B94BC4-783E-48C3-AD1C-34EBB924618D}" type="pres">
      <dgm:prSet presAssocID="{A7627BB2-D737-4851-AF3A-BFE4D98B7ED8}" presName="text" presStyleLbl="node1" presStyleIdx="0" presStyleCnt="1">
        <dgm:presLayoutVars>
          <dgm:bulletEnabled val="1"/>
        </dgm:presLayoutVars>
      </dgm:prSet>
      <dgm:spPr/>
    </dgm:pt>
  </dgm:ptLst>
  <dgm:cxnLst>
    <dgm:cxn modelId="{5DC47710-EF04-4A30-8A8F-1C08E3E7B4B2}" srcId="{167A4230-C9C6-45DC-A819-A628A708F3D5}" destId="{A7627BB2-D737-4851-AF3A-BFE4D98B7ED8}" srcOrd="0" destOrd="0" parTransId="{716A296D-BDE9-4E13-8936-595045210422}" sibTransId="{C67A94A3-0DD3-487B-BB67-D8220F79DA57}"/>
    <dgm:cxn modelId="{1B205524-202D-47A0-A054-6FF594CF7FBF}" type="presOf" srcId="{A7627BB2-D737-4851-AF3A-BFE4D98B7ED8}" destId="{054FEAE4-5F8B-43F5-B358-16765C7F7885}" srcOrd="0" destOrd="0" presId="urn:microsoft.com/office/officeart/2005/8/layout/vList4"/>
    <dgm:cxn modelId="{230A1EB0-EA7A-4FC3-8132-4270840B9EED}" type="presOf" srcId="{167A4230-C9C6-45DC-A819-A628A708F3D5}" destId="{1DB83488-11B7-4CFA-8BF6-854AF4A3DF40}" srcOrd="0" destOrd="0" presId="urn:microsoft.com/office/officeart/2005/8/layout/vList4"/>
    <dgm:cxn modelId="{7F2A67E8-1E60-4E67-9647-CDB1485C207A}" type="presOf" srcId="{A7627BB2-D737-4851-AF3A-BFE4D98B7ED8}" destId="{02B94BC4-783E-48C3-AD1C-34EBB924618D}" srcOrd="1" destOrd="0" presId="urn:microsoft.com/office/officeart/2005/8/layout/vList4"/>
    <dgm:cxn modelId="{5DD3FF60-7C88-498C-BD4B-6A7C9792AACB}" type="presParOf" srcId="{1DB83488-11B7-4CFA-8BF6-854AF4A3DF40}" destId="{CDDEC2B9-8CA8-4AD6-B67F-AB55161512B9}" srcOrd="0" destOrd="0" presId="urn:microsoft.com/office/officeart/2005/8/layout/vList4"/>
    <dgm:cxn modelId="{9D91EA7F-FEFE-4288-9AA2-0A957FC26BF6}" type="presParOf" srcId="{CDDEC2B9-8CA8-4AD6-B67F-AB55161512B9}" destId="{054FEAE4-5F8B-43F5-B358-16765C7F7885}" srcOrd="0" destOrd="0" presId="urn:microsoft.com/office/officeart/2005/8/layout/vList4"/>
    <dgm:cxn modelId="{3346C035-192E-40B6-8D29-4E8206338CD8}" type="presParOf" srcId="{CDDEC2B9-8CA8-4AD6-B67F-AB55161512B9}" destId="{B844383F-7F37-44FF-864D-A7CE6DEFB949}" srcOrd="1" destOrd="0" presId="urn:microsoft.com/office/officeart/2005/8/layout/vList4"/>
    <dgm:cxn modelId="{A14A92F8-B4EC-4F08-A6A4-D9058482A7F1}" type="presParOf" srcId="{CDDEC2B9-8CA8-4AD6-B67F-AB55161512B9}" destId="{02B94BC4-783E-48C3-AD1C-34EBB924618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7A4230-C9C6-45DC-A819-A628A708F3D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627BB2-D737-4851-AF3A-BFE4D98B7ED8}">
      <dgm:prSet phldrT="[Text]" custT="1"/>
      <dgm:spPr>
        <a:solidFill>
          <a:schemeClr val="accent4">
            <a:lumMod val="40000"/>
            <a:lumOff val="60000"/>
          </a:schemeClr>
        </a:solidFill>
        <a:ln w="76200">
          <a:solidFill>
            <a:srgbClr val="FF0000"/>
          </a:solidFill>
        </a:ln>
      </dgm:spPr>
      <dgm:t>
        <a:bodyPr/>
        <a:lstStyle/>
        <a:p>
          <a:pPr algn="l"/>
          <a:r>
            <a:rPr lang="en-US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I`m 8 years old.</a:t>
          </a:r>
        </a:p>
      </dgm:t>
    </dgm:pt>
    <dgm:pt modelId="{716A296D-BDE9-4E13-8936-595045210422}" type="parTrans" cxnId="{5DC47710-EF04-4A30-8A8F-1C08E3E7B4B2}">
      <dgm:prSet/>
      <dgm:spPr/>
      <dgm:t>
        <a:bodyPr/>
        <a:lstStyle/>
        <a:p>
          <a:endParaRPr lang="en-US"/>
        </a:p>
      </dgm:t>
    </dgm:pt>
    <dgm:pt modelId="{C67A94A3-0DD3-487B-BB67-D8220F79DA57}" type="sibTrans" cxnId="{5DC47710-EF04-4A30-8A8F-1C08E3E7B4B2}">
      <dgm:prSet/>
      <dgm:spPr/>
      <dgm:t>
        <a:bodyPr/>
        <a:lstStyle/>
        <a:p>
          <a:endParaRPr lang="en-US"/>
        </a:p>
      </dgm:t>
    </dgm:pt>
    <dgm:pt modelId="{1DB83488-11B7-4CFA-8BF6-854AF4A3DF40}" type="pres">
      <dgm:prSet presAssocID="{167A4230-C9C6-45DC-A819-A628A708F3D5}" presName="linear" presStyleCnt="0">
        <dgm:presLayoutVars>
          <dgm:dir/>
          <dgm:resizeHandles val="exact"/>
        </dgm:presLayoutVars>
      </dgm:prSet>
      <dgm:spPr/>
    </dgm:pt>
    <dgm:pt modelId="{CDDEC2B9-8CA8-4AD6-B67F-AB55161512B9}" type="pres">
      <dgm:prSet presAssocID="{A7627BB2-D737-4851-AF3A-BFE4D98B7ED8}" presName="comp" presStyleCnt="0"/>
      <dgm:spPr/>
    </dgm:pt>
    <dgm:pt modelId="{054FEAE4-5F8B-43F5-B358-16765C7F7885}" type="pres">
      <dgm:prSet presAssocID="{A7627BB2-D737-4851-AF3A-BFE4D98B7ED8}" presName="box" presStyleLbl="node1" presStyleIdx="0" presStyleCnt="1" custScaleX="78833" custLinFactNeighborX="-412"/>
      <dgm:spPr/>
    </dgm:pt>
    <dgm:pt modelId="{B844383F-7F37-44FF-864D-A7CE6DEFB949}" type="pres">
      <dgm:prSet presAssocID="{A7627BB2-D737-4851-AF3A-BFE4D98B7ED8}" presName="img" presStyleLbl="fgImgPlace1" presStyleIdx="0" presStyleCnt="1" custScaleX="177221" custScaleY="125000" custLinFactNeighborX="-37865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76200">
          <a:solidFill>
            <a:srgbClr val="FF0000"/>
          </a:solidFill>
        </a:ln>
      </dgm:spPr>
    </dgm:pt>
    <dgm:pt modelId="{02B94BC4-783E-48C3-AD1C-34EBB924618D}" type="pres">
      <dgm:prSet presAssocID="{A7627BB2-D737-4851-AF3A-BFE4D98B7ED8}" presName="text" presStyleLbl="node1" presStyleIdx="0" presStyleCnt="1">
        <dgm:presLayoutVars>
          <dgm:bulletEnabled val="1"/>
        </dgm:presLayoutVars>
      </dgm:prSet>
      <dgm:spPr/>
    </dgm:pt>
  </dgm:ptLst>
  <dgm:cxnLst>
    <dgm:cxn modelId="{5DC47710-EF04-4A30-8A8F-1C08E3E7B4B2}" srcId="{167A4230-C9C6-45DC-A819-A628A708F3D5}" destId="{A7627BB2-D737-4851-AF3A-BFE4D98B7ED8}" srcOrd="0" destOrd="0" parTransId="{716A296D-BDE9-4E13-8936-595045210422}" sibTransId="{C67A94A3-0DD3-487B-BB67-D8220F79DA57}"/>
    <dgm:cxn modelId="{71BCE324-53C5-4950-AD4C-C2237988D758}" type="presOf" srcId="{A7627BB2-D737-4851-AF3A-BFE4D98B7ED8}" destId="{02B94BC4-783E-48C3-AD1C-34EBB924618D}" srcOrd="1" destOrd="0" presId="urn:microsoft.com/office/officeart/2005/8/layout/vList4"/>
    <dgm:cxn modelId="{CB6B6E81-A0E7-488A-9D5B-2FAFAD9ACCDC}" type="presOf" srcId="{A7627BB2-D737-4851-AF3A-BFE4D98B7ED8}" destId="{054FEAE4-5F8B-43F5-B358-16765C7F7885}" srcOrd="0" destOrd="0" presId="urn:microsoft.com/office/officeart/2005/8/layout/vList4"/>
    <dgm:cxn modelId="{BB517282-2542-4917-9B67-5D75167E3C47}" type="presOf" srcId="{167A4230-C9C6-45DC-A819-A628A708F3D5}" destId="{1DB83488-11B7-4CFA-8BF6-854AF4A3DF40}" srcOrd="0" destOrd="0" presId="urn:microsoft.com/office/officeart/2005/8/layout/vList4"/>
    <dgm:cxn modelId="{E64A5163-AD18-479F-B024-6AC753198E97}" type="presParOf" srcId="{1DB83488-11B7-4CFA-8BF6-854AF4A3DF40}" destId="{CDDEC2B9-8CA8-4AD6-B67F-AB55161512B9}" srcOrd="0" destOrd="0" presId="urn:microsoft.com/office/officeart/2005/8/layout/vList4"/>
    <dgm:cxn modelId="{6C335D00-043D-4188-96E5-A058AC9F9C61}" type="presParOf" srcId="{CDDEC2B9-8CA8-4AD6-B67F-AB55161512B9}" destId="{054FEAE4-5F8B-43F5-B358-16765C7F7885}" srcOrd="0" destOrd="0" presId="urn:microsoft.com/office/officeart/2005/8/layout/vList4"/>
    <dgm:cxn modelId="{147B98B4-DE8F-4AB4-A3C5-4BC33A14974B}" type="presParOf" srcId="{CDDEC2B9-8CA8-4AD6-B67F-AB55161512B9}" destId="{B844383F-7F37-44FF-864D-A7CE6DEFB949}" srcOrd="1" destOrd="0" presId="urn:microsoft.com/office/officeart/2005/8/layout/vList4"/>
    <dgm:cxn modelId="{593F41A7-A7CE-48B2-B7E5-21D250499FBF}" type="presParOf" srcId="{CDDEC2B9-8CA8-4AD6-B67F-AB55161512B9}" destId="{02B94BC4-783E-48C3-AD1C-34EBB924618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7A4230-C9C6-45DC-A819-A628A708F3D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627BB2-D737-4851-AF3A-BFE4D98B7ED8}">
      <dgm:prSet phldrT="[Text]" custT="1"/>
      <dgm:spPr>
        <a:solidFill>
          <a:schemeClr val="tx2">
            <a:lumMod val="60000"/>
            <a:lumOff val="40000"/>
          </a:schemeClr>
        </a:solidFill>
        <a:ln w="76200">
          <a:solidFill>
            <a:srgbClr val="FF0000"/>
          </a:solidFill>
        </a:ln>
      </dgm:spPr>
      <dgm:t>
        <a:bodyPr/>
        <a:lstStyle/>
        <a:p>
          <a:pPr algn="ctr"/>
          <a:r>
            <a:rPr lang="en-US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I`m a student.</a:t>
          </a:r>
        </a:p>
      </dgm:t>
    </dgm:pt>
    <dgm:pt modelId="{716A296D-BDE9-4E13-8936-595045210422}" type="parTrans" cxnId="{5DC47710-EF04-4A30-8A8F-1C08E3E7B4B2}">
      <dgm:prSet/>
      <dgm:spPr/>
      <dgm:t>
        <a:bodyPr/>
        <a:lstStyle/>
        <a:p>
          <a:endParaRPr lang="en-US"/>
        </a:p>
      </dgm:t>
    </dgm:pt>
    <dgm:pt modelId="{C67A94A3-0DD3-487B-BB67-D8220F79DA57}" type="sibTrans" cxnId="{5DC47710-EF04-4A30-8A8F-1C08E3E7B4B2}">
      <dgm:prSet/>
      <dgm:spPr/>
      <dgm:t>
        <a:bodyPr/>
        <a:lstStyle/>
        <a:p>
          <a:endParaRPr lang="en-US"/>
        </a:p>
      </dgm:t>
    </dgm:pt>
    <dgm:pt modelId="{1DB83488-11B7-4CFA-8BF6-854AF4A3DF40}" type="pres">
      <dgm:prSet presAssocID="{167A4230-C9C6-45DC-A819-A628A708F3D5}" presName="linear" presStyleCnt="0">
        <dgm:presLayoutVars>
          <dgm:dir/>
          <dgm:resizeHandles val="exact"/>
        </dgm:presLayoutVars>
      </dgm:prSet>
      <dgm:spPr/>
    </dgm:pt>
    <dgm:pt modelId="{CDDEC2B9-8CA8-4AD6-B67F-AB55161512B9}" type="pres">
      <dgm:prSet presAssocID="{A7627BB2-D737-4851-AF3A-BFE4D98B7ED8}" presName="comp" presStyleCnt="0"/>
      <dgm:spPr/>
    </dgm:pt>
    <dgm:pt modelId="{054FEAE4-5F8B-43F5-B358-16765C7F7885}" type="pres">
      <dgm:prSet presAssocID="{A7627BB2-D737-4851-AF3A-BFE4D98B7ED8}" presName="box" presStyleLbl="node1" presStyleIdx="0" presStyleCnt="1" custScaleX="85448"/>
      <dgm:spPr/>
    </dgm:pt>
    <dgm:pt modelId="{B844383F-7F37-44FF-864D-A7CE6DEFB949}" type="pres">
      <dgm:prSet presAssocID="{A7627BB2-D737-4851-AF3A-BFE4D98B7ED8}" presName="img" presStyleLbl="fgImgPlace1" presStyleIdx="0" presStyleCnt="1" custScaleX="211016" custScaleY="125000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76200">
          <a:solidFill>
            <a:srgbClr val="FF0000"/>
          </a:solidFill>
        </a:ln>
      </dgm:spPr>
    </dgm:pt>
    <dgm:pt modelId="{02B94BC4-783E-48C3-AD1C-34EBB924618D}" type="pres">
      <dgm:prSet presAssocID="{A7627BB2-D737-4851-AF3A-BFE4D98B7ED8}" presName="text" presStyleLbl="node1" presStyleIdx="0" presStyleCnt="1">
        <dgm:presLayoutVars>
          <dgm:bulletEnabled val="1"/>
        </dgm:presLayoutVars>
      </dgm:prSet>
      <dgm:spPr/>
    </dgm:pt>
  </dgm:ptLst>
  <dgm:cxnLst>
    <dgm:cxn modelId="{5DC47710-EF04-4A30-8A8F-1C08E3E7B4B2}" srcId="{167A4230-C9C6-45DC-A819-A628A708F3D5}" destId="{A7627BB2-D737-4851-AF3A-BFE4D98B7ED8}" srcOrd="0" destOrd="0" parTransId="{716A296D-BDE9-4E13-8936-595045210422}" sibTransId="{C67A94A3-0DD3-487B-BB67-D8220F79DA57}"/>
    <dgm:cxn modelId="{5E12F290-A979-444C-AAA0-BA9466152263}" type="presOf" srcId="{A7627BB2-D737-4851-AF3A-BFE4D98B7ED8}" destId="{054FEAE4-5F8B-43F5-B358-16765C7F7885}" srcOrd="0" destOrd="0" presId="urn:microsoft.com/office/officeart/2005/8/layout/vList4"/>
    <dgm:cxn modelId="{BCB744C2-65CE-4A2B-B126-787A14D20C5D}" type="presOf" srcId="{A7627BB2-D737-4851-AF3A-BFE4D98B7ED8}" destId="{02B94BC4-783E-48C3-AD1C-34EBB924618D}" srcOrd="1" destOrd="0" presId="urn:microsoft.com/office/officeart/2005/8/layout/vList4"/>
    <dgm:cxn modelId="{22B761D2-25C6-476A-92A8-E89F94E49547}" type="presOf" srcId="{167A4230-C9C6-45DC-A819-A628A708F3D5}" destId="{1DB83488-11B7-4CFA-8BF6-854AF4A3DF40}" srcOrd="0" destOrd="0" presId="urn:microsoft.com/office/officeart/2005/8/layout/vList4"/>
    <dgm:cxn modelId="{FBF79CD7-8642-4129-88A4-74C8BE050ACF}" type="presParOf" srcId="{1DB83488-11B7-4CFA-8BF6-854AF4A3DF40}" destId="{CDDEC2B9-8CA8-4AD6-B67F-AB55161512B9}" srcOrd="0" destOrd="0" presId="urn:microsoft.com/office/officeart/2005/8/layout/vList4"/>
    <dgm:cxn modelId="{B50137F6-3053-4DF5-BA9E-F8E3F109FC7C}" type="presParOf" srcId="{CDDEC2B9-8CA8-4AD6-B67F-AB55161512B9}" destId="{054FEAE4-5F8B-43F5-B358-16765C7F7885}" srcOrd="0" destOrd="0" presId="urn:microsoft.com/office/officeart/2005/8/layout/vList4"/>
    <dgm:cxn modelId="{1C264D4F-E22F-4EC7-BD19-C380D7AFCCDC}" type="presParOf" srcId="{CDDEC2B9-8CA8-4AD6-B67F-AB55161512B9}" destId="{B844383F-7F37-44FF-864D-A7CE6DEFB949}" srcOrd="1" destOrd="0" presId="urn:microsoft.com/office/officeart/2005/8/layout/vList4"/>
    <dgm:cxn modelId="{9A6E334E-E639-4D4F-8C9C-193C50F264CC}" type="presParOf" srcId="{CDDEC2B9-8CA8-4AD6-B67F-AB55161512B9}" destId="{02B94BC4-783E-48C3-AD1C-34EBB924618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7A4230-C9C6-45DC-A819-A628A708F3D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627BB2-D737-4851-AF3A-BFE4D98B7ED8}">
      <dgm:prSet phldrT="[Text]" custT="1"/>
      <dgm:spPr>
        <a:solidFill>
          <a:schemeClr val="accent6">
            <a:lumMod val="60000"/>
            <a:lumOff val="40000"/>
          </a:schemeClr>
        </a:solidFill>
        <a:ln w="76200">
          <a:solidFill>
            <a:srgbClr val="FF0000"/>
          </a:solidFill>
        </a:ln>
      </dgm:spPr>
      <dgm:t>
        <a:bodyPr/>
        <a:lstStyle/>
        <a:p>
          <a:pPr algn="ctr"/>
          <a:r>
            <a:rPr lang="en-US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I`m in class three.</a:t>
          </a:r>
        </a:p>
      </dgm:t>
    </dgm:pt>
    <dgm:pt modelId="{716A296D-BDE9-4E13-8936-595045210422}" type="parTrans" cxnId="{5DC47710-EF04-4A30-8A8F-1C08E3E7B4B2}">
      <dgm:prSet/>
      <dgm:spPr/>
      <dgm:t>
        <a:bodyPr/>
        <a:lstStyle/>
        <a:p>
          <a:endParaRPr lang="en-US"/>
        </a:p>
      </dgm:t>
    </dgm:pt>
    <dgm:pt modelId="{C67A94A3-0DD3-487B-BB67-D8220F79DA57}" type="sibTrans" cxnId="{5DC47710-EF04-4A30-8A8F-1C08E3E7B4B2}">
      <dgm:prSet/>
      <dgm:spPr/>
      <dgm:t>
        <a:bodyPr/>
        <a:lstStyle/>
        <a:p>
          <a:endParaRPr lang="en-US"/>
        </a:p>
      </dgm:t>
    </dgm:pt>
    <dgm:pt modelId="{1DB83488-11B7-4CFA-8BF6-854AF4A3DF40}" type="pres">
      <dgm:prSet presAssocID="{167A4230-C9C6-45DC-A819-A628A708F3D5}" presName="linear" presStyleCnt="0">
        <dgm:presLayoutVars>
          <dgm:dir/>
          <dgm:resizeHandles val="exact"/>
        </dgm:presLayoutVars>
      </dgm:prSet>
      <dgm:spPr/>
    </dgm:pt>
    <dgm:pt modelId="{CDDEC2B9-8CA8-4AD6-B67F-AB55161512B9}" type="pres">
      <dgm:prSet presAssocID="{A7627BB2-D737-4851-AF3A-BFE4D98B7ED8}" presName="comp" presStyleCnt="0"/>
      <dgm:spPr/>
    </dgm:pt>
    <dgm:pt modelId="{054FEAE4-5F8B-43F5-B358-16765C7F7885}" type="pres">
      <dgm:prSet presAssocID="{A7627BB2-D737-4851-AF3A-BFE4D98B7ED8}" presName="box" presStyleLbl="node1" presStyleIdx="0" presStyleCnt="1" custScaleX="85448"/>
      <dgm:spPr/>
    </dgm:pt>
    <dgm:pt modelId="{B844383F-7F37-44FF-864D-A7CE6DEFB949}" type="pres">
      <dgm:prSet presAssocID="{A7627BB2-D737-4851-AF3A-BFE4D98B7ED8}" presName="img" presStyleLbl="fgImgPlace1" presStyleIdx="0" presStyleCnt="1" custScaleX="182674" custScaleY="125000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76200">
          <a:solidFill>
            <a:srgbClr val="FF0000"/>
          </a:solidFill>
        </a:ln>
      </dgm:spPr>
    </dgm:pt>
    <dgm:pt modelId="{02B94BC4-783E-48C3-AD1C-34EBB924618D}" type="pres">
      <dgm:prSet presAssocID="{A7627BB2-D737-4851-AF3A-BFE4D98B7ED8}" presName="text" presStyleLbl="node1" presStyleIdx="0" presStyleCnt="1">
        <dgm:presLayoutVars>
          <dgm:bulletEnabled val="1"/>
        </dgm:presLayoutVars>
      </dgm:prSet>
      <dgm:spPr/>
    </dgm:pt>
  </dgm:ptLst>
  <dgm:cxnLst>
    <dgm:cxn modelId="{5DC47710-EF04-4A30-8A8F-1C08E3E7B4B2}" srcId="{167A4230-C9C6-45DC-A819-A628A708F3D5}" destId="{A7627BB2-D737-4851-AF3A-BFE4D98B7ED8}" srcOrd="0" destOrd="0" parTransId="{716A296D-BDE9-4E13-8936-595045210422}" sibTransId="{C67A94A3-0DD3-487B-BB67-D8220F79DA57}"/>
    <dgm:cxn modelId="{C546894C-FAD7-4F68-8243-8036AEED1B30}" type="presOf" srcId="{A7627BB2-D737-4851-AF3A-BFE4D98B7ED8}" destId="{02B94BC4-783E-48C3-AD1C-34EBB924618D}" srcOrd="1" destOrd="0" presId="urn:microsoft.com/office/officeart/2005/8/layout/vList4"/>
    <dgm:cxn modelId="{5A87CFBD-0B6E-4989-9BC4-2880D349186A}" type="presOf" srcId="{167A4230-C9C6-45DC-A819-A628A708F3D5}" destId="{1DB83488-11B7-4CFA-8BF6-854AF4A3DF40}" srcOrd="0" destOrd="0" presId="urn:microsoft.com/office/officeart/2005/8/layout/vList4"/>
    <dgm:cxn modelId="{223FF2E4-A6AC-4FD5-A787-BBCF2586B1DD}" type="presOf" srcId="{A7627BB2-D737-4851-AF3A-BFE4D98B7ED8}" destId="{054FEAE4-5F8B-43F5-B358-16765C7F7885}" srcOrd="0" destOrd="0" presId="urn:microsoft.com/office/officeart/2005/8/layout/vList4"/>
    <dgm:cxn modelId="{58C50484-D12E-48E2-9D0A-C09D6412BD0E}" type="presParOf" srcId="{1DB83488-11B7-4CFA-8BF6-854AF4A3DF40}" destId="{CDDEC2B9-8CA8-4AD6-B67F-AB55161512B9}" srcOrd="0" destOrd="0" presId="urn:microsoft.com/office/officeart/2005/8/layout/vList4"/>
    <dgm:cxn modelId="{1BC6658C-0F45-4343-85D2-B5E7339A0D2F}" type="presParOf" srcId="{CDDEC2B9-8CA8-4AD6-B67F-AB55161512B9}" destId="{054FEAE4-5F8B-43F5-B358-16765C7F7885}" srcOrd="0" destOrd="0" presId="urn:microsoft.com/office/officeart/2005/8/layout/vList4"/>
    <dgm:cxn modelId="{F5AA9C42-502D-4985-BCC4-C2C61CC7846C}" type="presParOf" srcId="{CDDEC2B9-8CA8-4AD6-B67F-AB55161512B9}" destId="{B844383F-7F37-44FF-864D-A7CE6DEFB949}" srcOrd="1" destOrd="0" presId="urn:microsoft.com/office/officeart/2005/8/layout/vList4"/>
    <dgm:cxn modelId="{177C6FF7-B283-4D8E-A108-54669AEF3C2E}" type="presParOf" srcId="{CDDEC2B9-8CA8-4AD6-B67F-AB55161512B9}" destId="{02B94BC4-783E-48C3-AD1C-34EBB924618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67A4230-C9C6-45DC-A819-A628A708F3D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627BB2-D737-4851-AF3A-BFE4D98B7ED8}">
      <dgm:prSet phldrT="[Text]" custT="1"/>
      <dgm:spPr>
        <a:solidFill>
          <a:schemeClr val="accent1">
            <a:lumMod val="20000"/>
            <a:lumOff val="80000"/>
          </a:schemeClr>
        </a:solidFill>
        <a:ln w="76200">
          <a:solidFill>
            <a:srgbClr val="FF0000"/>
          </a:solidFill>
        </a:ln>
      </dgm:spPr>
      <dgm:t>
        <a:bodyPr/>
        <a:lstStyle/>
        <a:p>
          <a:pPr algn="l"/>
          <a:r>
            <a:rPr lang="en-US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 study at </a:t>
          </a:r>
          <a:r>
            <a:rPr lang="en-US" sz="7200" b="1" dirty="0" err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Gazipur</a:t>
          </a:r>
          <a:r>
            <a:rPr lang="en-US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government. primary school.</a:t>
          </a:r>
        </a:p>
      </dgm:t>
    </dgm:pt>
    <dgm:pt modelId="{716A296D-BDE9-4E13-8936-595045210422}" type="parTrans" cxnId="{5DC47710-EF04-4A30-8A8F-1C08E3E7B4B2}">
      <dgm:prSet/>
      <dgm:spPr/>
      <dgm:t>
        <a:bodyPr/>
        <a:lstStyle/>
        <a:p>
          <a:endParaRPr lang="en-US"/>
        </a:p>
      </dgm:t>
    </dgm:pt>
    <dgm:pt modelId="{C67A94A3-0DD3-487B-BB67-D8220F79DA57}" type="sibTrans" cxnId="{5DC47710-EF04-4A30-8A8F-1C08E3E7B4B2}">
      <dgm:prSet/>
      <dgm:spPr/>
      <dgm:t>
        <a:bodyPr/>
        <a:lstStyle/>
        <a:p>
          <a:endParaRPr lang="en-US"/>
        </a:p>
      </dgm:t>
    </dgm:pt>
    <dgm:pt modelId="{1DB83488-11B7-4CFA-8BF6-854AF4A3DF40}" type="pres">
      <dgm:prSet presAssocID="{167A4230-C9C6-45DC-A819-A628A708F3D5}" presName="linear" presStyleCnt="0">
        <dgm:presLayoutVars>
          <dgm:dir/>
          <dgm:resizeHandles val="exact"/>
        </dgm:presLayoutVars>
      </dgm:prSet>
      <dgm:spPr/>
    </dgm:pt>
    <dgm:pt modelId="{CDDEC2B9-8CA8-4AD6-B67F-AB55161512B9}" type="pres">
      <dgm:prSet presAssocID="{A7627BB2-D737-4851-AF3A-BFE4D98B7ED8}" presName="comp" presStyleCnt="0"/>
      <dgm:spPr/>
    </dgm:pt>
    <dgm:pt modelId="{054FEAE4-5F8B-43F5-B358-16765C7F7885}" type="pres">
      <dgm:prSet presAssocID="{A7627BB2-D737-4851-AF3A-BFE4D98B7ED8}" presName="box" presStyleLbl="node1" presStyleIdx="0" presStyleCnt="1" custScaleX="89699"/>
      <dgm:spPr/>
    </dgm:pt>
    <dgm:pt modelId="{B844383F-7F37-44FF-864D-A7CE6DEFB949}" type="pres">
      <dgm:prSet presAssocID="{A7627BB2-D737-4851-AF3A-BFE4D98B7ED8}" presName="img" presStyleLbl="fgImgPlace1" presStyleIdx="0" presStyleCnt="1" custScaleX="152999" custScaleY="125000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76200">
          <a:solidFill>
            <a:srgbClr val="FF0000"/>
          </a:solidFill>
        </a:ln>
      </dgm:spPr>
    </dgm:pt>
    <dgm:pt modelId="{02B94BC4-783E-48C3-AD1C-34EBB924618D}" type="pres">
      <dgm:prSet presAssocID="{A7627BB2-D737-4851-AF3A-BFE4D98B7ED8}" presName="text" presStyleLbl="node1" presStyleIdx="0" presStyleCnt="1">
        <dgm:presLayoutVars>
          <dgm:bulletEnabled val="1"/>
        </dgm:presLayoutVars>
      </dgm:prSet>
      <dgm:spPr/>
    </dgm:pt>
  </dgm:ptLst>
  <dgm:cxnLst>
    <dgm:cxn modelId="{5DC47710-EF04-4A30-8A8F-1C08E3E7B4B2}" srcId="{167A4230-C9C6-45DC-A819-A628A708F3D5}" destId="{A7627BB2-D737-4851-AF3A-BFE4D98B7ED8}" srcOrd="0" destOrd="0" parTransId="{716A296D-BDE9-4E13-8936-595045210422}" sibTransId="{C67A94A3-0DD3-487B-BB67-D8220F79DA57}"/>
    <dgm:cxn modelId="{8758945D-F63A-487C-B29D-05749401E809}" type="presOf" srcId="{A7627BB2-D737-4851-AF3A-BFE4D98B7ED8}" destId="{054FEAE4-5F8B-43F5-B358-16765C7F7885}" srcOrd="0" destOrd="0" presId="urn:microsoft.com/office/officeart/2005/8/layout/vList4"/>
    <dgm:cxn modelId="{59D29FBC-B068-42C5-83C2-91082E1A23EC}" type="presOf" srcId="{A7627BB2-D737-4851-AF3A-BFE4D98B7ED8}" destId="{02B94BC4-783E-48C3-AD1C-34EBB924618D}" srcOrd="1" destOrd="0" presId="urn:microsoft.com/office/officeart/2005/8/layout/vList4"/>
    <dgm:cxn modelId="{D024FAEA-E0B8-4119-A313-C44DC3EF250F}" type="presOf" srcId="{167A4230-C9C6-45DC-A819-A628A708F3D5}" destId="{1DB83488-11B7-4CFA-8BF6-854AF4A3DF40}" srcOrd="0" destOrd="0" presId="urn:microsoft.com/office/officeart/2005/8/layout/vList4"/>
    <dgm:cxn modelId="{3B2414EE-3616-4956-B41C-8B642E45B21C}" type="presParOf" srcId="{1DB83488-11B7-4CFA-8BF6-854AF4A3DF40}" destId="{CDDEC2B9-8CA8-4AD6-B67F-AB55161512B9}" srcOrd="0" destOrd="0" presId="urn:microsoft.com/office/officeart/2005/8/layout/vList4"/>
    <dgm:cxn modelId="{BDF5DE82-F249-4CAC-AAA2-0016B3F54F22}" type="presParOf" srcId="{CDDEC2B9-8CA8-4AD6-B67F-AB55161512B9}" destId="{054FEAE4-5F8B-43F5-B358-16765C7F7885}" srcOrd="0" destOrd="0" presId="urn:microsoft.com/office/officeart/2005/8/layout/vList4"/>
    <dgm:cxn modelId="{92953AC6-DC9C-494E-9E49-11462FB3F7DD}" type="presParOf" srcId="{CDDEC2B9-8CA8-4AD6-B67F-AB55161512B9}" destId="{B844383F-7F37-44FF-864D-A7CE6DEFB949}" srcOrd="1" destOrd="0" presId="urn:microsoft.com/office/officeart/2005/8/layout/vList4"/>
    <dgm:cxn modelId="{45B3EBE3-46E3-4BD4-860B-9548400716DF}" type="presParOf" srcId="{CDDEC2B9-8CA8-4AD6-B67F-AB55161512B9}" destId="{02B94BC4-783E-48C3-AD1C-34EBB924618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D0B8217-5482-4F26-963B-6CD6C9B18363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10E5A6A8-969A-4CDD-AB08-F34CD66F0385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 sz="2100" dirty="0"/>
        </a:p>
      </dgm:t>
    </dgm:pt>
    <dgm:pt modelId="{8B57F1D6-2CEE-4503-AE3F-79E0C8A3BAF8}" type="parTrans" cxnId="{D109D7CB-AB3F-4DE8-8EE1-697D2915267B}">
      <dgm:prSet/>
      <dgm:spPr/>
      <dgm:t>
        <a:bodyPr/>
        <a:lstStyle/>
        <a:p>
          <a:endParaRPr lang="en-US"/>
        </a:p>
      </dgm:t>
    </dgm:pt>
    <dgm:pt modelId="{CEA2B1CB-37DD-410E-8BDD-CF581C5A85AE}" type="sibTrans" cxnId="{D109D7CB-AB3F-4DE8-8EE1-697D2915267B}">
      <dgm:prSet/>
      <dgm:spPr/>
      <dgm:t>
        <a:bodyPr/>
        <a:lstStyle/>
        <a:p>
          <a:endParaRPr lang="en-US"/>
        </a:p>
      </dgm:t>
    </dgm:pt>
    <dgm:pt modelId="{53707A0A-7163-457A-B37C-959F35D950A5}" type="pres">
      <dgm:prSet presAssocID="{7D0B8217-5482-4F26-963B-6CD6C9B1836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5F4BE8B-D4C8-4E81-B39C-10C49C5EF797}" type="pres">
      <dgm:prSet presAssocID="{10E5A6A8-969A-4CDD-AB08-F34CD66F0385}" presName="gear1" presStyleLbl="node1" presStyleIdx="0" presStyleCnt="1" custScaleX="268886" custScaleY="176697">
        <dgm:presLayoutVars>
          <dgm:chMax val="1"/>
          <dgm:bulletEnabled val="1"/>
        </dgm:presLayoutVars>
      </dgm:prSet>
      <dgm:spPr/>
    </dgm:pt>
    <dgm:pt modelId="{E09E58E5-7865-47A0-9A18-5C273BA79D03}" type="pres">
      <dgm:prSet presAssocID="{10E5A6A8-969A-4CDD-AB08-F34CD66F0385}" presName="gear1srcNode" presStyleLbl="node1" presStyleIdx="0" presStyleCnt="1"/>
      <dgm:spPr/>
    </dgm:pt>
    <dgm:pt modelId="{E110213C-7CB6-4D03-B4B2-12FF54DC87A4}" type="pres">
      <dgm:prSet presAssocID="{10E5A6A8-969A-4CDD-AB08-F34CD66F0385}" presName="gear1dstNode" presStyleLbl="node1" presStyleIdx="0" presStyleCnt="1"/>
      <dgm:spPr/>
    </dgm:pt>
    <dgm:pt modelId="{1F978AC0-7E77-4A02-A61E-1FDBDE6B6289}" type="pres">
      <dgm:prSet presAssocID="{CEA2B1CB-37DD-410E-8BDD-CF581C5A85AE}" presName="connector1" presStyleLbl="sibTrans2D1" presStyleIdx="0" presStyleCnt="1"/>
      <dgm:spPr/>
    </dgm:pt>
  </dgm:ptLst>
  <dgm:cxnLst>
    <dgm:cxn modelId="{BBFCC266-F89B-449A-A2E4-292963C8EA45}" type="presOf" srcId="{10E5A6A8-969A-4CDD-AB08-F34CD66F0385}" destId="{B5F4BE8B-D4C8-4E81-B39C-10C49C5EF797}" srcOrd="0" destOrd="0" presId="urn:microsoft.com/office/officeart/2005/8/layout/gear1"/>
    <dgm:cxn modelId="{86A4574B-D0C3-451E-969A-2513BB00BE16}" type="presOf" srcId="{7D0B8217-5482-4F26-963B-6CD6C9B18363}" destId="{53707A0A-7163-457A-B37C-959F35D950A5}" srcOrd="0" destOrd="0" presId="urn:microsoft.com/office/officeart/2005/8/layout/gear1"/>
    <dgm:cxn modelId="{65F9338A-8905-46B5-B01F-FACE181894CE}" type="presOf" srcId="{10E5A6A8-969A-4CDD-AB08-F34CD66F0385}" destId="{E09E58E5-7865-47A0-9A18-5C273BA79D03}" srcOrd="1" destOrd="0" presId="urn:microsoft.com/office/officeart/2005/8/layout/gear1"/>
    <dgm:cxn modelId="{E01FDA8D-ACB0-4733-B8DA-ACA382A42496}" type="presOf" srcId="{CEA2B1CB-37DD-410E-8BDD-CF581C5A85AE}" destId="{1F978AC0-7E77-4A02-A61E-1FDBDE6B6289}" srcOrd="0" destOrd="0" presId="urn:microsoft.com/office/officeart/2005/8/layout/gear1"/>
    <dgm:cxn modelId="{D109D7CB-AB3F-4DE8-8EE1-697D2915267B}" srcId="{7D0B8217-5482-4F26-963B-6CD6C9B18363}" destId="{10E5A6A8-969A-4CDD-AB08-F34CD66F0385}" srcOrd="0" destOrd="0" parTransId="{8B57F1D6-2CEE-4503-AE3F-79E0C8A3BAF8}" sibTransId="{CEA2B1CB-37DD-410E-8BDD-CF581C5A85AE}"/>
    <dgm:cxn modelId="{0F95C8CC-BB26-4D6E-9E6A-3F6D2E3AE4E1}" type="presOf" srcId="{10E5A6A8-969A-4CDD-AB08-F34CD66F0385}" destId="{E110213C-7CB6-4D03-B4B2-12FF54DC87A4}" srcOrd="2" destOrd="0" presId="urn:microsoft.com/office/officeart/2005/8/layout/gear1"/>
    <dgm:cxn modelId="{D36909B3-F9E2-4BCA-A5AD-E8808C92BDDB}" type="presParOf" srcId="{53707A0A-7163-457A-B37C-959F35D950A5}" destId="{B5F4BE8B-D4C8-4E81-B39C-10C49C5EF797}" srcOrd="0" destOrd="0" presId="urn:microsoft.com/office/officeart/2005/8/layout/gear1"/>
    <dgm:cxn modelId="{7D49AF38-E1B0-46AC-9568-C3AF2DA4E0A4}" type="presParOf" srcId="{53707A0A-7163-457A-B37C-959F35D950A5}" destId="{E09E58E5-7865-47A0-9A18-5C273BA79D03}" srcOrd="1" destOrd="0" presId="urn:microsoft.com/office/officeart/2005/8/layout/gear1"/>
    <dgm:cxn modelId="{42B2AA7B-3BEF-4CFE-923B-38FEB22013C4}" type="presParOf" srcId="{53707A0A-7163-457A-B37C-959F35D950A5}" destId="{E110213C-7CB6-4D03-B4B2-12FF54DC87A4}" srcOrd="2" destOrd="0" presId="urn:microsoft.com/office/officeart/2005/8/layout/gear1"/>
    <dgm:cxn modelId="{7621B0CE-F5D3-43E8-9059-461071F4FD71}" type="presParOf" srcId="{53707A0A-7163-457A-B37C-959F35D950A5}" destId="{1F978AC0-7E77-4A02-A61E-1FDBDE6B6289}" srcOrd="3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4BE5AE3-A16D-4765-9CEA-3DA9A8E95E39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4E5C52B0-167B-4897-8B4E-3E1227EB19D6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b="1" dirty="0">
              <a:solidFill>
                <a:srgbClr val="FFFF00"/>
              </a:solidFill>
            </a:rPr>
            <a:t>She  is in class three.</a:t>
          </a:r>
        </a:p>
      </dgm:t>
    </dgm:pt>
    <dgm:pt modelId="{5F19F5CC-5F00-462D-BBFB-E417925179FB}" type="parTrans" cxnId="{049EA922-112C-4DB7-BAA2-B08E5917B3EF}">
      <dgm:prSet/>
      <dgm:spPr/>
      <dgm:t>
        <a:bodyPr/>
        <a:lstStyle/>
        <a:p>
          <a:endParaRPr lang="en-US"/>
        </a:p>
      </dgm:t>
    </dgm:pt>
    <dgm:pt modelId="{F390C62E-FC6C-4F87-AE1F-AB3EC0E4B003}" type="sibTrans" cxnId="{049EA922-112C-4DB7-BAA2-B08E5917B3EF}">
      <dgm:prSet/>
      <dgm:spPr/>
      <dgm:t>
        <a:bodyPr/>
        <a:lstStyle/>
        <a:p>
          <a:endParaRPr lang="en-US"/>
        </a:p>
      </dgm:t>
    </dgm:pt>
    <dgm:pt modelId="{329B8DC8-BBC2-447B-8A7C-967FDFA6458C}" type="pres">
      <dgm:prSet presAssocID="{44BE5AE3-A16D-4765-9CEA-3DA9A8E95E3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2344A24-E66F-4649-83AC-01A98C83F8CA}" type="pres">
      <dgm:prSet presAssocID="{4E5C52B0-167B-4897-8B4E-3E1227EB19D6}" presName="gear1" presStyleLbl="node1" presStyleIdx="0" presStyleCnt="1" custScaleX="264242" custScaleY="90909" custLinFactNeighborY="26515">
        <dgm:presLayoutVars>
          <dgm:chMax val="1"/>
          <dgm:bulletEnabled val="1"/>
        </dgm:presLayoutVars>
      </dgm:prSet>
      <dgm:spPr/>
    </dgm:pt>
    <dgm:pt modelId="{6A0DA7B7-B4BE-46E3-A5A2-A1B231EC8BF1}" type="pres">
      <dgm:prSet presAssocID="{4E5C52B0-167B-4897-8B4E-3E1227EB19D6}" presName="gear1srcNode" presStyleLbl="node1" presStyleIdx="0" presStyleCnt="1"/>
      <dgm:spPr/>
    </dgm:pt>
    <dgm:pt modelId="{3ABE1283-602B-4F41-9D73-EB5A19F7274D}" type="pres">
      <dgm:prSet presAssocID="{4E5C52B0-167B-4897-8B4E-3E1227EB19D6}" presName="gear1dstNode" presStyleLbl="node1" presStyleIdx="0" presStyleCnt="1"/>
      <dgm:spPr/>
    </dgm:pt>
    <dgm:pt modelId="{C93B2FEF-0CF4-457C-8B3B-A5E0151FC1DB}" type="pres">
      <dgm:prSet presAssocID="{F390C62E-FC6C-4F87-AE1F-AB3EC0E4B003}" presName="connector1" presStyleLbl="sibTrans2D1" presStyleIdx="0" presStyleCnt="1"/>
      <dgm:spPr/>
    </dgm:pt>
  </dgm:ptLst>
  <dgm:cxnLst>
    <dgm:cxn modelId="{11B7090F-0490-4553-962C-1A8FA3C52BA1}" type="presOf" srcId="{4E5C52B0-167B-4897-8B4E-3E1227EB19D6}" destId="{6A0DA7B7-B4BE-46E3-A5A2-A1B231EC8BF1}" srcOrd="1" destOrd="0" presId="urn:microsoft.com/office/officeart/2005/8/layout/gear1"/>
    <dgm:cxn modelId="{049EA922-112C-4DB7-BAA2-B08E5917B3EF}" srcId="{44BE5AE3-A16D-4765-9CEA-3DA9A8E95E39}" destId="{4E5C52B0-167B-4897-8B4E-3E1227EB19D6}" srcOrd="0" destOrd="0" parTransId="{5F19F5CC-5F00-462D-BBFB-E417925179FB}" sibTransId="{F390C62E-FC6C-4F87-AE1F-AB3EC0E4B003}"/>
    <dgm:cxn modelId="{EF261E76-8BB1-468A-913F-5C3FB9397213}" type="presOf" srcId="{4E5C52B0-167B-4897-8B4E-3E1227EB19D6}" destId="{72344A24-E66F-4649-83AC-01A98C83F8CA}" srcOrd="0" destOrd="0" presId="urn:microsoft.com/office/officeart/2005/8/layout/gear1"/>
    <dgm:cxn modelId="{8CA69EDE-BF06-4778-B7A8-E6820F56D46B}" type="presOf" srcId="{4E5C52B0-167B-4897-8B4E-3E1227EB19D6}" destId="{3ABE1283-602B-4F41-9D73-EB5A19F7274D}" srcOrd="2" destOrd="0" presId="urn:microsoft.com/office/officeart/2005/8/layout/gear1"/>
    <dgm:cxn modelId="{546D62FB-C0C9-4156-8B1C-CE92D5A50375}" type="presOf" srcId="{F390C62E-FC6C-4F87-AE1F-AB3EC0E4B003}" destId="{C93B2FEF-0CF4-457C-8B3B-A5E0151FC1DB}" srcOrd="0" destOrd="0" presId="urn:microsoft.com/office/officeart/2005/8/layout/gear1"/>
    <dgm:cxn modelId="{B4219CFC-B560-4738-B7A8-C3471BAC7614}" type="presOf" srcId="{44BE5AE3-A16D-4765-9CEA-3DA9A8E95E39}" destId="{329B8DC8-BBC2-447B-8A7C-967FDFA6458C}" srcOrd="0" destOrd="0" presId="urn:microsoft.com/office/officeart/2005/8/layout/gear1"/>
    <dgm:cxn modelId="{92197B28-64A2-499E-B91F-28A9EE761ACB}" type="presParOf" srcId="{329B8DC8-BBC2-447B-8A7C-967FDFA6458C}" destId="{72344A24-E66F-4649-83AC-01A98C83F8CA}" srcOrd="0" destOrd="0" presId="urn:microsoft.com/office/officeart/2005/8/layout/gear1"/>
    <dgm:cxn modelId="{C866E820-6492-4BE9-97C5-FE9F71840737}" type="presParOf" srcId="{329B8DC8-BBC2-447B-8A7C-967FDFA6458C}" destId="{6A0DA7B7-B4BE-46E3-A5A2-A1B231EC8BF1}" srcOrd="1" destOrd="0" presId="urn:microsoft.com/office/officeart/2005/8/layout/gear1"/>
    <dgm:cxn modelId="{531CD698-FEAF-4BC6-914B-F58661D837D0}" type="presParOf" srcId="{329B8DC8-BBC2-447B-8A7C-967FDFA6458C}" destId="{3ABE1283-602B-4F41-9D73-EB5A19F7274D}" srcOrd="2" destOrd="0" presId="urn:microsoft.com/office/officeart/2005/8/layout/gear1"/>
    <dgm:cxn modelId="{0AC2D19A-E735-4E03-B613-5652F0AF98DD}" type="presParOf" srcId="{329B8DC8-BBC2-447B-8A7C-967FDFA6458C}" destId="{C93B2FEF-0CF4-457C-8B3B-A5E0151FC1DB}" srcOrd="3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73CBE51-CEB3-4C30-9838-44B97AB8E5A3}" type="doc">
      <dgm:prSet loTypeId="urn:microsoft.com/office/officeart/2005/8/layout/pyramid2" loCatId="pyramid" qsTypeId="urn:microsoft.com/office/officeart/2005/8/quickstyle/simple1" qsCatId="simple" csTypeId="urn:microsoft.com/office/officeart/2005/8/colors/accent6_4" csCatId="accent6" phldr="1"/>
      <dgm:spPr/>
    </dgm:pt>
    <dgm:pt modelId="{D6D72C7F-9F84-4164-9E64-AE8DFEEC9BC6}">
      <dgm:prSet phldrT="[Text]" custT="1"/>
      <dgm:spPr>
        <a:solidFill>
          <a:schemeClr val="bg2">
            <a:lumMod val="90000"/>
            <a:alpha val="90000"/>
          </a:schemeClr>
        </a:solidFill>
        <a:ln w="76200" cmpd="thickThin">
          <a:solidFill>
            <a:srgbClr val="002060"/>
          </a:solidFill>
        </a:ln>
      </dgm:spPr>
      <dgm:t>
        <a:bodyPr/>
        <a:lstStyle/>
        <a:p>
          <a:r>
            <a:rPr lang="en-US" sz="5400" dirty="0">
              <a:solidFill>
                <a:srgbClr val="19550B"/>
              </a:solidFill>
            </a:rPr>
            <a:t>She study at </a:t>
          </a:r>
          <a:r>
            <a:rPr lang="en-US" sz="5400" dirty="0" err="1">
              <a:solidFill>
                <a:srgbClr val="19550B"/>
              </a:solidFill>
            </a:rPr>
            <a:t>Gazipur</a:t>
          </a:r>
          <a:r>
            <a:rPr lang="en-US" sz="5400" dirty="0">
              <a:solidFill>
                <a:srgbClr val="19550B"/>
              </a:solidFill>
            </a:rPr>
            <a:t> government primary school.</a:t>
          </a:r>
        </a:p>
      </dgm:t>
    </dgm:pt>
    <dgm:pt modelId="{6F3FBE87-3156-49F7-A29B-18E1B0856DC4}" type="parTrans" cxnId="{1DE1C88D-0426-45FA-91CB-277208C289DC}">
      <dgm:prSet/>
      <dgm:spPr/>
      <dgm:t>
        <a:bodyPr/>
        <a:lstStyle/>
        <a:p>
          <a:endParaRPr lang="en-US"/>
        </a:p>
      </dgm:t>
    </dgm:pt>
    <dgm:pt modelId="{43545654-C14B-4DDE-A687-DDE8E5B47F87}" type="sibTrans" cxnId="{1DE1C88D-0426-45FA-91CB-277208C289DC}">
      <dgm:prSet/>
      <dgm:spPr/>
      <dgm:t>
        <a:bodyPr/>
        <a:lstStyle/>
        <a:p>
          <a:endParaRPr lang="en-US"/>
        </a:p>
      </dgm:t>
    </dgm:pt>
    <dgm:pt modelId="{2614E54D-3453-4C09-B823-603BF7765F6B}" type="pres">
      <dgm:prSet presAssocID="{A73CBE51-CEB3-4C30-9838-44B97AB8E5A3}" presName="compositeShape" presStyleCnt="0">
        <dgm:presLayoutVars>
          <dgm:dir/>
          <dgm:resizeHandles/>
        </dgm:presLayoutVars>
      </dgm:prSet>
      <dgm:spPr/>
    </dgm:pt>
    <dgm:pt modelId="{C00D76AB-DDFB-4FAA-B0A6-0DB6082B0506}" type="pres">
      <dgm:prSet presAssocID="{A73CBE51-CEB3-4C30-9838-44B97AB8E5A3}" presName="pyramid" presStyleLbl="node1" presStyleIdx="0" presStyleCnt="1"/>
      <dgm:spPr/>
    </dgm:pt>
    <dgm:pt modelId="{45A630F6-283D-4059-9F28-80CCB3D4F515}" type="pres">
      <dgm:prSet presAssocID="{A73CBE51-CEB3-4C30-9838-44B97AB8E5A3}" presName="theList" presStyleCnt="0"/>
      <dgm:spPr/>
    </dgm:pt>
    <dgm:pt modelId="{80C4BB35-9B7C-4C47-8E5A-AC96E60D009F}" type="pres">
      <dgm:prSet presAssocID="{D6D72C7F-9F84-4164-9E64-AE8DFEEC9BC6}" presName="aNode" presStyleLbl="fgAcc1" presStyleIdx="0" presStyleCnt="1" custScaleX="244854" custScaleY="54745" custLinFactY="14768" custLinFactNeighborY="100000">
        <dgm:presLayoutVars>
          <dgm:bulletEnabled val="1"/>
        </dgm:presLayoutVars>
      </dgm:prSet>
      <dgm:spPr/>
    </dgm:pt>
    <dgm:pt modelId="{9D093AEF-45B6-4B15-828F-E6009DBC6EEF}" type="pres">
      <dgm:prSet presAssocID="{D6D72C7F-9F84-4164-9E64-AE8DFEEC9BC6}" presName="aSpace" presStyleCnt="0"/>
      <dgm:spPr/>
    </dgm:pt>
  </dgm:ptLst>
  <dgm:cxnLst>
    <dgm:cxn modelId="{CC7E0788-26B6-406F-BF54-C50FEB2E4D49}" type="presOf" srcId="{A73CBE51-CEB3-4C30-9838-44B97AB8E5A3}" destId="{2614E54D-3453-4C09-B823-603BF7765F6B}" srcOrd="0" destOrd="0" presId="urn:microsoft.com/office/officeart/2005/8/layout/pyramid2"/>
    <dgm:cxn modelId="{1DE1C88D-0426-45FA-91CB-277208C289DC}" srcId="{A73CBE51-CEB3-4C30-9838-44B97AB8E5A3}" destId="{D6D72C7F-9F84-4164-9E64-AE8DFEEC9BC6}" srcOrd="0" destOrd="0" parTransId="{6F3FBE87-3156-49F7-A29B-18E1B0856DC4}" sibTransId="{43545654-C14B-4DDE-A687-DDE8E5B47F87}"/>
    <dgm:cxn modelId="{71D6CFE1-88B5-451C-9E8D-0A768C226D3E}" type="presOf" srcId="{D6D72C7F-9F84-4164-9E64-AE8DFEEC9BC6}" destId="{80C4BB35-9B7C-4C47-8E5A-AC96E60D009F}" srcOrd="0" destOrd="0" presId="urn:microsoft.com/office/officeart/2005/8/layout/pyramid2"/>
    <dgm:cxn modelId="{8BFA2E1F-0185-44E4-B2F2-CA53A0467D5B}" type="presParOf" srcId="{2614E54D-3453-4C09-B823-603BF7765F6B}" destId="{C00D76AB-DDFB-4FAA-B0A6-0DB6082B0506}" srcOrd="0" destOrd="0" presId="urn:microsoft.com/office/officeart/2005/8/layout/pyramid2"/>
    <dgm:cxn modelId="{2C5ED302-0AB9-4377-848A-E0DF286F580B}" type="presParOf" srcId="{2614E54D-3453-4C09-B823-603BF7765F6B}" destId="{45A630F6-283D-4059-9F28-80CCB3D4F515}" srcOrd="1" destOrd="0" presId="urn:microsoft.com/office/officeart/2005/8/layout/pyramid2"/>
    <dgm:cxn modelId="{FFC04D0C-F369-4EF4-AEC0-22DF40815D71}" type="presParOf" srcId="{45A630F6-283D-4059-9F28-80CCB3D4F515}" destId="{80C4BB35-9B7C-4C47-8E5A-AC96E60D009F}" srcOrd="0" destOrd="0" presId="urn:microsoft.com/office/officeart/2005/8/layout/pyramid2"/>
    <dgm:cxn modelId="{2D825E74-EEE5-474E-8F58-6D7DD4679A08}" type="presParOf" srcId="{45A630F6-283D-4059-9F28-80CCB3D4F515}" destId="{9D093AEF-45B6-4B15-828F-E6009DBC6EEF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EE16C-38EC-4337-800E-CF43A40FA4B1}">
      <dsp:nvSpPr>
        <dsp:cNvPr id="0" name=""/>
        <dsp:cNvSpPr/>
      </dsp:nvSpPr>
      <dsp:spPr>
        <a:xfrm rot="5400000">
          <a:off x="-1061144" y="944875"/>
          <a:ext cx="5779894" cy="3901449"/>
        </a:xfrm>
        <a:prstGeom prst="chevron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0" b="1" kern="1200" dirty="0">
            <a:solidFill>
              <a:srgbClr val="FF0000"/>
            </a:solidFill>
            <a:latin typeface="Arial Black" pitchFamily="34" charset="0"/>
          </a:endParaRPr>
        </a:p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b="1" kern="1200" dirty="0">
              <a:solidFill>
                <a:srgbClr val="FF0000"/>
              </a:solidFill>
              <a:latin typeface="Arial Black" pitchFamily="34" charset="0"/>
            </a:rPr>
            <a:t>LESSON HEAD LINE</a:t>
          </a:r>
        </a:p>
      </dsp:txBody>
      <dsp:txXfrm rot="-5400000">
        <a:off x="-121921" y="1956378"/>
        <a:ext cx="3901449" cy="1878445"/>
      </dsp:txXfrm>
    </dsp:sp>
    <dsp:sp modelId="{0C200395-C583-4869-883F-CA79C369EDBA}">
      <dsp:nvSpPr>
        <dsp:cNvPr id="0" name=""/>
        <dsp:cNvSpPr/>
      </dsp:nvSpPr>
      <dsp:spPr>
        <a:xfrm rot="5400000">
          <a:off x="4058661" y="-517326"/>
          <a:ext cx="4074681" cy="5120640"/>
        </a:xfrm>
        <a:prstGeom prst="round2SameRect">
          <a:avLst/>
        </a:prstGeom>
        <a:solidFill>
          <a:srgbClr val="FFFF00">
            <a:alpha val="90000"/>
          </a:srgb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2064" tIns="45720" rIns="45720" bIns="45720" numCol="1" spcCol="1270" anchor="ctr" anchorCtr="0">
          <a:noAutofit/>
        </a:bodyPr>
        <a:lstStyle/>
        <a:p>
          <a:pPr marL="285750" lvl="1" indent="-285750" algn="ctr" defTabSz="3200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200" b="0" kern="1200" dirty="0">
              <a:solidFill>
                <a:srgbClr val="002060"/>
              </a:solidFill>
              <a:latin typeface="Arial Black" pitchFamily="34" charset="0"/>
            </a:rPr>
            <a:t>A Student</a:t>
          </a:r>
          <a:endParaRPr lang="en-US" sz="6000" b="0" kern="1200" dirty="0">
            <a:solidFill>
              <a:srgbClr val="002060"/>
            </a:solidFill>
            <a:latin typeface="Arial Black" pitchFamily="34" charset="0"/>
          </a:endParaRPr>
        </a:p>
      </dsp:txBody>
      <dsp:txXfrm rot="-5400000">
        <a:off x="3535682" y="204563"/>
        <a:ext cx="4921730" cy="367686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04017-B71E-4202-8AB8-5B10D2373CE9}">
      <dsp:nvSpPr>
        <dsp:cNvPr id="0" name=""/>
        <dsp:cNvSpPr/>
      </dsp:nvSpPr>
      <dsp:spPr>
        <a:xfrm>
          <a:off x="-511504" y="0"/>
          <a:ext cx="7041239" cy="60198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3C1341-608E-497F-8088-F10321DE8726}">
      <dsp:nvSpPr>
        <dsp:cNvPr id="0" name=""/>
        <dsp:cNvSpPr/>
      </dsp:nvSpPr>
      <dsp:spPr>
        <a:xfrm>
          <a:off x="61159" y="3197669"/>
          <a:ext cx="8770306" cy="2593522"/>
        </a:xfrm>
        <a:prstGeom prst="roundRect">
          <a:avLst/>
        </a:prstGeom>
        <a:solidFill>
          <a:schemeClr val="accent4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200" b="1" kern="1200" dirty="0">
              <a:solidFill>
                <a:srgbClr val="C00000"/>
              </a:solidFill>
            </a:rPr>
            <a:t>Write  5 sentences </a:t>
          </a:r>
          <a:r>
            <a:rPr lang="en-US" sz="7200" b="1" kern="1200">
              <a:solidFill>
                <a:srgbClr val="C00000"/>
              </a:solidFill>
            </a:rPr>
            <a:t>about your self</a:t>
          </a:r>
          <a:r>
            <a:rPr lang="en-US" sz="7200" b="1" kern="1200" dirty="0">
              <a:solidFill>
                <a:srgbClr val="C00000"/>
              </a:solidFill>
            </a:rPr>
            <a:t>.</a:t>
          </a:r>
        </a:p>
      </dsp:txBody>
      <dsp:txXfrm>
        <a:off x="187764" y="3324274"/>
        <a:ext cx="8517096" cy="23403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4FEAE4-5F8B-43F5-B358-16765C7F7885}">
      <dsp:nvSpPr>
        <dsp:cNvPr id="0" name=""/>
        <dsp:cNvSpPr/>
      </dsp:nvSpPr>
      <dsp:spPr>
        <a:xfrm>
          <a:off x="1066787" y="0"/>
          <a:ext cx="7590699" cy="502919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762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0" tIns="304800" rIns="304800" bIns="304800" numCol="1" spcCol="1270" anchor="ctr" anchorCtr="0">
          <a:noAutofit/>
        </a:bodyPr>
        <a:lstStyle/>
        <a:p>
          <a:pPr marL="0" lvl="0" indent="0" algn="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I`m </a:t>
          </a:r>
          <a:r>
            <a:rPr lang="en-US" sz="8000" b="1" kern="1200" dirty="0" err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Riya</a:t>
          </a:r>
          <a:r>
            <a:rPr lang="en-US" sz="80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3024389" y="0"/>
        <a:ext cx="5633098" cy="5029199"/>
      </dsp:txXfrm>
    </dsp:sp>
    <dsp:sp modelId="{B844383F-7F37-44FF-864D-A7CE6DEFB949}">
      <dsp:nvSpPr>
        <dsp:cNvPr id="0" name=""/>
        <dsp:cNvSpPr/>
      </dsp:nvSpPr>
      <dsp:spPr>
        <a:xfrm>
          <a:off x="43298" y="0"/>
          <a:ext cx="3666107" cy="50291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762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4FEAE4-5F8B-43F5-B358-16765C7F7885}">
      <dsp:nvSpPr>
        <dsp:cNvPr id="0" name=""/>
        <dsp:cNvSpPr/>
      </dsp:nvSpPr>
      <dsp:spPr>
        <a:xfrm>
          <a:off x="1427203" y="0"/>
          <a:ext cx="6848065" cy="5029199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762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0" tIns="304800" rIns="304800" bIns="304800" numCol="1" spcCol="1270" anchor="ctr" anchorCtr="0">
          <a:noAutofit/>
        </a:bodyPr>
        <a:lstStyle/>
        <a:p>
          <a:pPr marL="0" lvl="0" indent="0" algn="l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I`m 8 years old.</a:t>
          </a:r>
        </a:p>
      </dsp:txBody>
      <dsp:txXfrm>
        <a:off x="3193283" y="0"/>
        <a:ext cx="5081985" cy="5029199"/>
      </dsp:txXfrm>
    </dsp:sp>
    <dsp:sp modelId="{B844383F-7F37-44FF-864D-A7CE6DEFB949}">
      <dsp:nvSpPr>
        <dsp:cNvPr id="0" name=""/>
        <dsp:cNvSpPr/>
      </dsp:nvSpPr>
      <dsp:spPr>
        <a:xfrm>
          <a:off x="0" y="0"/>
          <a:ext cx="3078966" cy="50291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762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4FEAE4-5F8B-43F5-B358-16765C7F7885}">
      <dsp:nvSpPr>
        <dsp:cNvPr id="0" name=""/>
        <dsp:cNvSpPr/>
      </dsp:nvSpPr>
      <dsp:spPr>
        <a:xfrm>
          <a:off x="1178804" y="0"/>
          <a:ext cx="7422696" cy="5029199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762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0" tIns="304800" rIns="304800" bIns="304800" numCol="1" spcCol="1270" anchor="ctr" anchorCtr="0">
          <a:noAutofit/>
        </a:bodyPr>
        <a:lstStyle/>
        <a:p>
          <a:pPr marL="0" lvl="0" indent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I`m a student.</a:t>
          </a:r>
        </a:p>
      </dsp:txBody>
      <dsp:txXfrm>
        <a:off x="3093078" y="0"/>
        <a:ext cx="5508422" cy="5029199"/>
      </dsp:txXfrm>
    </dsp:sp>
    <dsp:sp modelId="{B844383F-7F37-44FF-864D-A7CE6DEFB949}">
      <dsp:nvSpPr>
        <dsp:cNvPr id="0" name=""/>
        <dsp:cNvSpPr/>
      </dsp:nvSpPr>
      <dsp:spPr>
        <a:xfrm>
          <a:off x="85298" y="0"/>
          <a:ext cx="3666107" cy="50291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762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4FEAE4-5F8B-43F5-B358-16765C7F7885}">
      <dsp:nvSpPr>
        <dsp:cNvPr id="0" name=""/>
        <dsp:cNvSpPr/>
      </dsp:nvSpPr>
      <dsp:spPr>
        <a:xfrm>
          <a:off x="1055703" y="0"/>
          <a:ext cx="7422696" cy="502919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762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0" tIns="304800" rIns="304800" bIns="304800" numCol="1" spcCol="1270" anchor="ctr" anchorCtr="0">
          <a:noAutofit/>
        </a:bodyPr>
        <a:lstStyle/>
        <a:p>
          <a:pPr marL="0" lvl="0" indent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I`m in class three.</a:t>
          </a:r>
        </a:p>
      </dsp:txBody>
      <dsp:txXfrm>
        <a:off x="2969978" y="0"/>
        <a:ext cx="5508422" cy="5029199"/>
      </dsp:txXfrm>
    </dsp:sp>
    <dsp:sp modelId="{B844383F-7F37-44FF-864D-A7CE6DEFB949}">
      <dsp:nvSpPr>
        <dsp:cNvPr id="0" name=""/>
        <dsp:cNvSpPr/>
      </dsp:nvSpPr>
      <dsp:spPr>
        <a:xfrm>
          <a:off x="208399" y="0"/>
          <a:ext cx="3173705" cy="50291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762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4FEAE4-5F8B-43F5-B358-16765C7F7885}">
      <dsp:nvSpPr>
        <dsp:cNvPr id="0" name=""/>
        <dsp:cNvSpPr/>
      </dsp:nvSpPr>
      <dsp:spPr>
        <a:xfrm>
          <a:off x="650101" y="0"/>
          <a:ext cx="7791972" cy="502428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762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marL="0" lvl="0" indent="0" algn="l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2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 study at </a:t>
          </a:r>
          <a:r>
            <a:rPr lang="en-US" sz="7200" b="1" kern="1200" dirty="0" err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Gazipur</a:t>
          </a:r>
          <a:r>
            <a:rPr lang="en-US" sz="72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government. primary school.</a:t>
          </a:r>
        </a:p>
      </dsp:txBody>
      <dsp:txXfrm>
        <a:off x="2659170" y="0"/>
        <a:ext cx="5782904" cy="5024288"/>
      </dsp:txXfrm>
    </dsp:sp>
    <dsp:sp modelId="{B844383F-7F37-44FF-864D-A7CE6DEFB949}">
      <dsp:nvSpPr>
        <dsp:cNvPr id="0" name=""/>
        <dsp:cNvSpPr/>
      </dsp:nvSpPr>
      <dsp:spPr>
        <a:xfrm>
          <a:off x="244725" y="0"/>
          <a:ext cx="2658143" cy="502428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762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F4BE8B-D4C8-4E81-B39C-10C49C5EF797}">
      <dsp:nvSpPr>
        <dsp:cNvPr id="0" name=""/>
        <dsp:cNvSpPr/>
      </dsp:nvSpPr>
      <dsp:spPr>
        <a:xfrm>
          <a:off x="41320" y="80485"/>
          <a:ext cx="8451759" cy="5554028"/>
        </a:xfrm>
        <a:prstGeom prst="gear9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1523926" y="1381490"/>
        <a:ext cx="5486547" cy="2854885"/>
      </dsp:txXfrm>
    </dsp:sp>
    <dsp:sp modelId="{1F978AC0-7E77-4A02-A61E-1FDBDE6B6289}">
      <dsp:nvSpPr>
        <dsp:cNvPr id="0" name=""/>
        <dsp:cNvSpPr/>
      </dsp:nvSpPr>
      <dsp:spPr>
        <a:xfrm>
          <a:off x="2889043" y="724822"/>
          <a:ext cx="3866197" cy="3866197"/>
        </a:xfrm>
        <a:prstGeom prst="circularArrow">
          <a:avLst>
            <a:gd name="adj1" fmla="val 4878"/>
            <a:gd name="adj2" fmla="val 312630"/>
            <a:gd name="adj3" fmla="val 3241293"/>
            <a:gd name="adj4" fmla="val 15092170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344A24-E66F-4649-83AC-01A98C83F8CA}">
      <dsp:nvSpPr>
        <dsp:cNvPr id="0" name=""/>
        <dsp:cNvSpPr/>
      </dsp:nvSpPr>
      <dsp:spPr>
        <a:xfrm>
          <a:off x="6" y="2476497"/>
          <a:ext cx="8305786" cy="2857497"/>
        </a:xfrm>
        <a:prstGeom prst="gear9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b="1" kern="1200" dirty="0">
              <a:solidFill>
                <a:srgbClr val="FFFF00"/>
              </a:solidFill>
            </a:rPr>
            <a:t>She  is in class three.</a:t>
          </a:r>
        </a:p>
      </dsp:txBody>
      <dsp:txXfrm>
        <a:off x="1262639" y="3145852"/>
        <a:ext cx="5780520" cy="1468813"/>
      </dsp:txXfrm>
    </dsp:sp>
    <dsp:sp modelId="{C93B2FEF-0CF4-457C-8B3B-A5E0151FC1DB}">
      <dsp:nvSpPr>
        <dsp:cNvPr id="0" name=""/>
        <dsp:cNvSpPr/>
      </dsp:nvSpPr>
      <dsp:spPr>
        <a:xfrm>
          <a:off x="2774743" y="939135"/>
          <a:ext cx="3866197" cy="3866197"/>
        </a:xfrm>
        <a:prstGeom prst="circularArrow">
          <a:avLst>
            <a:gd name="adj1" fmla="val 4878"/>
            <a:gd name="adj2" fmla="val 312630"/>
            <a:gd name="adj3" fmla="val 3241293"/>
            <a:gd name="adj4" fmla="val 15092170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0D76AB-DDFB-4FAA-B0A6-0DB6082B0506}">
      <dsp:nvSpPr>
        <dsp:cNvPr id="0" name=""/>
        <dsp:cNvSpPr/>
      </dsp:nvSpPr>
      <dsp:spPr>
        <a:xfrm>
          <a:off x="-79059" y="0"/>
          <a:ext cx="5410200" cy="5410200"/>
        </a:xfrm>
        <a:prstGeom prst="triangle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C4BB35-9B7C-4C47-8E5A-AC96E60D009F}">
      <dsp:nvSpPr>
        <dsp:cNvPr id="0" name=""/>
        <dsp:cNvSpPr/>
      </dsp:nvSpPr>
      <dsp:spPr>
        <a:xfrm>
          <a:off x="79050" y="2430603"/>
          <a:ext cx="8610609" cy="2364825"/>
        </a:xfrm>
        <a:prstGeom prst="roundRect">
          <a:avLst/>
        </a:prstGeom>
        <a:solidFill>
          <a:schemeClr val="bg2">
            <a:lumMod val="90000"/>
            <a:alpha val="90000"/>
          </a:schemeClr>
        </a:solidFill>
        <a:ln w="76200" cap="flat" cmpd="thickThin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>
              <a:solidFill>
                <a:srgbClr val="19550B"/>
              </a:solidFill>
            </a:rPr>
            <a:t>She study at </a:t>
          </a:r>
          <a:r>
            <a:rPr lang="en-US" sz="5400" kern="1200" dirty="0" err="1">
              <a:solidFill>
                <a:srgbClr val="19550B"/>
              </a:solidFill>
            </a:rPr>
            <a:t>Gazipur</a:t>
          </a:r>
          <a:r>
            <a:rPr lang="en-US" sz="5400" kern="1200" dirty="0">
              <a:solidFill>
                <a:srgbClr val="19550B"/>
              </a:solidFill>
            </a:rPr>
            <a:t> government primary school.</a:t>
          </a:r>
        </a:p>
      </dsp:txBody>
      <dsp:txXfrm>
        <a:off x="194491" y="2546044"/>
        <a:ext cx="8379727" cy="2133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BEA8E-D356-4C68-A650-1CB8A83F3A58}" type="datetimeFigureOut">
              <a:rPr lang="en-US" smtClean="0"/>
              <a:pPr/>
              <a:t>21/03/24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69F3F-8622-4FAF-858F-1C4D7EA21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CA49A-A508-4625-A33A-36662EC56A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5C4139-F423-4570-B8BD-2C1F29509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B5324-B9C5-4024-8EEC-AC4ADFBE4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129CE-BC82-41DA-A1CB-F3D0DA8EC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2CA36-39D6-44B3-9393-3038E0B52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6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0A349-376A-4072-9D99-31ECD5DDA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41B3C8-B8FA-42D2-95A2-B1AC504A2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2F08F-FCC5-4FEA-A1B1-6AC396863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135DC-1B72-4334-8467-962CC2643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D3E0B-61A0-4269-90DA-02360678B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9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BB2957-F23D-4FF2-AABE-C47D469FE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123486-FC40-4724-89B1-B9637C90E0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AE343-AE36-4538-BB02-D895F2A11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D4078-01AB-40C4-BEC7-A399DB97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C3663-DA2A-4318-A13C-A9EDC4384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1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9135D-7754-425F-B784-26043672A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26EC3-6D11-4179-82DB-18A2F943B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ECAB1-5C9E-4662-BFD3-7524E385C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FB1F6-E1DF-441A-B61A-E5954D0DA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C4BFC-07F6-4EED-9138-9375F9A46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9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70301-171A-4325-95A7-B50E4E15A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2218C1-8206-4C54-BB5E-188440721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CB836-C8BC-4DB6-AC16-7DDF43EB6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889D4-CE5D-452F-B657-146AF8C77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3B794-C590-4028-BB88-6E32B7CF4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67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8BB2D-EE92-4A2A-9EB1-EFFAEAF51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69CDA-82CC-4A49-8F5C-5BA99E4AA1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2E9CCC-71BB-4BD6-98F7-CFB2E73C5F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C63E30-4953-4297-B621-C3ECBD25D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56749B-C85F-47ED-A882-24E28CC0F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5769E-FF76-4C2C-A38F-4B84C524F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29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C1D74-6460-44D0-937B-0137C363F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4F858E-808D-4A3E-8DB3-17E6337BC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EFFB1-C615-44C6-9E9C-0531C1AF6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F758C0-8987-4107-A864-F3BA6B9988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8DF12-B691-4765-AF3C-C68DF31F11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879029-A07C-4B96-920E-6A9C845AC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CF3F63-0DCF-4D28-A863-B986EEEA2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99C393-F77C-4E14-A1C4-F88B01432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3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43894-1A41-40F9-B18B-EC405A98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E0EBF7-232F-471D-BFC7-F47CECC4A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6BC9A7-3908-4960-9FB9-CE8190658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D2A8DE-701F-471A-B304-28EA46899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5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F0687B-7F19-4BE4-AB45-BF0909A57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6D10C0-67E5-40C8-BF40-6B898F7A6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F8834F-0324-4D6F-855C-C931D624B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94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E81A5-AE83-4743-8175-7A07C8BD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1B053-7CB7-4DA2-BF50-AA2F283B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CE452-86B8-4936-AAE8-9B2A7B4A2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F6BF20-AEC9-474A-A093-97250302E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64CED2-6417-457D-BEC2-AA088974A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CB7CF-0D30-4EF8-9E81-F2EB44B0E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45514-E6BB-46D3-9F41-C7AB7A369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24CB6F-F72B-45BE-A2EB-360618A2B8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3C0FB-5205-44EE-A75C-51522D410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921D24-18BB-478A-9720-7B1615FE4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9C61C6-7B06-4E1F-9049-A5C6194BE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7B89BC-18FF-4ACD-A491-F495971A9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2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758B67-4592-4B80-B35D-F8F5C27BA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5FCFD-D5C0-43E8-BCF1-5DA1CBE11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EEEC0-D4E4-4BE0-AA5F-EB8D9563EA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21/03/24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F86E0-DE50-4C4D-B860-F39AEE689D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B37BE-7088-4F33-B3A8-1F6B35C00B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3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0"/>
            <a:ext cx="5257800" cy="1323439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/>
              <a:t>Welcome   </a:t>
            </a:r>
          </a:p>
        </p:txBody>
      </p:sp>
      <p:pic>
        <p:nvPicPr>
          <p:cNvPr id="3" name="Picture 2" descr="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0" y="1605923"/>
            <a:ext cx="4953000" cy="482063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28600" y="1143000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28600" y="1143000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28600" y="1143000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381000" y="838200"/>
          <a:ext cx="85344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/>
          <p:cNvSpPr/>
          <p:nvPr/>
        </p:nvSpPr>
        <p:spPr>
          <a:xfrm>
            <a:off x="1295400" y="3048000"/>
            <a:ext cx="6858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oper Black" pitchFamily="18" charset="0"/>
              </a:rPr>
              <a:t>EVALUATION</a:t>
            </a:r>
            <a:endParaRPr lang="en-US" sz="8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Arrow 8"/>
          <p:cNvSpPr/>
          <p:nvPr/>
        </p:nvSpPr>
        <p:spPr>
          <a:xfrm rot="1464868">
            <a:off x="459143" y="1256730"/>
            <a:ext cx="4679419" cy="220980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How old is </a:t>
            </a:r>
            <a:r>
              <a:rPr lang="en-US" sz="4000" b="1" dirty="0" err="1">
                <a:solidFill>
                  <a:srgbClr val="FF0000"/>
                </a:solidFill>
              </a:rPr>
              <a:t>Riya</a:t>
            </a:r>
            <a:r>
              <a:rPr lang="en-US" sz="40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" name="6-Point Star 11"/>
          <p:cNvSpPr/>
          <p:nvPr/>
        </p:nvSpPr>
        <p:spPr>
          <a:xfrm rot="20897278">
            <a:off x="2209800" y="3352800"/>
            <a:ext cx="6705600" cy="3200400"/>
          </a:xfrm>
          <a:prstGeom prst="star6">
            <a:avLst/>
          </a:prstGeom>
          <a:solidFill>
            <a:schemeClr val="accent5">
              <a:lumMod val="60000"/>
              <a:lumOff val="4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FF0000"/>
                </a:solidFill>
              </a:rPr>
              <a:t>Riya</a:t>
            </a:r>
            <a:r>
              <a:rPr lang="en-US" sz="4000" dirty="0">
                <a:solidFill>
                  <a:srgbClr val="FF0000"/>
                </a:solidFill>
              </a:rPr>
              <a:t> is  8 years old.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 rot="803379">
            <a:off x="128100" y="1168410"/>
            <a:ext cx="7378339" cy="2993349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What does she do?</a:t>
            </a:r>
          </a:p>
        </p:txBody>
      </p:sp>
      <p:sp>
        <p:nvSpPr>
          <p:cNvPr id="3" name="Cloud Callout 2"/>
          <p:cNvSpPr/>
          <p:nvPr/>
        </p:nvSpPr>
        <p:spPr>
          <a:xfrm>
            <a:off x="228600" y="3505200"/>
            <a:ext cx="8534400" cy="2971800"/>
          </a:xfrm>
          <a:prstGeom prst="cloudCallout">
            <a:avLst/>
          </a:prstGeom>
          <a:solidFill>
            <a:schemeClr val="tx2">
              <a:lumMod val="40000"/>
              <a:lumOff val="6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>
                <a:solidFill>
                  <a:srgbClr val="FF0000"/>
                </a:solidFill>
              </a:rPr>
              <a:t>She is a  student.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838200"/>
          <a:ext cx="83058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Wave 2"/>
          <p:cNvSpPr/>
          <p:nvPr/>
        </p:nvSpPr>
        <p:spPr>
          <a:xfrm>
            <a:off x="762000" y="990600"/>
            <a:ext cx="7467600" cy="1905000"/>
          </a:xfrm>
          <a:prstGeom prst="wave">
            <a:avLst>
              <a:gd name="adj1" fmla="val 20000"/>
              <a:gd name="adj2" fmla="val 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What  class she is in?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28600" y="1066800"/>
          <a:ext cx="8610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Horizontal Scroll 2"/>
          <p:cNvSpPr/>
          <p:nvPr/>
        </p:nvSpPr>
        <p:spPr>
          <a:xfrm>
            <a:off x="990600" y="685800"/>
            <a:ext cx="7620000" cy="2590800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6000" b="1" dirty="0">
                <a:solidFill>
                  <a:srgbClr val="FF0000"/>
                </a:solidFill>
              </a:rPr>
              <a:t>What does school does she study in?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228600" y="685800"/>
            <a:ext cx="8686800" cy="6172200"/>
            <a:chOff x="228600" y="685800"/>
            <a:chExt cx="8686800" cy="6172200"/>
          </a:xfrm>
        </p:grpSpPr>
        <p:sp>
          <p:nvSpPr>
            <p:cNvPr id="6" name="Horizontal Scroll 5"/>
            <p:cNvSpPr/>
            <p:nvPr/>
          </p:nvSpPr>
          <p:spPr>
            <a:xfrm>
              <a:off x="1143000" y="685800"/>
              <a:ext cx="6400800" cy="1219200"/>
            </a:xfrm>
            <a:prstGeom prst="horizontalScroll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solidFill>
                    <a:srgbClr val="FF0000"/>
                  </a:solidFill>
                </a:rPr>
                <a:t>Pair work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8600" y="2286000"/>
              <a:ext cx="1447800" cy="914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C00000"/>
                  </a:solidFill>
                </a:rPr>
                <a:t>names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752600" y="2286000"/>
              <a:ext cx="990600" cy="9144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FF0000"/>
                  </a:solidFill>
                </a:rPr>
                <a:t>age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19400" y="2286000"/>
              <a:ext cx="2362200" cy="9144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FFC000"/>
                  </a:solidFill>
                </a:rPr>
                <a:t>occupation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57800" y="2286000"/>
              <a:ext cx="16002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</a:rPr>
                <a:t>classes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934200" y="2286000"/>
              <a:ext cx="1981200" cy="9144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7030A0"/>
                  </a:solidFill>
                </a:rPr>
                <a:t>Place of study</a:t>
              </a:r>
            </a:p>
          </p:txBody>
        </p:sp>
        <p:sp>
          <p:nvSpPr>
            <p:cNvPr id="13" name="Horizontal Scroll 12"/>
            <p:cNvSpPr/>
            <p:nvPr/>
          </p:nvSpPr>
          <p:spPr>
            <a:xfrm>
              <a:off x="304800" y="3048000"/>
              <a:ext cx="8610600" cy="3810000"/>
            </a:xfrm>
            <a:prstGeom prst="horizontalScroll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     </a:t>
              </a:r>
              <a:r>
                <a:rPr lang="en-US" sz="3200" dirty="0">
                  <a:solidFill>
                    <a:srgbClr val="7030A0"/>
                  </a:solidFill>
                </a:rPr>
                <a:t>Hello, I`m -------------------------------.      </a:t>
              </a:r>
            </a:p>
            <a:p>
              <a:pPr algn="ctr"/>
              <a:r>
                <a:rPr lang="en-US" sz="3200" dirty="0">
                  <a:solidFill>
                    <a:srgbClr val="7030A0"/>
                  </a:solidFill>
                </a:rPr>
                <a:t>    I `m old---------------------- years old.</a:t>
              </a:r>
            </a:p>
            <a:p>
              <a:pPr algn="ctr"/>
              <a:r>
                <a:rPr lang="en-US" sz="3200" dirty="0">
                  <a:solidFill>
                    <a:srgbClr val="7030A0"/>
                  </a:solidFill>
                </a:rPr>
                <a:t>  I`m a -----------------------------------.</a:t>
              </a:r>
            </a:p>
            <a:p>
              <a:pPr algn="ctr"/>
              <a:r>
                <a:rPr lang="en-US" sz="3200" dirty="0">
                  <a:solidFill>
                    <a:srgbClr val="7030A0"/>
                  </a:solidFill>
                </a:rPr>
                <a:t> I`m in class----------------------------</a:t>
              </a:r>
            </a:p>
            <a:p>
              <a:pPr algn="ctr"/>
              <a:r>
                <a:rPr lang="en-US" sz="3200" dirty="0">
                  <a:solidFill>
                    <a:srgbClr val="7030A0"/>
                  </a:solidFill>
                </a:rPr>
                <a:t>  I  study at------------------------------.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219200"/>
            <a:ext cx="8305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/>
          </a:p>
          <a:p>
            <a:r>
              <a:rPr lang="en-US" sz="3200" b="1" dirty="0">
                <a:solidFill>
                  <a:srgbClr val="FF0000"/>
                </a:solidFill>
              </a:rPr>
              <a:t>Hello, I`m ----- .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     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I`m--- years old.</a:t>
            </a:r>
          </a:p>
          <a:p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b="1" dirty="0">
                <a:solidFill>
                  <a:srgbClr val="FF0000"/>
                </a:solidFill>
              </a:rPr>
              <a:t>I`m a ------------.</a:t>
            </a:r>
          </a:p>
          <a:p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b="1" dirty="0">
                <a:solidFill>
                  <a:srgbClr val="FF0000"/>
                </a:solidFill>
              </a:rPr>
              <a:t>I`m in class----.</a:t>
            </a:r>
          </a:p>
          <a:p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b="1" dirty="0">
                <a:solidFill>
                  <a:srgbClr val="FF0000"/>
                </a:solidFill>
              </a:rPr>
              <a:t>I study at---.</a:t>
            </a:r>
          </a:p>
          <a:p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0" y="5486400"/>
            <a:ext cx="4191000" cy="9906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FF0000"/>
                </a:solidFill>
              </a:rPr>
              <a:t>Sreepur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govt</a:t>
            </a:r>
            <a:r>
              <a:rPr lang="en-US" sz="3200" dirty="0">
                <a:solidFill>
                  <a:srgbClr val="FF0000"/>
                </a:solidFill>
              </a:rPr>
              <a:t>, primary school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72000" y="4648200"/>
            <a:ext cx="4114800" cy="685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572000" y="3733800"/>
            <a:ext cx="41148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BD1205"/>
                </a:solidFill>
              </a:rPr>
              <a:t>student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495800" y="2819400"/>
            <a:ext cx="41148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572000" y="1752600"/>
            <a:ext cx="4038600" cy="6858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Mina</a:t>
            </a:r>
          </a:p>
        </p:txBody>
      </p:sp>
      <p:sp>
        <p:nvSpPr>
          <p:cNvPr id="11" name="Horizontal Scroll 10"/>
          <p:cNvSpPr/>
          <p:nvPr/>
        </p:nvSpPr>
        <p:spPr>
          <a:xfrm>
            <a:off x="609600" y="533400"/>
            <a:ext cx="7848600" cy="1219200"/>
          </a:xfrm>
          <a:prstGeom prst="horizontalScroll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C00000"/>
                </a:solidFill>
              </a:rPr>
              <a:t>Match the 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0287" y="4455348"/>
            <a:ext cx="4953000" cy="206210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Kishore Chakraborty</a:t>
            </a:r>
          </a:p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Assistant Teacher</a:t>
            </a:r>
          </a:p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Madhya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Farhad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GPS</a:t>
            </a:r>
          </a:p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Feni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Sadar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Feni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825EC74-E75A-47A2-92E7-53EE79A3623E}"/>
              </a:ext>
            </a:extLst>
          </p:cNvPr>
          <p:cNvSpPr/>
          <p:nvPr/>
        </p:nvSpPr>
        <p:spPr>
          <a:xfrm>
            <a:off x="3276599" y="1217383"/>
            <a:ext cx="2743201" cy="2987069"/>
          </a:xfrm>
          <a:prstGeom prst="roundRect">
            <a:avLst>
              <a:gd name="adj" fmla="val 9524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8137" t="-22775" r="-10381" b="-2277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0" tIns="0" rtlCol="0" anchor="ctr"/>
          <a:lstStyle/>
          <a:p>
            <a:pPr algn="ctr"/>
            <a:endParaRPr lang="en-US" sz="135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4C2847-74AC-46B9-94B3-6BDCDEDCEDE2}"/>
              </a:ext>
            </a:extLst>
          </p:cNvPr>
          <p:cNvSpPr txBox="1"/>
          <p:nvPr/>
        </p:nvSpPr>
        <p:spPr>
          <a:xfrm>
            <a:off x="2209800" y="430995"/>
            <a:ext cx="5153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TEACHER’S  IDENTITY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0" y="533400"/>
          <a:ext cx="8839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owchart: Punched Tape 4"/>
          <p:cNvSpPr/>
          <p:nvPr/>
        </p:nvSpPr>
        <p:spPr>
          <a:xfrm>
            <a:off x="228600" y="762000"/>
            <a:ext cx="8686800" cy="2438400"/>
          </a:xfrm>
          <a:prstGeom prst="flowChartPunchedTap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rgbClr val="FF0000"/>
                </a:solidFill>
                <a:latin typeface="Algerian" pitchFamily="82" charset="0"/>
              </a:rPr>
              <a:t>HOME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914400" y="381000"/>
            <a:ext cx="7315200" cy="5562599"/>
            <a:chOff x="304800" y="762001"/>
            <a:chExt cx="7315200" cy="5562599"/>
          </a:xfrm>
        </p:grpSpPr>
        <p:pic>
          <p:nvPicPr>
            <p:cNvPr id="9" name="Picture 8" descr="dsa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4800" y="762001"/>
              <a:ext cx="7315200" cy="2362199"/>
            </a:xfrm>
            <a:prstGeom prst="rect">
              <a:avLst/>
            </a:prstGeom>
          </p:spPr>
        </p:pic>
        <p:sp>
          <p:nvSpPr>
            <p:cNvPr id="14" name="Snip Diagonal Corner Rectangle 13"/>
            <p:cNvSpPr/>
            <p:nvPr/>
          </p:nvSpPr>
          <p:spPr>
            <a:xfrm>
              <a:off x="2286000" y="3124200"/>
              <a:ext cx="2895600" cy="3200400"/>
            </a:xfrm>
            <a:prstGeom prst="snip2Diag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rgbClr val="FF0000"/>
                  </a:solidFill>
                  <a:latin typeface="Cooper Black" pitchFamily="18" charset="0"/>
                </a:rPr>
                <a:t>GOOD BYE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F3717CA-902B-41B9-B3DB-9649D7DBD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6955" y="581845"/>
            <a:ext cx="3581400" cy="41425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F68257-B18D-4B9D-BB6A-EF3212AF4EDE}"/>
              </a:ext>
            </a:extLst>
          </p:cNvPr>
          <p:cNvSpPr txBox="1"/>
          <p:nvPr/>
        </p:nvSpPr>
        <p:spPr>
          <a:xfrm>
            <a:off x="2195848" y="4800600"/>
            <a:ext cx="5943600" cy="19389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Class: 3</a:t>
            </a:r>
          </a:p>
          <a:p>
            <a:pPr algn="ctr"/>
            <a:r>
              <a:rPr lang="en-US" sz="2400" dirty="0"/>
              <a:t>Subject:  English</a:t>
            </a:r>
          </a:p>
          <a:p>
            <a:pPr algn="ctr"/>
            <a:r>
              <a:rPr lang="en-US" sz="2400" dirty="0"/>
              <a:t>Unit: 1</a:t>
            </a:r>
          </a:p>
          <a:p>
            <a:pPr algn="ctr"/>
            <a:r>
              <a:rPr lang="en-US" sz="2400" b="1" dirty="0">
                <a:solidFill>
                  <a:srgbClr val="BD1205"/>
                </a:solidFill>
              </a:rPr>
              <a:t>LESSON: INTODUCING MYSELF</a:t>
            </a:r>
          </a:p>
          <a:p>
            <a:pPr algn="ctr"/>
            <a:r>
              <a:rPr lang="en-US" sz="2400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F94268-E9CE-413A-BE4F-092B2E91D133}"/>
              </a:ext>
            </a:extLst>
          </p:cNvPr>
          <p:cNvSpPr txBox="1"/>
          <p:nvPr/>
        </p:nvSpPr>
        <p:spPr>
          <a:xfrm>
            <a:off x="2057400" y="120180"/>
            <a:ext cx="6060583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Class Information</a:t>
            </a:r>
          </a:p>
        </p:txBody>
      </p:sp>
    </p:spTree>
    <p:extLst>
      <p:ext uri="{BB962C8B-B14F-4D97-AF65-F5344CB8AC3E}">
        <p14:creationId xmlns:p14="http://schemas.microsoft.com/office/powerpoint/2010/main" val="89139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143000"/>
            <a:ext cx="6096000" cy="923330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Learning  outcomes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3900" y="2667000"/>
            <a:ext cx="7696200" cy="372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>
                <a:solidFill>
                  <a:srgbClr val="FF0000"/>
                </a:solidFill>
              </a:rPr>
              <a:t>udent</a:t>
            </a:r>
            <a:r>
              <a:rPr lang="en-US" sz="2000" dirty="0">
                <a:solidFill>
                  <a:srgbClr val="FF0000"/>
                </a:solidFill>
              </a:rPr>
              <a:t> will be able to</a:t>
            </a:r>
          </a:p>
          <a:p>
            <a:pPr lvl="0"/>
            <a:r>
              <a:rPr lang="en-US" sz="2400" dirty="0">
                <a:solidFill>
                  <a:srgbClr val="002060"/>
                </a:solidFill>
              </a:rPr>
              <a:t>1.    say  English sound , stress, word, sentence differences in  the context of words.</a:t>
            </a:r>
          </a:p>
          <a:p>
            <a:pPr lvl="0"/>
            <a:r>
              <a:rPr lang="en-US" sz="2400" dirty="0">
                <a:solidFill>
                  <a:srgbClr val="002060"/>
                </a:solidFill>
              </a:rPr>
              <a:t>2. word phrase sentence with proper sound stressed introducing Yourself.</a:t>
            </a:r>
          </a:p>
          <a:p>
            <a:pPr marL="342900" lvl="0" indent="-342900">
              <a:buAutoNum type="arabicPeriod" startAt="3"/>
            </a:pPr>
            <a:r>
              <a:rPr lang="en-US" sz="2400" dirty="0">
                <a:solidFill>
                  <a:srgbClr val="002060"/>
                </a:solidFill>
              </a:rPr>
              <a:t>words  with initial </a:t>
            </a:r>
            <a:r>
              <a:rPr lang="en-US" sz="2400" dirty="0" err="1">
                <a:solidFill>
                  <a:srgbClr val="002060"/>
                </a:solidFill>
              </a:rPr>
              <a:t>sound,final</a:t>
            </a:r>
            <a:r>
              <a:rPr lang="en-US" sz="2400" dirty="0">
                <a:solidFill>
                  <a:srgbClr val="002060"/>
                </a:solidFill>
              </a:rPr>
              <a:t> sound, match word/table  etc.</a:t>
            </a:r>
          </a:p>
          <a:p>
            <a:pPr marL="342900" lvl="0" indent="-342900">
              <a:buAutoNum type="arabicPeriod" startAt="3"/>
            </a:pPr>
            <a:r>
              <a:rPr lang="en-US" sz="2400" dirty="0">
                <a:solidFill>
                  <a:srgbClr val="002060"/>
                </a:solidFill>
              </a:rPr>
              <a:t>4. write a words ,sentence making ,introducing your </a:t>
            </a:r>
            <a:r>
              <a:rPr lang="en-US" sz="2400" dirty="0" err="1">
                <a:solidFill>
                  <a:srgbClr val="002060"/>
                </a:solidFill>
              </a:rPr>
              <a:t>self,passage</a:t>
            </a:r>
            <a:r>
              <a:rPr lang="en-US" sz="2400" dirty="0">
                <a:solidFill>
                  <a:srgbClr val="002060"/>
                </a:solidFill>
              </a:rPr>
              <a:t> etc.</a:t>
            </a:r>
          </a:p>
          <a:p>
            <a:pPr algn="ctr"/>
            <a:r>
              <a:rPr lang="en-US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04800" y="838200"/>
            <a:ext cx="8610600" cy="5562600"/>
            <a:chOff x="304800" y="838200"/>
            <a:chExt cx="8610600" cy="5562600"/>
          </a:xfrm>
        </p:grpSpPr>
        <p:grpSp>
          <p:nvGrpSpPr>
            <p:cNvPr id="5" name="Group 7"/>
            <p:cNvGrpSpPr/>
            <p:nvPr/>
          </p:nvGrpSpPr>
          <p:grpSpPr>
            <a:xfrm>
              <a:off x="304800" y="914400"/>
              <a:ext cx="8610600" cy="5486400"/>
              <a:chOff x="304800" y="762001"/>
              <a:chExt cx="8610600" cy="5486400"/>
            </a:xfrm>
          </p:grpSpPr>
          <p:pic>
            <p:nvPicPr>
              <p:cNvPr id="6" name="Picture 5" descr="dsa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4800" y="3657601"/>
                <a:ext cx="8610600" cy="2590800"/>
              </a:xfrm>
              <a:prstGeom prst="rect">
                <a:avLst/>
              </a:prstGeom>
            </p:spPr>
          </p:pic>
          <p:pic>
            <p:nvPicPr>
              <p:cNvPr id="7" name="Picture 6" descr="hfhf.jp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52800" y="762001"/>
                <a:ext cx="2743200" cy="2667000"/>
              </a:xfrm>
              <a:prstGeom prst="rect">
                <a:avLst/>
              </a:prstGeom>
            </p:spPr>
          </p:pic>
        </p:grpSp>
        <p:sp>
          <p:nvSpPr>
            <p:cNvPr id="14" name="Rounded Rectangle 13"/>
            <p:cNvSpPr/>
            <p:nvPr/>
          </p:nvSpPr>
          <p:spPr>
            <a:xfrm>
              <a:off x="304800" y="838200"/>
              <a:ext cx="2819400" cy="2819400"/>
            </a:xfrm>
            <a:prstGeom prst="roundRect">
              <a:avLst>
                <a:gd name="adj" fmla="val 10000"/>
              </a:avLst>
            </a:prstGeom>
            <a:blipFill rotWithShape="0">
              <a:blip r:embed="rId4"/>
              <a:stretch>
                <a:fillRect/>
              </a:stretch>
            </a:blipFill>
            <a:ln w="76200"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pic>
          <p:nvPicPr>
            <p:cNvPr id="15" name="Picture 14" descr="bbv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248400" y="914400"/>
              <a:ext cx="2667000" cy="27432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7988487"/>
              </p:ext>
            </p:extLst>
          </p:nvPr>
        </p:nvGraphicFramePr>
        <p:xfrm>
          <a:off x="457200" y="762000"/>
          <a:ext cx="8534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09600" y="1295400"/>
            <a:ext cx="8229600" cy="5105400"/>
            <a:chOff x="609600" y="1295400"/>
            <a:chExt cx="8229600" cy="5105400"/>
          </a:xfrm>
        </p:grpSpPr>
        <p:sp>
          <p:nvSpPr>
            <p:cNvPr id="3" name="Rounded Rectangle 2"/>
            <p:cNvSpPr/>
            <p:nvPr/>
          </p:nvSpPr>
          <p:spPr>
            <a:xfrm>
              <a:off x="609600" y="1295400"/>
              <a:ext cx="3505200" cy="5105400"/>
            </a:xfrm>
            <a:prstGeom prst="roundRect">
              <a:avLst>
                <a:gd name="adj" fmla="val 10000"/>
              </a:avLst>
            </a:prstGeom>
            <a:blipFill rotWithShape="0">
              <a:blip r:embed="rId2"/>
              <a:stretch>
                <a:fillRect/>
              </a:stretch>
            </a:blipFill>
            <a:ln w="76200"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95800" y="1447800"/>
              <a:ext cx="4343400" cy="4876800"/>
            </a:xfrm>
            <a:prstGeom prst="rect">
              <a:avLst/>
            </a:prstGeom>
            <a:noFill/>
            <a:ln w="76200">
              <a:solidFill>
                <a:schemeClr val="accent4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28600" y="1143000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28600" y="1143000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</TotalTime>
  <Words>283</Words>
  <Application>Microsoft Office PowerPoint</Application>
  <PresentationFormat>On-screen Show (4:3)</PresentationFormat>
  <Paragraphs>66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Algerian</vt:lpstr>
      <vt:lpstr>Arial</vt:lpstr>
      <vt:lpstr>Arial Black</vt:lpstr>
      <vt:lpstr>Calibri</vt:lpstr>
      <vt:lpstr>Calibri Light</vt:lpstr>
      <vt:lpstr>Cooper Black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feni</dc:creator>
  <cp:lastModifiedBy>user</cp:lastModifiedBy>
  <cp:revision>158</cp:revision>
  <dcterms:created xsi:type="dcterms:W3CDTF">2006-08-16T00:00:00Z</dcterms:created>
  <dcterms:modified xsi:type="dcterms:W3CDTF">2021-03-24T05:19:33Z</dcterms:modified>
</cp:coreProperties>
</file>