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3" r:id="rId3"/>
    <p:sldId id="277" r:id="rId4"/>
    <p:sldId id="280" r:id="rId5"/>
    <p:sldId id="260" r:id="rId6"/>
    <p:sldId id="262" r:id="rId7"/>
    <p:sldId id="261" r:id="rId8"/>
    <p:sldId id="263" r:id="rId9"/>
    <p:sldId id="265" r:id="rId10"/>
    <p:sldId id="266" r:id="rId11"/>
    <p:sldId id="274" r:id="rId12"/>
    <p:sldId id="267" r:id="rId13"/>
    <p:sldId id="268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37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21/03/24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0"/>
            <a:ext cx="5257800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Welcome   </a:t>
            </a:r>
          </a:p>
        </p:txBody>
      </p:sp>
      <p:pic>
        <p:nvPicPr>
          <p:cNvPr id="3" name="Picture 2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1605923"/>
            <a:ext cx="4953000" cy="48206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816115"/>
            <a:ext cx="57912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70C0"/>
            </a:solidFill>
            <a:prstDash val="dash"/>
          </a:ln>
          <a:effectLst>
            <a:glow rad="101600">
              <a:schemeClr val="tx2">
                <a:lumMod val="75000"/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Teacher’s  Explanation</a:t>
            </a:r>
          </a:p>
        </p:txBody>
      </p:sp>
      <p:sp>
        <p:nvSpPr>
          <p:cNvPr id="5" name="Freeform 4"/>
          <p:cNvSpPr/>
          <p:nvPr/>
        </p:nvSpPr>
        <p:spPr>
          <a:xfrm>
            <a:off x="2813685" y="2590800"/>
            <a:ext cx="1714499" cy="428624"/>
          </a:xfrm>
          <a:custGeom>
            <a:avLst/>
            <a:gdLst>
              <a:gd name="connsiteX0" fmla="*/ 0 w 1714499"/>
              <a:gd name="connsiteY0" fmla="*/ 42862 h 428624"/>
              <a:gd name="connsiteX1" fmla="*/ 12554 w 1714499"/>
              <a:gd name="connsiteY1" fmla="*/ 12554 h 428624"/>
              <a:gd name="connsiteX2" fmla="*/ 42862 w 1714499"/>
              <a:gd name="connsiteY2" fmla="*/ 0 h 428624"/>
              <a:gd name="connsiteX3" fmla="*/ 1671637 w 1714499"/>
              <a:gd name="connsiteY3" fmla="*/ 0 h 428624"/>
              <a:gd name="connsiteX4" fmla="*/ 1701945 w 1714499"/>
              <a:gd name="connsiteY4" fmla="*/ 12554 h 428624"/>
              <a:gd name="connsiteX5" fmla="*/ 1714499 w 1714499"/>
              <a:gd name="connsiteY5" fmla="*/ 42862 h 428624"/>
              <a:gd name="connsiteX6" fmla="*/ 1714499 w 1714499"/>
              <a:gd name="connsiteY6" fmla="*/ 385762 h 428624"/>
              <a:gd name="connsiteX7" fmla="*/ 1701945 w 1714499"/>
              <a:gd name="connsiteY7" fmla="*/ 416070 h 428624"/>
              <a:gd name="connsiteX8" fmla="*/ 1671637 w 1714499"/>
              <a:gd name="connsiteY8" fmla="*/ 428624 h 428624"/>
              <a:gd name="connsiteX9" fmla="*/ 42862 w 1714499"/>
              <a:gd name="connsiteY9" fmla="*/ 428624 h 428624"/>
              <a:gd name="connsiteX10" fmla="*/ 12554 w 1714499"/>
              <a:gd name="connsiteY10" fmla="*/ 416070 h 428624"/>
              <a:gd name="connsiteX11" fmla="*/ 0 w 1714499"/>
              <a:gd name="connsiteY11" fmla="*/ 385762 h 428624"/>
              <a:gd name="connsiteX12" fmla="*/ 0 w 1714499"/>
              <a:gd name="connsiteY12" fmla="*/ 42862 h 42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4499" h="428624">
                <a:moveTo>
                  <a:pt x="0" y="42862"/>
                </a:moveTo>
                <a:cubicBezTo>
                  <a:pt x="0" y="31494"/>
                  <a:pt x="4516" y="20592"/>
                  <a:pt x="12554" y="12554"/>
                </a:cubicBezTo>
                <a:cubicBezTo>
                  <a:pt x="20592" y="4516"/>
                  <a:pt x="31494" y="0"/>
                  <a:pt x="42862" y="0"/>
                </a:cubicBezTo>
                <a:lnTo>
                  <a:pt x="1671637" y="0"/>
                </a:lnTo>
                <a:cubicBezTo>
                  <a:pt x="1683005" y="0"/>
                  <a:pt x="1693907" y="4516"/>
                  <a:pt x="1701945" y="12554"/>
                </a:cubicBezTo>
                <a:cubicBezTo>
                  <a:pt x="1709983" y="20592"/>
                  <a:pt x="1714499" y="31494"/>
                  <a:pt x="1714499" y="42862"/>
                </a:cubicBezTo>
                <a:lnTo>
                  <a:pt x="1714499" y="385762"/>
                </a:lnTo>
                <a:cubicBezTo>
                  <a:pt x="1714499" y="397130"/>
                  <a:pt x="1709983" y="408032"/>
                  <a:pt x="1701945" y="416070"/>
                </a:cubicBezTo>
                <a:cubicBezTo>
                  <a:pt x="1693907" y="424108"/>
                  <a:pt x="1683005" y="428624"/>
                  <a:pt x="1671637" y="428624"/>
                </a:cubicBezTo>
                <a:lnTo>
                  <a:pt x="42862" y="428624"/>
                </a:lnTo>
                <a:cubicBezTo>
                  <a:pt x="31494" y="428624"/>
                  <a:pt x="20592" y="424108"/>
                  <a:pt x="12554" y="416070"/>
                </a:cubicBezTo>
                <a:cubicBezTo>
                  <a:pt x="4516" y="408032"/>
                  <a:pt x="0" y="397130"/>
                  <a:pt x="0" y="385762"/>
                </a:cubicBezTo>
                <a:lnTo>
                  <a:pt x="0" y="4286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274" tIns="58274" rIns="58274" bIns="58274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Right Arrow 5"/>
          <p:cNvSpPr/>
          <p:nvPr/>
        </p:nvSpPr>
        <p:spPr>
          <a:xfrm rot="5400000">
            <a:off x="3633430" y="3056929"/>
            <a:ext cx="75009" cy="75009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Freeform 6"/>
          <p:cNvSpPr/>
          <p:nvPr/>
        </p:nvSpPr>
        <p:spPr>
          <a:xfrm>
            <a:off x="2743200" y="3124200"/>
            <a:ext cx="1714499" cy="428624"/>
          </a:xfrm>
          <a:custGeom>
            <a:avLst/>
            <a:gdLst>
              <a:gd name="connsiteX0" fmla="*/ 0 w 1714499"/>
              <a:gd name="connsiteY0" fmla="*/ 42862 h 428624"/>
              <a:gd name="connsiteX1" fmla="*/ 12554 w 1714499"/>
              <a:gd name="connsiteY1" fmla="*/ 12554 h 428624"/>
              <a:gd name="connsiteX2" fmla="*/ 42862 w 1714499"/>
              <a:gd name="connsiteY2" fmla="*/ 0 h 428624"/>
              <a:gd name="connsiteX3" fmla="*/ 1671637 w 1714499"/>
              <a:gd name="connsiteY3" fmla="*/ 0 h 428624"/>
              <a:gd name="connsiteX4" fmla="*/ 1701945 w 1714499"/>
              <a:gd name="connsiteY4" fmla="*/ 12554 h 428624"/>
              <a:gd name="connsiteX5" fmla="*/ 1714499 w 1714499"/>
              <a:gd name="connsiteY5" fmla="*/ 42862 h 428624"/>
              <a:gd name="connsiteX6" fmla="*/ 1714499 w 1714499"/>
              <a:gd name="connsiteY6" fmla="*/ 385762 h 428624"/>
              <a:gd name="connsiteX7" fmla="*/ 1701945 w 1714499"/>
              <a:gd name="connsiteY7" fmla="*/ 416070 h 428624"/>
              <a:gd name="connsiteX8" fmla="*/ 1671637 w 1714499"/>
              <a:gd name="connsiteY8" fmla="*/ 428624 h 428624"/>
              <a:gd name="connsiteX9" fmla="*/ 42862 w 1714499"/>
              <a:gd name="connsiteY9" fmla="*/ 428624 h 428624"/>
              <a:gd name="connsiteX10" fmla="*/ 12554 w 1714499"/>
              <a:gd name="connsiteY10" fmla="*/ 416070 h 428624"/>
              <a:gd name="connsiteX11" fmla="*/ 0 w 1714499"/>
              <a:gd name="connsiteY11" fmla="*/ 385762 h 428624"/>
              <a:gd name="connsiteX12" fmla="*/ 0 w 1714499"/>
              <a:gd name="connsiteY12" fmla="*/ 42862 h 42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4499" h="428624">
                <a:moveTo>
                  <a:pt x="0" y="42862"/>
                </a:moveTo>
                <a:cubicBezTo>
                  <a:pt x="0" y="31494"/>
                  <a:pt x="4516" y="20592"/>
                  <a:pt x="12554" y="12554"/>
                </a:cubicBezTo>
                <a:cubicBezTo>
                  <a:pt x="20592" y="4516"/>
                  <a:pt x="31494" y="0"/>
                  <a:pt x="42862" y="0"/>
                </a:cubicBezTo>
                <a:lnTo>
                  <a:pt x="1671637" y="0"/>
                </a:lnTo>
                <a:cubicBezTo>
                  <a:pt x="1683005" y="0"/>
                  <a:pt x="1693907" y="4516"/>
                  <a:pt x="1701945" y="12554"/>
                </a:cubicBezTo>
                <a:cubicBezTo>
                  <a:pt x="1709983" y="20592"/>
                  <a:pt x="1714499" y="31494"/>
                  <a:pt x="1714499" y="42862"/>
                </a:cubicBezTo>
                <a:lnTo>
                  <a:pt x="1714499" y="385762"/>
                </a:lnTo>
                <a:cubicBezTo>
                  <a:pt x="1714499" y="397130"/>
                  <a:pt x="1709983" y="408032"/>
                  <a:pt x="1701945" y="416070"/>
                </a:cubicBezTo>
                <a:cubicBezTo>
                  <a:pt x="1693907" y="424108"/>
                  <a:pt x="1683005" y="428624"/>
                  <a:pt x="1671637" y="428624"/>
                </a:cubicBezTo>
                <a:lnTo>
                  <a:pt x="42862" y="428624"/>
                </a:lnTo>
                <a:cubicBezTo>
                  <a:pt x="31494" y="428624"/>
                  <a:pt x="20592" y="424108"/>
                  <a:pt x="12554" y="416070"/>
                </a:cubicBezTo>
                <a:cubicBezTo>
                  <a:pt x="4516" y="408032"/>
                  <a:pt x="0" y="397130"/>
                  <a:pt x="0" y="385762"/>
                </a:cubicBezTo>
                <a:lnTo>
                  <a:pt x="0" y="4286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  <a:ln w="57150">
            <a:solidFill>
              <a:schemeClr val="accent1">
                <a:lumMod val="75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274" tIns="58274" rIns="58274" bIns="58274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Right Arrow 7"/>
          <p:cNvSpPr/>
          <p:nvPr/>
        </p:nvSpPr>
        <p:spPr>
          <a:xfrm rot="5400000">
            <a:off x="3633430" y="3635573"/>
            <a:ext cx="75009" cy="75009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 8"/>
          <p:cNvSpPr/>
          <p:nvPr/>
        </p:nvSpPr>
        <p:spPr>
          <a:xfrm>
            <a:off x="2813685" y="3748087"/>
            <a:ext cx="1714499" cy="428624"/>
          </a:xfrm>
          <a:custGeom>
            <a:avLst/>
            <a:gdLst>
              <a:gd name="connsiteX0" fmla="*/ 0 w 1714499"/>
              <a:gd name="connsiteY0" fmla="*/ 42862 h 428624"/>
              <a:gd name="connsiteX1" fmla="*/ 12554 w 1714499"/>
              <a:gd name="connsiteY1" fmla="*/ 12554 h 428624"/>
              <a:gd name="connsiteX2" fmla="*/ 42862 w 1714499"/>
              <a:gd name="connsiteY2" fmla="*/ 0 h 428624"/>
              <a:gd name="connsiteX3" fmla="*/ 1671637 w 1714499"/>
              <a:gd name="connsiteY3" fmla="*/ 0 h 428624"/>
              <a:gd name="connsiteX4" fmla="*/ 1701945 w 1714499"/>
              <a:gd name="connsiteY4" fmla="*/ 12554 h 428624"/>
              <a:gd name="connsiteX5" fmla="*/ 1714499 w 1714499"/>
              <a:gd name="connsiteY5" fmla="*/ 42862 h 428624"/>
              <a:gd name="connsiteX6" fmla="*/ 1714499 w 1714499"/>
              <a:gd name="connsiteY6" fmla="*/ 385762 h 428624"/>
              <a:gd name="connsiteX7" fmla="*/ 1701945 w 1714499"/>
              <a:gd name="connsiteY7" fmla="*/ 416070 h 428624"/>
              <a:gd name="connsiteX8" fmla="*/ 1671637 w 1714499"/>
              <a:gd name="connsiteY8" fmla="*/ 428624 h 428624"/>
              <a:gd name="connsiteX9" fmla="*/ 42862 w 1714499"/>
              <a:gd name="connsiteY9" fmla="*/ 428624 h 428624"/>
              <a:gd name="connsiteX10" fmla="*/ 12554 w 1714499"/>
              <a:gd name="connsiteY10" fmla="*/ 416070 h 428624"/>
              <a:gd name="connsiteX11" fmla="*/ 0 w 1714499"/>
              <a:gd name="connsiteY11" fmla="*/ 385762 h 428624"/>
              <a:gd name="connsiteX12" fmla="*/ 0 w 1714499"/>
              <a:gd name="connsiteY12" fmla="*/ 42862 h 42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4499" h="428624">
                <a:moveTo>
                  <a:pt x="0" y="42862"/>
                </a:moveTo>
                <a:cubicBezTo>
                  <a:pt x="0" y="31494"/>
                  <a:pt x="4516" y="20592"/>
                  <a:pt x="12554" y="12554"/>
                </a:cubicBezTo>
                <a:cubicBezTo>
                  <a:pt x="20592" y="4516"/>
                  <a:pt x="31494" y="0"/>
                  <a:pt x="42862" y="0"/>
                </a:cubicBezTo>
                <a:lnTo>
                  <a:pt x="1671637" y="0"/>
                </a:lnTo>
                <a:cubicBezTo>
                  <a:pt x="1683005" y="0"/>
                  <a:pt x="1693907" y="4516"/>
                  <a:pt x="1701945" y="12554"/>
                </a:cubicBezTo>
                <a:cubicBezTo>
                  <a:pt x="1709983" y="20592"/>
                  <a:pt x="1714499" y="31494"/>
                  <a:pt x="1714499" y="42862"/>
                </a:cubicBezTo>
                <a:lnTo>
                  <a:pt x="1714499" y="385762"/>
                </a:lnTo>
                <a:cubicBezTo>
                  <a:pt x="1714499" y="397130"/>
                  <a:pt x="1709983" y="408032"/>
                  <a:pt x="1701945" y="416070"/>
                </a:cubicBezTo>
                <a:cubicBezTo>
                  <a:pt x="1693907" y="424108"/>
                  <a:pt x="1683005" y="428624"/>
                  <a:pt x="1671637" y="428624"/>
                </a:cubicBezTo>
                <a:lnTo>
                  <a:pt x="42862" y="428624"/>
                </a:lnTo>
                <a:cubicBezTo>
                  <a:pt x="31494" y="428624"/>
                  <a:pt x="20592" y="424108"/>
                  <a:pt x="12554" y="416070"/>
                </a:cubicBezTo>
                <a:cubicBezTo>
                  <a:pt x="4516" y="408032"/>
                  <a:pt x="0" y="397130"/>
                  <a:pt x="0" y="385762"/>
                </a:cubicBezTo>
                <a:lnTo>
                  <a:pt x="0" y="42862"/>
                </a:lnTo>
                <a:close/>
              </a:path>
            </a:pathLst>
          </a:custGeom>
          <a:ln w="57150">
            <a:solidFill>
              <a:schemeClr val="accent1">
                <a:lumMod val="75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274" tIns="58274" rIns="58274" bIns="58274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Right Arrow 9"/>
          <p:cNvSpPr/>
          <p:nvPr/>
        </p:nvSpPr>
        <p:spPr>
          <a:xfrm rot="5400000">
            <a:off x="3633430" y="4214217"/>
            <a:ext cx="75009" cy="75009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2813685" y="4326731"/>
            <a:ext cx="1714499" cy="428624"/>
          </a:xfrm>
          <a:custGeom>
            <a:avLst/>
            <a:gdLst>
              <a:gd name="connsiteX0" fmla="*/ 0 w 1714499"/>
              <a:gd name="connsiteY0" fmla="*/ 42862 h 428624"/>
              <a:gd name="connsiteX1" fmla="*/ 12554 w 1714499"/>
              <a:gd name="connsiteY1" fmla="*/ 12554 h 428624"/>
              <a:gd name="connsiteX2" fmla="*/ 42862 w 1714499"/>
              <a:gd name="connsiteY2" fmla="*/ 0 h 428624"/>
              <a:gd name="connsiteX3" fmla="*/ 1671637 w 1714499"/>
              <a:gd name="connsiteY3" fmla="*/ 0 h 428624"/>
              <a:gd name="connsiteX4" fmla="*/ 1701945 w 1714499"/>
              <a:gd name="connsiteY4" fmla="*/ 12554 h 428624"/>
              <a:gd name="connsiteX5" fmla="*/ 1714499 w 1714499"/>
              <a:gd name="connsiteY5" fmla="*/ 42862 h 428624"/>
              <a:gd name="connsiteX6" fmla="*/ 1714499 w 1714499"/>
              <a:gd name="connsiteY6" fmla="*/ 385762 h 428624"/>
              <a:gd name="connsiteX7" fmla="*/ 1701945 w 1714499"/>
              <a:gd name="connsiteY7" fmla="*/ 416070 h 428624"/>
              <a:gd name="connsiteX8" fmla="*/ 1671637 w 1714499"/>
              <a:gd name="connsiteY8" fmla="*/ 428624 h 428624"/>
              <a:gd name="connsiteX9" fmla="*/ 42862 w 1714499"/>
              <a:gd name="connsiteY9" fmla="*/ 428624 h 428624"/>
              <a:gd name="connsiteX10" fmla="*/ 12554 w 1714499"/>
              <a:gd name="connsiteY10" fmla="*/ 416070 h 428624"/>
              <a:gd name="connsiteX11" fmla="*/ 0 w 1714499"/>
              <a:gd name="connsiteY11" fmla="*/ 385762 h 428624"/>
              <a:gd name="connsiteX12" fmla="*/ 0 w 1714499"/>
              <a:gd name="connsiteY12" fmla="*/ 42862 h 42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4499" h="428624">
                <a:moveTo>
                  <a:pt x="0" y="42862"/>
                </a:moveTo>
                <a:cubicBezTo>
                  <a:pt x="0" y="31494"/>
                  <a:pt x="4516" y="20592"/>
                  <a:pt x="12554" y="12554"/>
                </a:cubicBezTo>
                <a:cubicBezTo>
                  <a:pt x="20592" y="4516"/>
                  <a:pt x="31494" y="0"/>
                  <a:pt x="42862" y="0"/>
                </a:cubicBezTo>
                <a:lnTo>
                  <a:pt x="1671637" y="0"/>
                </a:lnTo>
                <a:cubicBezTo>
                  <a:pt x="1683005" y="0"/>
                  <a:pt x="1693907" y="4516"/>
                  <a:pt x="1701945" y="12554"/>
                </a:cubicBezTo>
                <a:cubicBezTo>
                  <a:pt x="1709983" y="20592"/>
                  <a:pt x="1714499" y="31494"/>
                  <a:pt x="1714499" y="42862"/>
                </a:cubicBezTo>
                <a:lnTo>
                  <a:pt x="1714499" y="385762"/>
                </a:lnTo>
                <a:cubicBezTo>
                  <a:pt x="1714499" y="397130"/>
                  <a:pt x="1709983" y="408032"/>
                  <a:pt x="1701945" y="416070"/>
                </a:cubicBezTo>
                <a:cubicBezTo>
                  <a:pt x="1693907" y="424108"/>
                  <a:pt x="1683005" y="428624"/>
                  <a:pt x="1671637" y="428624"/>
                </a:cubicBezTo>
                <a:lnTo>
                  <a:pt x="42862" y="428624"/>
                </a:lnTo>
                <a:cubicBezTo>
                  <a:pt x="31494" y="428624"/>
                  <a:pt x="20592" y="424108"/>
                  <a:pt x="12554" y="416070"/>
                </a:cubicBezTo>
                <a:cubicBezTo>
                  <a:pt x="4516" y="408032"/>
                  <a:pt x="0" y="397130"/>
                  <a:pt x="0" y="385762"/>
                </a:cubicBezTo>
                <a:lnTo>
                  <a:pt x="0" y="42862"/>
                </a:lnTo>
                <a:close/>
              </a:path>
            </a:pathLst>
          </a:custGeom>
          <a:ln w="57150">
            <a:solidFill>
              <a:schemeClr val="accent2">
                <a:lumMod val="50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274" tIns="58274" rIns="58274" bIns="58274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2" name="Right Arrow 11"/>
          <p:cNvSpPr/>
          <p:nvPr/>
        </p:nvSpPr>
        <p:spPr>
          <a:xfrm rot="5400000">
            <a:off x="3633430" y="4792860"/>
            <a:ext cx="75009" cy="75009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 12"/>
          <p:cNvSpPr/>
          <p:nvPr/>
        </p:nvSpPr>
        <p:spPr>
          <a:xfrm>
            <a:off x="2813685" y="4905375"/>
            <a:ext cx="1714499" cy="428624"/>
          </a:xfrm>
          <a:custGeom>
            <a:avLst/>
            <a:gdLst>
              <a:gd name="connsiteX0" fmla="*/ 0 w 1714499"/>
              <a:gd name="connsiteY0" fmla="*/ 42862 h 428624"/>
              <a:gd name="connsiteX1" fmla="*/ 12554 w 1714499"/>
              <a:gd name="connsiteY1" fmla="*/ 12554 h 428624"/>
              <a:gd name="connsiteX2" fmla="*/ 42862 w 1714499"/>
              <a:gd name="connsiteY2" fmla="*/ 0 h 428624"/>
              <a:gd name="connsiteX3" fmla="*/ 1671637 w 1714499"/>
              <a:gd name="connsiteY3" fmla="*/ 0 h 428624"/>
              <a:gd name="connsiteX4" fmla="*/ 1701945 w 1714499"/>
              <a:gd name="connsiteY4" fmla="*/ 12554 h 428624"/>
              <a:gd name="connsiteX5" fmla="*/ 1714499 w 1714499"/>
              <a:gd name="connsiteY5" fmla="*/ 42862 h 428624"/>
              <a:gd name="connsiteX6" fmla="*/ 1714499 w 1714499"/>
              <a:gd name="connsiteY6" fmla="*/ 385762 h 428624"/>
              <a:gd name="connsiteX7" fmla="*/ 1701945 w 1714499"/>
              <a:gd name="connsiteY7" fmla="*/ 416070 h 428624"/>
              <a:gd name="connsiteX8" fmla="*/ 1671637 w 1714499"/>
              <a:gd name="connsiteY8" fmla="*/ 428624 h 428624"/>
              <a:gd name="connsiteX9" fmla="*/ 42862 w 1714499"/>
              <a:gd name="connsiteY9" fmla="*/ 428624 h 428624"/>
              <a:gd name="connsiteX10" fmla="*/ 12554 w 1714499"/>
              <a:gd name="connsiteY10" fmla="*/ 416070 h 428624"/>
              <a:gd name="connsiteX11" fmla="*/ 0 w 1714499"/>
              <a:gd name="connsiteY11" fmla="*/ 385762 h 428624"/>
              <a:gd name="connsiteX12" fmla="*/ 0 w 1714499"/>
              <a:gd name="connsiteY12" fmla="*/ 42862 h 42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4499" h="428624">
                <a:moveTo>
                  <a:pt x="0" y="42862"/>
                </a:moveTo>
                <a:cubicBezTo>
                  <a:pt x="0" y="31494"/>
                  <a:pt x="4516" y="20592"/>
                  <a:pt x="12554" y="12554"/>
                </a:cubicBezTo>
                <a:cubicBezTo>
                  <a:pt x="20592" y="4516"/>
                  <a:pt x="31494" y="0"/>
                  <a:pt x="42862" y="0"/>
                </a:cubicBezTo>
                <a:lnTo>
                  <a:pt x="1671637" y="0"/>
                </a:lnTo>
                <a:cubicBezTo>
                  <a:pt x="1683005" y="0"/>
                  <a:pt x="1693907" y="4516"/>
                  <a:pt x="1701945" y="12554"/>
                </a:cubicBezTo>
                <a:cubicBezTo>
                  <a:pt x="1709983" y="20592"/>
                  <a:pt x="1714499" y="31494"/>
                  <a:pt x="1714499" y="42862"/>
                </a:cubicBezTo>
                <a:lnTo>
                  <a:pt x="1714499" y="385762"/>
                </a:lnTo>
                <a:cubicBezTo>
                  <a:pt x="1714499" y="397130"/>
                  <a:pt x="1709983" y="408032"/>
                  <a:pt x="1701945" y="416070"/>
                </a:cubicBezTo>
                <a:cubicBezTo>
                  <a:pt x="1693907" y="424108"/>
                  <a:pt x="1683005" y="428624"/>
                  <a:pt x="1671637" y="428624"/>
                </a:cubicBezTo>
                <a:lnTo>
                  <a:pt x="42862" y="428624"/>
                </a:lnTo>
                <a:cubicBezTo>
                  <a:pt x="31494" y="428624"/>
                  <a:pt x="20592" y="424108"/>
                  <a:pt x="12554" y="416070"/>
                </a:cubicBezTo>
                <a:cubicBezTo>
                  <a:pt x="4516" y="408032"/>
                  <a:pt x="0" y="397130"/>
                  <a:pt x="0" y="385762"/>
                </a:cubicBezTo>
                <a:lnTo>
                  <a:pt x="0" y="42862"/>
                </a:lnTo>
                <a:close/>
              </a:path>
            </a:pathLst>
          </a:custGeom>
          <a:ln w="57150">
            <a:solidFill>
              <a:schemeClr val="accent1">
                <a:lumMod val="50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274" tIns="58274" rIns="58274" bIns="58274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4" name="Freeform 13"/>
          <p:cNvSpPr/>
          <p:nvPr/>
        </p:nvSpPr>
        <p:spPr>
          <a:xfrm>
            <a:off x="4768215" y="2590800"/>
            <a:ext cx="1714499" cy="428624"/>
          </a:xfrm>
          <a:custGeom>
            <a:avLst/>
            <a:gdLst>
              <a:gd name="connsiteX0" fmla="*/ 0 w 1714499"/>
              <a:gd name="connsiteY0" fmla="*/ 42862 h 428624"/>
              <a:gd name="connsiteX1" fmla="*/ 12554 w 1714499"/>
              <a:gd name="connsiteY1" fmla="*/ 12554 h 428624"/>
              <a:gd name="connsiteX2" fmla="*/ 42862 w 1714499"/>
              <a:gd name="connsiteY2" fmla="*/ 0 h 428624"/>
              <a:gd name="connsiteX3" fmla="*/ 1671637 w 1714499"/>
              <a:gd name="connsiteY3" fmla="*/ 0 h 428624"/>
              <a:gd name="connsiteX4" fmla="*/ 1701945 w 1714499"/>
              <a:gd name="connsiteY4" fmla="*/ 12554 h 428624"/>
              <a:gd name="connsiteX5" fmla="*/ 1714499 w 1714499"/>
              <a:gd name="connsiteY5" fmla="*/ 42862 h 428624"/>
              <a:gd name="connsiteX6" fmla="*/ 1714499 w 1714499"/>
              <a:gd name="connsiteY6" fmla="*/ 385762 h 428624"/>
              <a:gd name="connsiteX7" fmla="*/ 1701945 w 1714499"/>
              <a:gd name="connsiteY7" fmla="*/ 416070 h 428624"/>
              <a:gd name="connsiteX8" fmla="*/ 1671637 w 1714499"/>
              <a:gd name="connsiteY8" fmla="*/ 428624 h 428624"/>
              <a:gd name="connsiteX9" fmla="*/ 42862 w 1714499"/>
              <a:gd name="connsiteY9" fmla="*/ 428624 h 428624"/>
              <a:gd name="connsiteX10" fmla="*/ 12554 w 1714499"/>
              <a:gd name="connsiteY10" fmla="*/ 416070 h 428624"/>
              <a:gd name="connsiteX11" fmla="*/ 0 w 1714499"/>
              <a:gd name="connsiteY11" fmla="*/ 385762 h 428624"/>
              <a:gd name="connsiteX12" fmla="*/ 0 w 1714499"/>
              <a:gd name="connsiteY12" fmla="*/ 42862 h 42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4499" h="428624">
                <a:moveTo>
                  <a:pt x="0" y="42862"/>
                </a:moveTo>
                <a:cubicBezTo>
                  <a:pt x="0" y="31494"/>
                  <a:pt x="4516" y="20592"/>
                  <a:pt x="12554" y="12554"/>
                </a:cubicBezTo>
                <a:cubicBezTo>
                  <a:pt x="20592" y="4516"/>
                  <a:pt x="31494" y="0"/>
                  <a:pt x="42862" y="0"/>
                </a:cubicBezTo>
                <a:lnTo>
                  <a:pt x="1671637" y="0"/>
                </a:lnTo>
                <a:cubicBezTo>
                  <a:pt x="1683005" y="0"/>
                  <a:pt x="1693907" y="4516"/>
                  <a:pt x="1701945" y="12554"/>
                </a:cubicBezTo>
                <a:cubicBezTo>
                  <a:pt x="1709983" y="20592"/>
                  <a:pt x="1714499" y="31494"/>
                  <a:pt x="1714499" y="42862"/>
                </a:cubicBezTo>
                <a:lnTo>
                  <a:pt x="1714499" y="385762"/>
                </a:lnTo>
                <a:cubicBezTo>
                  <a:pt x="1714499" y="397130"/>
                  <a:pt x="1709983" y="408032"/>
                  <a:pt x="1701945" y="416070"/>
                </a:cubicBezTo>
                <a:cubicBezTo>
                  <a:pt x="1693907" y="424108"/>
                  <a:pt x="1683005" y="428624"/>
                  <a:pt x="1671637" y="428624"/>
                </a:cubicBezTo>
                <a:lnTo>
                  <a:pt x="42862" y="428624"/>
                </a:lnTo>
                <a:cubicBezTo>
                  <a:pt x="31494" y="428624"/>
                  <a:pt x="20592" y="424108"/>
                  <a:pt x="12554" y="416070"/>
                </a:cubicBezTo>
                <a:cubicBezTo>
                  <a:pt x="4516" y="408032"/>
                  <a:pt x="0" y="397130"/>
                  <a:pt x="0" y="385762"/>
                </a:cubicBezTo>
                <a:lnTo>
                  <a:pt x="0" y="42862"/>
                </a:lnTo>
                <a:close/>
              </a:path>
            </a:pathLst>
          </a:cu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274" tIns="58274" rIns="58274" bIns="58274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>
                <a:latin typeface="Times New Roman" pitchFamily="18" charset="0"/>
                <a:cs typeface="Times New Roman" pitchFamily="18" charset="0"/>
              </a:rPr>
              <a:t>One</a:t>
            </a:r>
          </a:p>
        </p:txBody>
      </p:sp>
      <p:sp>
        <p:nvSpPr>
          <p:cNvPr id="15" name="Right Arrow 14"/>
          <p:cNvSpPr/>
          <p:nvPr/>
        </p:nvSpPr>
        <p:spPr>
          <a:xfrm rot="5400000">
            <a:off x="5587960" y="3056929"/>
            <a:ext cx="75009" cy="75009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Freeform 15"/>
          <p:cNvSpPr/>
          <p:nvPr/>
        </p:nvSpPr>
        <p:spPr>
          <a:xfrm>
            <a:off x="4768215" y="3169443"/>
            <a:ext cx="1714499" cy="428624"/>
          </a:xfrm>
          <a:custGeom>
            <a:avLst/>
            <a:gdLst>
              <a:gd name="connsiteX0" fmla="*/ 0 w 1714499"/>
              <a:gd name="connsiteY0" fmla="*/ 42862 h 428624"/>
              <a:gd name="connsiteX1" fmla="*/ 12554 w 1714499"/>
              <a:gd name="connsiteY1" fmla="*/ 12554 h 428624"/>
              <a:gd name="connsiteX2" fmla="*/ 42862 w 1714499"/>
              <a:gd name="connsiteY2" fmla="*/ 0 h 428624"/>
              <a:gd name="connsiteX3" fmla="*/ 1671637 w 1714499"/>
              <a:gd name="connsiteY3" fmla="*/ 0 h 428624"/>
              <a:gd name="connsiteX4" fmla="*/ 1701945 w 1714499"/>
              <a:gd name="connsiteY4" fmla="*/ 12554 h 428624"/>
              <a:gd name="connsiteX5" fmla="*/ 1714499 w 1714499"/>
              <a:gd name="connsiteY5" fmla="*/ 42862 h 428624"/>
              <a:gd name="connsiteX6" fmla="*/ 1714499 w 1714499"/>
              <a:gd name="connsiteY6" fmla="*/ 385762 h 428624"/>
              <a:gd name="connsiteX7" fmla="*/ 1701945 w 1714499"/>
              <a:gd name="connsiteY7" fmla="*/ 416070 h 428624"/>
              <a:gd name="connsiteX8" fmla="*/ 1671637 w 1714499"/>
              <a:gd name="connsiteY8" fmla="*/ 428624 h 428624"/>
              <a:gd name="connsiteX9" fmla="*/ 42862 w 1714499"/>
              <a:gd name="connsiteY9" fmla="*/ 428624 h 428624"/>
              <a:gd name="connsiteX10" fmla="*/ 12554 w 1714499"/>
              <a:gd name="connsiteY10" fmla="*/ 416070 h 428624"/>
              <a:gd name="connsiteX11" fmla="*/ 0 w 1714499"/>
              <a:gd name="connsiteY11" fmla="*/ 385762 h 428624"/>
              <a:gd name="connsiteX12" fmla="*/ 0 w 1714499"/>
              <a:gd name="connsiteY12" fmla="*/ 42862 h 42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4499" h="428624">
                <a:moveTo>
                  <a:pt x="0" y="42862"/>
                </a:moveTo>
                <a:cubicBezTo>
                  <a:pt x="0" y="31494"/>
                  <a:pt x="4516" y="20592"/>
                  <a:pt x="12554" y="12554"/>
                </a:cubicBezTo>
                <a:cubicBezTo>
                  <a:pt x="20592" y="4516"/>
                  <a:pt x="31494" y="0"/>
                  <a:pt x="42862" y="0"/>
                </a:cubicBezTo>
                <a:lnTo>
                  <a:pt x="1671637" y="0"/>
                </a:lnTo>
                <a:cubicBezTo>
                  <a:pt x="1683005" y="0"/>
                  <a:pt x="1693907" y="4516"/>
                  <a:pt x="1701945" y="12554"/>
                </a:cubicBezTo>
                <a:cubicBezTo>
                  <a:pt x="1709983" y="20592"/>
                  <a:pt x="1714499" y="31494"/>
                  <a:pt x="1714499" y="42862"/>
                </a:cubicBezTo>
                <a:lnTo>
                  <a:pt x="1714499" y="385762"/>
                </a:lnTo>
                <a:cubicBezTo>
                  <a:pt x="1714499" y="397130"/>
                  <a:pt x="1709983" y="408032"/>
                  <a:pt x="1701945" y="416070"/>
                </a:cubicBezTo>
                <a:cubicBezTo>
                  <a:pt x="1693907" y="424108"/>
                  <a:pt x="1683005" y="428624"/>
                  <a:pt x="1671637" y="428624"/>
                </a:cubicBezTo>
                <a:lnTo>
                  <a:pt x="42862" y="428624"/>
                </a:lnTo>
                <a:cubicBezTo>
                  <a:pt x="31494" y="428624"/>
                  <a:pt x="20592" y="424108"/>
                  <a:pt x="12554" y="416070"/>
                </a:cubicBezTo>
                <a:cubicBezTo>
                  <a:pt x="4516" y="408032"/>
                  <a:pt x="0" y="397130"/>
                  <a:pt x="0" y="385762"/>
                </a:cubicBezTo>
                <a:lnTo>
                  <a:pt x="0" y="42862"/>
                </a:lnTo>
                <a:close/>
              </a:path>
            </a:pathLst>
          </a:custGeom>
          <a:ln w="57150">
            <a:solidFill>
              <a:schemeClr val="accent1">
                <a:lumMod val="75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274" tIns="58274" rIns="58274" bIns="58274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>
                <a:latin typeface="Times New Roman" pitchFamily="18" charset="0"/>
                <a:cs typeface="Times New Roman" pitchFamily="18" charset="0"/>
              </a:rPr>
              <a:t>Two</a:t>
            </a:r>
          </a:p>
        </p:txBody>
      </p:sp>
      <p:sp>
        <p:nvSpPr>
          <p:cNvPr id="17" name="Right Arrow 16"/>
          <p:cNvSpPr/>
          <p:nvPr/>
        </p:nvSpPr>
        <p:spPr>
          <a:xfrm rot="5400000">
            <a:off x="5587960" y="3635573"/>
            <a:ext cx="75009" cy="75009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Freeform 17"/>
          <p:cNvSpPr/>
          <p:nvPr/>
        </p:nvSpPr>
        <p:spPr>
          <a:xfrm>
            <a:off x="4768215" y="3748087"/>
            <a:ext cx="1714499" cy="428624"/>
          </a:xfrm>
          <a:custGeom>
            <a:avLst/>
            <a:gdLst>
              <a:gd name="connsiteX0" fmla="*/ 0 w 1714499"/>
              <a:gd name="connsiteY0" fmla="*/ 42862 h 428624"/>
              <a:gd name="connsiteX1" fmla="*/ 12554 w 1714499"/>
              <a:gd name="connsiteY1" fmla="*/ 12554 h 428624"/>
              <a:gd name="connsiteX2" fmla="*/ 42862 w 1714499"/>
              <a:gd name="connsiteY2" fmla="*/ 0 h 428624"/>
              <a:gd name="connsiteX3" fmla="*/ 1671637 w 1714499"/>
              <a:gd name="connsiteY3" fmla="*/ 0 h 428624"/>
              <a:gd name="connsiteX4" fmla="*/ 1701945 w 1714499"/>
              <a:gd name="connsiteY4" fmla="*/ 12554 h 428624"/>
              <a:gd name="connsiteX5" fmla="*/ 1714499 w 1714499"/>
              <a:gd name="connsiteY5" fmla="*/ 42862 h 428624"/>
              <a:gd name="connsiteX6" fmla="*/ 1714499 w 1714499"/>
              <a:gd name="connsiteY6" fmla="*/ 385762 h 428624"/>
              <a:gd name="connsiteX7" fmla="*/ 1701945 w 1714499"/>
              <a:gd name="connsiteY7" fmla="*/ 416070 h 428624"/>
              <a:gd name="connsiteX8" fmla="*/ 1671637 w 1714499"/>
              <a:gd name="connsiteY8" fmla="*/ 428624 h 428624"/>
              <a:gd name="connsiteX9" fmla="*/ 42862 w 1714499"/>
              <a:gd name="connsiteY9" fmla="*/ 428624 h 428624"/>
              <a:gd name="connsiteX10" fmla="*/ 12554 w 1714499"/>
              <a:gd name="connsiteY10" fmla="*/ 416070 h 428624"/>
              <a:gd name="connsiteX11" fmla="*/ 0 w 1714499"/>
              <a:gd name="connsiteY11" fmla="*/ 385762 h 428624"/>
              <a:gd name="connsiteX12" fmla="*/ 0 w 1714499"/>
              <a:gd name="connsiteY12" fmla="*/ 42862 h 42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4499" h="428624">
                <a:moveTo>
                  <a:pt x="0" y="42862"/>
                </a:moveTo>
                <a:cubicBezTo>
                  <a:pt x="0" y="31494"/>
                  <a:pt x="4516" y="20592"/>
                  <a:pt x="12554" y="12554"/>
                </a:cubicBezTo>
                <a:cubicBezTo>
                  <a:pt x="20592" y="4516"/>
                  <a:pt x="31494" y="0"/>
                  <a:pt x="42862" y="0"/>
                </a:cubicBezTo>
                <a:lnTo>
                  <a:pt x="1671637" y="0"/>
                </a:lnTo>
                <a:cubicBezTo>
                  <a:pt x="1683005" y="0"/>
                  <a:pt x="1693907" y="4516"/>
                  <a:pt x="1701945" y="12554"/>
                </a:cubicBezTo>
                <a:cubicBezTo>
                  <a:pt x="1709983" y="20592"/>
                  <a:pt x="1714499" y="31494"/>
                  <a:pt x="1714499" y="42862"/>
                </a:cubicBezTo>
                <a:lnTo>
                  <a:pt x="1714499" y="385762"/>
                </a:lnTo>
                <a:cubicBezTo>
                  <a:pt x="1714499" y="397130"/>
                  <a:pt x="1709983" y="408032"/>
                  <a:pt x="1701945" y="416070"/>
                </a:cubicBezTo>
                <a:cubicBezTo>
                  <a:pt x="1693907" y="424108"/>
                  <a:pt x="1683005" y="428624"/>
                  <a:pt x="1671637" y="428624"/>
                </a:cubicBezTo>
                <a:lnTo>
                  <a:pt x="42862" y="428624"/>
                </a:lnTo>
                <a:cubicBezTo>
                  <a:pt x="31494" y="428624"/>
                  <a:pt x="20592" y="424108"/>
                  <a:pt x="12554" y="416070"/>
                </a:cubicBezTo>
                <a:cubicBezTo>
                  <a:pt x="4516" y="408032"/>
                  <a:pt x="0" y="397130"/>
                  <a:pt x="0" y="385762"/>
                </a:cubicBezTo>
                <a:lnTo>
                  <a:pt x="0" y="42862"/>
                </a:lnTo>
                <a:close/>
              </a:path>
            </a:pathLst>
          </a:custGeom>
          <a:ln w="57150">
            <a:solidFill>
              <a:schemeClr val="tx2">
                <a:lumMod val="60000"/>
                <a:lumOff val="40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274" tIns="58274" rIns="58274" bIns="58274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>
                <a:latin typeface="Times New Roman" pitchFamily="18" charset="0"/>
                <a:cs typeface="Times New Roman" pitchFamily="18" charset="0"/>
              </a:rPr>
              <a:t>Three</a:t>
            </a:r>
          </a:p>
        </p:txBody>
      </p:sp>
      <p:sp>
        <p:nvSpPr>
          <p:cNvPr id="19" name="Right Arrow 18"/>
          <p:cNvSpPr/>
          <p:nvPr/>
        </p:nvSpPr>
        <p:spPr>
          <a:xfrm rot="5400000">
            <a:off x="5587960" y="4214217"/>
            <a:ext cx="75009" cy="75009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Freeform 19"/>
          <p:cNvSpPr/>
          <p:nvPr/>
        </p:nvSpPr>
        <p:spPr>
          <a:xfrm>
            <a:off x="4768215" y="4326731"/>
            <a:ext cx="1714499" cy="428624"/>
          </a:xfrm>
          <a:custGeom>
            <a:avLst/>
            <a:gdLst>
              <a:gd name="connsiteX0" fmla="*/ 0 w 1714499"/>
              <a:gd name="connsiteY0" fmla="*/ 42862 h 428624"/>
              <a:gd name="connsiteX1" fmla="*/ 12554 w 1714499"/>
              <a:gd name="connsiteY1" fmla="*/ 12554 h 428624"/>
              <a:gd name="connsiteX2" fmla="*/ 42862 w 1714499"/>
              <a:gd name="connsiteY2" fmla="*/ 0 h 428624"/>
              <a:gd name="connsiteX3" fmla="*/ 1671637 w 1714499"/>
              <a:gd name="connsiteY3" fmla="*/ 0 h 428624"/>
              <a:gd name="connsiteX4" fmla="*/ 1701945 w 1714499"/>
              <a:gd name="connsiteY4" fmla="*/ 12554 h 428624"/>
              <a:gd name="connsiteX5" fmla="*/ 1714499 w 1714499"/>
              <a:gd name="connsiteY5" fmla="*/ 42862 h 428624"/>
              <a:gd name="connsiteX6" fmla="*/ 1714499 w 1714499"/>
              <a:gd name="connsiteY6" fmla="*/ 385762 h 428624"/>
              <a:gd name="connsiteX7" fmla="*/ 1701945 w 1714499"/>
              <a:gd name="connsiteY7" fmla="*/ 416070 h 428624"/>
              <a:gd name="connsiteX8" fmla="*/ 1671637 w 1714499"/>
              <a:gd name="connsiteY8" fmla="*/ 428624 h 428624"/>
              <a:gd name="connsiteX9" fmla="*/ 42862 w 1714499"/>
              <a:gd name="connsiteY9" fmla="*/ 428624 h 428624"/>
              <a:gd name="connsiteX10" fmla="*/ 12554 w 1714499"/>
              <a:gd name="connsiteY10" fmla="*/ 416070 h 428624"/>
              <a:gd name="connsiteX11" fmla="*/ 0 w 1714499"/>
              <a:gd name="connsiteY11" fmla="*/ 385762 h 428624"/>
              <a:gd name="connsiteX12" fmla="*/ 0 w 1714499"/>
              <a:gd name="connsiteY12" fmla="*/ 42862 h 42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4499" h="428624">
                <a:moveTo>
                  <a:pt x="0" y="42862"/>
                </a:moveTo>
                <a:cubicBezTo>
                  <a:pt x="0" y="31494"/>
                  <a:pt x="4516" y="20592"/>
                  <a:pt x="12554" y="12554"/>
                </a:cubicBezTo>
                <a:cubicBezTo>
                  <a:pt x="20592" y="4516"/>
                  <a:pt x="31494" y="0"/>
                  <a:pt x="42862" y="0"/>
                </a:cubicBezTo>
                <a:lnTo>
                  <a:pt x="1671637" y="0"/>
                </a:lnTo>
                <a:cubicBezTo>
                  <a:pt x="1683005" y="0"/>
                  <a:pt x="1693907" y="4516"/>
                  <a:pt x="1701945" y="12554"/>
                </a:cubicBezTo>
                <a:cubicBezTo>
                  <a:pt x="1709983" y="20592"/>
                  <a:pt x="1714499" y="31494"/>
                  <a:pt x="1714499" y="42862"/>
                </a:cubicBezTo>
                <a:lnTo>
                  <a:pt x="1714499" y="385762"/>
                </a:lnTo>
                <a:cubicBezTo>
                  <a:pt x="1714499" y="397130"/>
                  <a:pt x="1709983" y="408032"/>
                  <a:pt x="1701945" y="416070"/>
                </a:cubicBezTo>
                <a:cubicBezTo>
                  <a:pt x="1693907" y="424108"/>
                  <a:pt x="1683005" y="428624"/>
                  <a:pt x="1671637" y="428624"/>
                </a:cubicBezTo>
                <a:lnTo>
                  <a:pt x="42862" y="428624"/>
                </a:lnTo>
                <a:cubicBezTo>
                  <a:pt x="31494" y="428624"/>
                  <a:pt x="20592" y="424108"/>
                  <a:pt x="12554" y="416070"/>
                </a:cubicBezTo>
                <a:cubicBezTo>
                  <a:pt x="4516" y="408032"/>
                  <a:pt x="0" y="397130"/>
                  <a:pt x="0" y="385762"/>
                </a:cubicBezTo>
                <a:lnTo>
                  <a:pt x="0" y="42862"/>
                </a:lnTo>
                <a:close/>
              </a:path>
            </a:pathLst>
          </a:custGeom>
          <a:ln w="57150">
            <a:solidFill>
              <a:schemeClr val="accent1">
                <a:lumMod val="75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274" tIns="58274" rIns="58274" bIns="58274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>
                <a:latin typeface="Times New Roman" pitchFamily="18" charset="0"/>
                <a:cs typeface="Times New Roman" pitchFamily="18" charset="0"/>
              </a:rPr>
              <a:t>Four</a:t>
            </a:r>
          </a:p>
        </p:txBody>
      </p:sp>
      <p:sp>
        <p:nvSpPr>
          <p:cNvPr id="21" name="Right Arrow 20"/>
          <p:cNvSpPr/>
          <p:nvPr/>
        </p:nvSpPr>
        <p:spPr>
          <a:xfrm rot="5400000">
            <a:off x="5587960" y="4792860"/>
            <a:ext cx="75009" cy="75009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Freeform 21"/>
          <p:cNvSpPr/>
          <p:nvPr/>
        </p:nvSpPr>
        <p:spPr>
          <a:xfrm>
            <a:off x="4768215" y="4905374"/>
            <a:ext cx="1714499" cy="428624"/>
          </a:xfrm>
          <a:custGeom>
            <a:avLst/>
            <a:gdLst>
              <a:gd name="connsiteX0" fmla="*/ 0 w 1714499"/>
              <a:gd name="connsiteY0" fmla="*/ 42862 h 428624"/>
              <a:gd name="connsiteX1" fmla="*/ 12554 w 1714499"/>
              <a:gd name="connsiteY1" fmla="*/ 12554 h 428624"/>
              <a:gd name="connsiteX2" fmla="*/ 42862 w 1714499"/>
              <a:gd name="connsiteY2" fmla="*/ 0 h 428624"/>
              <a:gd name="connsiteX3" fmla="*/ 1671637 w 1714499"/>
              <a:gd name="connsiteY3" fmla="*/ 0 h 428624"/>
              <a:gd name="connsiteX4" fmla="*/ 1701945 w 1714499"/>
              <a:gd name="connsiteY4" fmla="*/ 12554 h 428624"/>
              <a:gd name="connsiteX5" fmla="*/ 1714499 w 1714499"/>
              <a:gd name="connsiteY5" fmla="*/ 42862 h 428624"/>
              <a:gd name="connsiteX6" fmla="*/ 1714499 w 1714499"/>
              <a:gd name="connsiteY6" fmla="*/ 385762 h 428624"/>
              <a:gd name="connsiteX7" fmla="*/ 1701945 w 1714499"/>
              <a:gd name="connsiteY7" fmla="*/ 416070 h 428624"/>
              <a:gd name="connsiteX8" fmla="*/ 1671637 w 1714499"/>
              <a:gd name="connsiteY8" fmla="*/ 428624 h 428624"/>
              <a:gd name="connsiteX9" fmla="*/ 42862 w 1714499"/>
              <a:gd name="connsiteY9" fmla="*/ 428624 h 428624"/>
              <a:gd name="connsiteX10" fmla="*/ 12554 w 1714499"/>
              <a:gd name="connsiteY10" fmla="*/ 416070 h 428624"/>
              <a:gd name="connsiteX11" fmla="*/ 0 w 1714499"/>
              <a:gd name="connsiteY11" fmla="*/ 385762 h 428624"/>
              <a:gd name="connsiteX12" fmla="*/ 0 w 1714499"/>
              <a:gd name="connsiteY12" fmla="*/ 42862 h 42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4499" h="428624">
                <a:moveTo>
                  <a:pt x="0" y="42862"/>
                </a:moveTo>
                <a:cubicBezTo>
                  <a:pt x="0" y="31494"/>
                  <a:pt x="4516" y="20592"/>
                  <a:pt x="12554" y="12554"/>
                </a:cubicBezTo>
                <a:cubicBezTo>
                  <a:pt x="20592" y="4516"/>
                  <a:pt x="31494" y="0"/>
                  <a:pt x="42862" y="0"/>
                </a:cubicBezTo>
                <a:lnTo>
                  <a:pt x="1671637" y="0"/>
                </a:lnTo>
                <a:cubicBezTo>
                  <a:pt x="1683005" y="0"/>
                  <a:pt x="1693907" y="4516"/>
                  <a:pt x="1701945" y="12554"/>
                </a:cubicBezTo>
                <a:cubicBezTo>
                  <a:pt x="1709983" y="20592"/>
                  <a:pt x="1714499" y="31494"/>
                  <a:pt x="1714499" y="42862"/>
                </a:cubicBezTo>
                <a:lnTo>
                  <a:pt x="1714499" y="385762"/>
                </a:lnTo>
                <a:cubicBezTo>
                  <a:pt x="1714499" y="397130"/>
                  <a:pt x="1709983" y="408032"/>
                  <a:pt x="1701945" y="416070"/>
                </a:cubicBezTo>
                <a:cubicBezTo>
                  <a:pt x="1693907" y="424108"/>
                  <a:pt x="1683005" y="428624"/>
                  <a:pt x="1671637" y="428624"/>
                </a:cubicBezTo>
                <a:lnTo>
                  <a:pt x="42862" y="428624"/>
                </a:lnTo>
                <a:cubicBezTo>
                  <a:pt x="31494" y="428624"/>
                  <a:pt x="20592" y="424108"/>
                  <a:pt x="12554" y="416070"/>
                </a:cubicBezTo>
                <a:cubicBezTo>
                  <a:pt x="4516" y="408032"/>
                  <a:pt x="0" y="397130"/>
                  <a:pt x="0" y="385762"/>
                </a:cubicBezTo>
                <a:lnTo>
                  <a:pt x="0" y="42862"/>
                </a:lnTo>
                <a:close/>
              </a:path>
            </a:pathLst>
          </a:custGeom>
          <a:ln w="57150">
            <a:solidFill>
              <a:schemeClr val="tx2">
                <a:lumMod val="50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274" tIns="58274" rIns="58274" bIns="58274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>
                <a:latin typeface="Times New Roman" pitchFamily="18" charset="0"/>
                <a:cs typeface="Times New Roman" pitchFamily="18" charset="0"/>
              </a:rPr>
              <a:t>Five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9" grpId="0" animBg="1"/>
      <p:bldP spid="11" grpId="0" animBg="1"/>
      <p:bldP spid="13" grpId="0" animBg="1"/>
      <p:bldP spid="14" grpId="0" animBg="1"/>
      <p:bldP spid="16" grpId="0" animBg="1"/>
      <p:bldP spid="18" grpId="0" animBg="1"/>
      <p:bldP spid="20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ck Arc 3"/>
          <p:cNvSpPr/>
          <p:nvPr/>
        </p:nvSpPr>
        <p:spPr>
          <a:xfrm>
            <a:off x="2401594" y="1581645"/>
            <a:ext cx="3426410" cy="3426410"/>
          </a:xfrm>
          <a:prstGeom prst="blockArc">
            <a:avLst>
              <a:gd name="adj1" fmla="val 11880000"/>
              <a:gd name="adj2" fmla="val 16200000"/>
              <a:gd name="adj3" fmla="val 464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Block Arc 4"/>
          <p:cNvSpPr/>
          <p:nvPr/>
        </p:nvSpPr>
        <p:spPr>
          <a:xfrm>
            <a:off x="2401594" y="1581645"/>
            <a:ext cx="3426410" cy="3426410"/>
          </a:xfrm>
          <a:prstGeom prst="blockArc">
            <a:avLst>
              <a:gd name="adj1" fmla="val 7560000"/>
              <a:gd name="adj2" fmla="val 11880000"/>
              <a:gd name="adj3" fmla="val 464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Block Arc 5"/>
          <p:cNvSpPr/>
          <p:nvPr/>
        </p:nvSpPr>
        <p:spPr>
          <a:xfrm>
            <a:off x="2401594" y="1581645"/>
            <a:ext cx="3426410" cy="3426410"/>
          </a:xfrm>
          <a:prstGeom prst="blockArc">
            <a:avLst>
              <a:gd name="adj1" fmla="val 3240000"/>
              <a:gd name="adj2" fmla="val 7560000"/>
              <a:gd name="adj3" fmla="val 464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Block Arc 6"/>
          <p:cNvSpPr/>
          <p:nvPr/>
        </p:nvSpPr>
        <p:spPr>
          <a:xfrm>
            <a:off x="2401594" y="1581645"/>
            <a:ext cx="3426410" cy="3426410"/>
          </a:xfrm>
          <a:prstGeom prst="blockArc">
            <a:avLst>
              <a:gd name="adj1" fmla="val 20520000"/>
              <a:gd name="adj2" fmla="val 3240000"/>
              <a:gd name="adj3" fmla="val 464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Block Arc 7"/>
          <p:cNvSpPr/>
          <p:nvPr/>
        </p:nvSpPr>
        <p:spPr>
          <a:xfrm>
            <a:off x="2401594" y="1581645"/>
            <a:ext cx="3426410" cy="3426410"/>
          </a:xfrm>
          <a:prstGeom prst="blockArc">
            <a:avLst>
              <a:gd name="adj1" fmla="val 16200000"/>
              <a:gd name="adj2" fmla="val 20520000"/>
              <a:gd name="adj3" fmla="val 464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 8"/>
          <p:cNvSpPr/>
          <p:nvPr/>
        </p:nvSpPr>
        <p:spPr>
          <a:xfrm>
            <a:off x="3124200" y="2506247"/>
            <a:ext cx="1981200" cy="1577206"/>
          </a:xfrm>
          <a:custGeom>
            <a:avLst/>
            <a:gdLst>
              <a:gd name="connsiteX0" fmla="*/ 0 w 1577206"/>
              <a:gd name="connsiteY0" fmla="*/ 788603 h 1577206"/>
              <a:gd name="connsiteX1" fmla="*/ 230977 w 1577206"/>
              <a:gd name="connsiteY1" fmla="*/ 230977 h 1577206"/>
              <a:gd name="connsiteX2" fmla="*/ 788604 w 1577206"/>
              <a:gd name="connsiteY2" fmla="*/ 1 h 1577206"/>
              <a:gd name="connsiteX3" fmla="*/ 1346230 w 1577206"/>
              <a:gd name="connsiteY3" fmla="*/ 230978 h 1577206"/>
              <a:gd name="connsiteX4" fmla="*/ 1577206 w 1577206"/>
              <a:gd name="connsiteY4" fmla="*/ 788605 h 1577206"/>
              <a:gd name="connsiteX5" fmla="*/ 1346229 w 1577206"/>
              <a:gd name="connsiteY5" fmla="*/ 1346232 h 1577206"/>
              <a:gd name="connsiteX6" fmla="*/ 788602 w 1577206"/>
              <a:gd name="connsiteY6" fmla="*/ 1577208 h 1577206"/>
              <a:gd name="connsiteX7" fmla="*/ 230975 w 1577206"/>
              <a:gd name="connsiteY7" fmla="*/ 1346231 h 1577206"/>
              <a:gd name="connsiteX8" fmla="*/ -1 w 1577206"/>
              <a:gd name="connsiteY8" fmla="*/ 788604 h 1577206"/>
              <a:gd name="connsiteX9" fmla="*/ 0 w 1577206"/>
              <a:gd name="connsiteY9" fmla="*/ 788603 h 157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7206" h="1577206">
                <a:moveTo>
                  <a:pt x="0" y="788603"/>
                </a:moveTo>
                <a:cubicBezTo>
                  <a:pt x="0" y="579452"/>
                  <a:pt x="83085" y="378868"/>
                  <a:pt x="230977" y="230977"/>
                </a:cubicBezTo>
                <a:cubicBezTo>
                  <a:pt x="378869" y="83085"/>
                  <a:pt x="579453" y="1"/>
                  <a:pt x="788604" y="1"/>
                </a:cubicBezTo>
                <a:cubicBezTo>
                  <a:pt x="997755" y="1"/>
                  <a:pt x="1198339" y="83086"/>
                  <a:pt x="1346230" y="230978"/>
                </a:cubicBezTo>
                <a:cubicBezTo>
                  <a:pt x="1494122" y="378870"/>
                  <a:pt x="1577206" y="579454"/>
                  <a:pt x="1577206" y="788605"/>
                </a:cubicBezTo>
                <a:cubicBezTo>
                  <a:pt x="1577206" y="997756"/>
                  <a:pt x="1494121" y="1198340"/>
                  <a:pt x="1346229" y="1346232"/>
                </a:cubicBezTo>
                <a:cubicBezTo>
                  <a:pt x="1198337" y="1494124"/>
                  <a:pt x="997753" y="1577208"/>
                  <a:pt x="788602" y="1577208"/>
                </a:cubicBezTo>
                <a:cubicBezTo>
                  <a:pt x="579451" y="1577208"/>
                  <a:pt x="378867" y="1494123"/>
                  <a:pt x="230975" y="1346231"/>
                </a:cubicBezTo>
                <a:cubicBezTo>
                  <a:pt x="83083" y="1198339"/>
                  <a:pt x="-1" y="997755"/>
                  <a:pt x="-1" y="788604"/>
                </a:cubicBezTo>
                <a:lnTo>
                  <a:pt x="0" y="78860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6697" tIns="276696" rIns="276697" bIns="276696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>
                <a:latin typeface="Times New Roman" pitchFamily="18" charset="0"/>
                <a:cs typeface="Times New Roman" pitchFamily="18" charset="0"/>
              </a:rPr>
              <a:t>Numbers</a:t>
            </a:r>
          </a:p>
        </p:txBody>
      </p:sp>
      <p:sp>
        <p:nvSpPr>
          <p:cNvPr id="10" name="Freeform 9"/>
          <p:cNvSpPr/>
          <p:nvPr/>
        </p:nvSpPr>
        <p:spPr>
          <a:xfrm>
            <a:off x="3505200" y="1066800"/>
            <a:ext cx="1104044" cy="1104044"/>
          </a:xfrm>
          <a:custGeom>
            <a:avLst/>
            <a:gdLst>
              <a:gd name="connsiteX0" fmla="*/ 0 w 1104044"/>
              <a:gd name="connsiteY0" fmla="*/ 552022 h 1104044"/>
              <a:gd name="connsiteX1" fmla="*/ 161684 w 1104044"/>
              <a:gd name="connsiteY1" fmla="*/ 161684 h 1104044"/>
              <a:gd name="connsiteX2" fmla="*/ 552023 w 1104044"/>
              <a:gd name="connsiteY2" fmla="*/ 1 h 1104044"/>
              <a:gd name="connsiteX3" fmla="*/ 942361 w 1104044"/>
              <a:gd name="connsiteY3" fmla="*/ 161685 h 1104044"/>
              <a:gd name="connsiteX4" fmla="*/ 1104044 w 1104044"/>
              <a:gd name="connsiteY4" fmla="*/ 552024 h 1104044"/>
              <a:gd name="connsiteX5" fmla="*/ 942360 w 1104044"/>
              <a:gd name="connsiteY5" fmla="*/ 942363 h 1104044"/>
              <a:gd name="connsiteX6" fmla="*/ 552021 w 1104044"/>
              <a:gd name="connsiteY6" fmla="*/ 1104046 h 1104044"/>
              <a:gd name="connsiteX7" fmla="*/ 161682 w 1104044"/>
              <a:gd name="connsiteY7" fmla="*/ 942362 h 1104044"/>
              <a:gd name="connsiteX8" fmla="*/ -1 w 1104044"/>
              <a:gd name="connsiteY8" fmla="*/ 552023 h 1104044"/>
              <a:gd name="connsiteX9" fmla="*/ 0 w 1104044"/>
              <a:gd name="connsiteY9" fmla="*/ 552022 h 110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4044" h="1104044">
                <a:moveTo>
                  <a:pt x="0" y="552022"/>
                </a:moveTo>
                <a:cubicBezTo>
                  <a:pt x="0" y="405617"/>
                  <a:pt x="58160" y="265208"/>
                  <a:pt x="161684" y="161684"/>
                </a:cubicBezTo>
                <a:cubicBezTo>
                  <a:pt x="265208" y="58160"/>
                  <a:pt x="405618" y="1"/>
                  <a:pt x="552023" y="1"/>
                </a:cubicBezTo>
                <a:cubicBezTo>
                  <a:pt x="698428" y="1"/>
                  <a:pt x="838837" y="58161"/>
                  <a:pt x="942361" y="161685"/>
                </a:cubicBezTo>
                <a:cubicBezTo>
                  <a:pt x="1045885" y="265209"/>
                  <a:pt x="1104044" y="405619"/>
                  <a:pt x="1104044" y="552024"/>
                </a:cubicBezTo>
                <a:cubicBezTo>
                  <a:pt x="1104044" y="698429"/>
                  <a:pt x="1045885" y="838838"/>
                  <a:pt x="942360" y="942363"/>
                </a:cubicBezTo>
                <a:cubicBezTo>
                  <a:pt x="838836" y="1045887"/>
                  <a:pt x="698427" y="1104046"/>
                  <a:pt x="552021" y="1104046"/>
                </a:cubicBezTo>
                <a:cubicBezTo>
                  <a:pt x="405616" y="1104046"/>
                  <a:pt x="265207" y="1045886"/>
                  <a:pt x="161682" y="942362"/>
                </a:cubicBezTo>
                <a:cubicBezTo>
                  <a:pt x="58158" y="838838"/>
                  <a:pt x="-1" y="698429"/>
                  <a:pt x="-1" y="552023"/>
                </a:cubicBezTo>
                <a:lnTo>
                  <a:pt x="0" y="5520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7404" tIns="207403" rIns="207404" bIns="20740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Freeform 10"/>
          <p:cNvSpPr/>
          <p:nvPr/>
        </p:nvSpPr>
        <p:spPr>
          <a:xfrm>
            <a:off x="5154332" y="2225701"/>
            <a:ext cx="1104044" cy="1104044"/>
          </a:xfrm>
          <a:custGeom>
            <a:avLst/>
            <a:gdLst>
              <a:gd name="connsiteX0" fmla="*/ 0 w 1104044"/>
              <a:gd name="connsiteY0" fmla="*/ 552022 h 1104044"/>
              <a:gd name="connsiteX1" fmla="*/ 161684 w 1104044"/>
              <a:gd name="connsiteY1" fmla="*/ 161684 h 1104044"/>
              <a:gd name="connsiteX2" fmla="*/ 552023 w 1104044"/>
              <a:gd name="connsiteY2" fmla="*/ 1 h 1104044"/>
              <a:gd name="connsiteX3" fmla="*/ 942361 w 1104044"/>
              <a:gd name="connsiteY3" fmla="*/ 161685 h 1104044"/>
              <a:gd name="connsiteX4" fmla="*/ 1104044 w 1104044"/>
              <a:gd name="connsiteY4" fmla="*/ 552024 h 1104044"/>
              <a:gd name="connsiteX5" fmla="*/ 942360 w 1104044"/>
              <a:gd name="connsiteY5" fmla="*/ 942363 h 1104044"/>
              <a:gd name="connsiteX6" fmla="*/ 552021 w 1104044"/>
              <a:gd name="connsiteY6" fmla="*/ 1104046 h 1104044"/>
              <a:gd name="connsiteX7" fmla="*/ 161682 w 1104044"/>
              <a:gd name="connsiteY7" fmla="*/ 942362 h 1104044"/>
              <a:gd name="connsiteX8" fmla="*/ -1 w 1104044"/>
              <a:gd name="connsiteY8" fmla="*/ 552023 h 1104044"/>
              <a:gd name="connsiteX9" fmla="*/ 0 w 1104044"/>
              <a:gd name="connsiteY9" fmla="*/ 552022 h 110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4044" h="1104044">
                <a:moveTo>
                  <a:pt x="0" y="552022"/>
                </a:moveTo>
                <a:cubicBezTo>
                  <a:pt x="0" y="405617"/>
                  <a:pt x="58160" y="265208"/>
                  <a:pt x="161684" y="161684"/>
                </a:cubicBezTo>
                <a:cubicBezTo>
                  <a:pt x="265208" y="58160"/>
                  <a:pt x="405618" y="1"/>
                  <a:pt x="552023" y="1"/>
                </a:cubicBezTo>
                <a:cubicBezTo>
                  <a:pt x="698428" y="1"/>
                  <a:pt x="838837" y="58161"/>
                  <a:pt x="942361" y="161685"/>
                </a:cubicBezTo>
                <a:cubicBezTo>
                  <a:pt x="1045885" y="265209"/>
                  <a:pt x="1104044" y="405619"/>
                  <a:pt x="1104044" y="552024"/>
                </a:cubicBezTo>
                <a:cubicBezTo>
                  <a:pt x="1104044" y="698429"/>
                  <a:pt x="1045885" y="838838"/>
                  <a:pt x="942360" y="942363"/>
                </a:cubicBezTo>
                <a:cubicBezTo>
                  <a:pt x="838836" y="1045887"/>
                  <a:pt x="698427" y="1104046"/>
                  <a:pt x="552021" y="1104046"/>
                </a:cubicBezTo>
                <a:cubicBezTo>
                  <a:pt x="405616" y="1104046"/>
                  <a:pt x="265207" y="1045886"/>
                  <a:pt x="161682" y="942362"/>
                </a:cubicBezTo>
                <a:cubicBezTo>
                  <a:pt x="58158" y="838838"/>
                  <a:pt x="-1" y="698429"/>
                  <a:pt x="-1" y="552023"/>
                </a:cubicBezTo>
                <a:lnTo>
                  <a:pt x="0" y="5520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7404" tIns="207403" rIns="207404" bIns="20740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Freeform 11"/>
          <p:cNvSpPr/>
          <p:nvPr/>
        </p:nvSpPr>
        <p:spPr>
          <a:xfrm>
            <a:off x="4546412" y="4096685"/>
            <a:ext cx="1104044" cy="1104044"/>
          </a:xfrm>
          <a:custGeom>
            <a:avLst/>
            <a:gdLst>
              <a:gd name="connsiteX0" fmla="*/ 0 w 1104044"/>
              <a:gd name="connsiteY0" fmla="*/ 552022 h 1104044"/>
              <a:gd name="connsiteX1" fmla="*/ 161684 w 1104044"/>
              <a:gd name="connsiteY1" fmla="*/ 161684 h 1104044"/>
              <a:gd name="connsiteX2" fmla="*/ 552023 w 1104044"/>
              <a:gd name="connsiteY2" fmla="*/ 1 h 1104044"/>
              <a:gd name="connsiteX3" fmla="*/ 942361 w 1104044"/>
              <a:gd name="connsiteY3" fmla="*/ 161685 h 1104044"/>
              <a:gd name="connsiteX4" fmla="*/ 1104044 w 1104044"/>
              <a:gd name="connsiteY4" fmla="*/ 552024 h 1104044"/>
              <a:gd name="connsiteX5" fmla="*/ 942360 w 1104044"/>
              <a:gd name="connsiteY5" fmla="*/ 942363 h 1104044"/>
              <a:gd name="connsiteX6" fmla="*/ 552021 w 1104044"/>
              <a:gd name="connsiteY6" fmla="*/ 1104046 h 1104044"/>
              <a:gd name="connsiteX7" fmla="*/ 161682 w 1104044"/>
              <a:gd name="connsiteY7" fmla="*/ 942362 h 1104044"/>
              <a:gd name="connsiteX8" fmla="*/ -1 w 1104044"/>
              <a:gd name="connsiteY8" fmla="*/ 552023 h 1104044"/>
              <a:gd name="connsiteX9" fmla="*/ 0 w 1104044"/>
              <a:gd name="connsiteY9" fmla="*/ 552022 h 110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4044" h="1104044">
                <a:moveTo>
                  <a:pt x="0" y="552022"/>
                </a:moveTo>
                <a:cubicBezTo>
                  <a:pt x="0" y="405617"/>
                  <a:pt x="58160" y="265208"/>
                  <a:pt x="161684" y="161684"/>
                </a:cubicBezTo>
                <a:cubicBezTo>
                  <a:pt x="265208" y="58160"/>
                  <a:pt x="405618" y="1"/>
                  <a:pt x="552023" y="1"/>
                </a:cubicBezTo>
                <a:cubicBezTo>
                  <a:pt x="698428" y="1"/>
                  <a:pt x="838837" y="58161"/>
                  <a:pt x="942361" y="161685"/>
                </a:cubicBezTo>
                <a:cubicBezTo>
                  <a:pt x="1045885" y="265209"/>
                  <a:pt x="1104044" y="405619"/>
                  <a:pt x="1104044" y="552024"/>
                </a:cubicBezTo>
                <a:cubicBezTo>
                  <a:pt x="1104044" y="698429"/>
                  <a:pt x="1045885" y="838838"/>
                  <a:pt x="942360" y="942363"/>
                </a:cubicBezTo>
                <a:cubicBezTo>
                  <a:pt x="838836" y="1045887"/>
                  <a:pt x="698427" y="1104046"/>
                  <a:pt x="552021" y="1104046"/>
                </a:cubicBezTo>
                <a:cubicBezTo>
                  <a:pt x="405616" y="1104046"/>
                  <a:pt x="265207" y="1045886"/>
                  <a:pt x="161682" y="942362"/>
                </a:cubicBezTo>
                <a:cubicBezTo>
                  <a:pt x="58158" y="838838"/>
                  <a:pt x="-1" y="698429"/>
                  <a:pt x="-1" y="552023"/>
                </a:cubicBezTo>
                <a:lnTo>
                  <a:pt x="0" y="5520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7404" tIns="207403" rIns="207404" bIns="20740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Freeform 12"/>
          <p:cNvSpPr/>
          <p:nvPr/>
        </p:nvSpPr>
        <p:spPr>
          <a:xfrm>
            <a:off x="2579143" y="4096685"/>
            <a:ext cx="1104044" cy="1104044"/>
          </a:xfrm>
          <a:custGeom>
            <a:avLst/>
            <a:gdLst>
              <a:gd name="connsiteX0" fmla="*/ 0 w 1104044"/>
              <a:gd name="connsiteY0" fmla="*/ 552022 h 1104044"/>
              <a:gd name="connsiteX1" fmla="*/ 161684 w 1104044"/>
              <a:gd name="connsiteY1" fmla="*/ 161684 h 1104044"/>
              <a:gd name="connsiteX2" fmla="*/ 552023 w 1104044"/>
              <a:gd name="connsiteY2" fmla="*/ 1 h 1104044"/>
              <a:gd name="connsiteX3" fmla="*/ 942361 w 1104044"/>
              <a:gd name="connsiteY3" fmla="*/ 161685 h 1104044"/>
              <a:gd name="connsiteX4" fmla="*/ 1104044 w 1104044"/>
              <a:gd name="connsiteY4" fmla="*/ 552024 h 1104044"/>
              <a:gd name="connsiteX5" fmla="*/ 942360 w 1104044"/>
              <a:gd name="connsiteY5" fmla="*/ 942363 h 1104044"/>
              <a:gd name="connsiteX6" fmla="*/ 552021 w 1104044"/>
              <a:gd name="connsiteY6" fmla="*/ 1104046 h 1104044"/>
              <a:gd name="connsiteX7" fmla="*/ 161682 w 1104044"/>
              <a:gd name="connsiteY7" fmla="*/ 942362 h 1104044"/>
              <a:gd name="connsiteX8" fmla="*/ -1 w 1104044"/>
              <a:gd name="connsiteY8" fmla="*/ 552023 h 1104044"/>
              <a:gd name="connsiteX9" fmla="*/ 0 w 1104044"/>
              <a:gd name="connsiteY9" fmla="*/ 552022 h 110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4044" h="1104044">
                <a:moveTo>
                  <a:pt x="0" y="552022"/>
                </a:moveTo>
                <a:cubicBezTo>
                  <a:pt x="0" y="405617"/>
                  <a:pt x="58160" y="265208"/>
                  <a:pt x="161684" y="161684"/>
                </a:cubicBezTo>
                <a:cubicBezTo>
                  <a:pt x="265208" y="58160"/>
                  <a:pt x="405618" y="1"/>
                  <a:pt x="552023" y="1"/>
                </a:cubicBezTo>
                <a:cubicBezTo>
                  <a:pt x="698428" y="1"/>
                  <a:pt x="838837" y="58161"/>
                  <a:pt x="942361" y="161685"/>
                </a:cubicBezTo>
                <a:cubicBezTo>
                  <a:pt x="1045885" y="265209"/>
                  <a:pt x="1104044" y="405619"/>
                  <a:pt x="1104044" y="552024"/>
                </a:cubicBezTo>
                <a:cubicBezTo>
                  <a:pt x="1104044" y="698429"/>
                  <a:pt x="1045885" y="838838"/>
                  <a:pt x="942360" y="942363"/>
                </a:cubicBezTo>
                <a:cubicBezTo>
                  <a:pt x="838836" y="1045887"/>
                  <a:pt x="698427" y="1104046"/>
                  <a:pt x="552021" y="1104046"/>
                </a:cubicBezTo>
                <a:cubicBezTo>
                  <a:pt x="405616" y="1104046"/>
                  <a:pt x="265207" y="1045886"/>
                  <a:pt x="161682" y="942362"/>
                </a:cubicBezTo>
                <a:cubicBezTo>
                  <a:pt x="58158" y="838838"/>
                  <a:pt x="-1" y="698429"/>
                  <a:pt x="-1" y="552023"/>
                </a:cubicBezTo>
                <a:lnTo>
                  <a:pt x="0" y="5520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7404" tIns="207403" rIns="207404" bIns="20740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Freeform 13"/>
          <p:cNvSpPr/>
          <p:nvPr/>
        </p:nvSpPr>
        <p:spPr>
          <a:xfrm>
            <a:off x="1971223" y="2225701"/>
            <a:ext cx="1104044" cy="1104044"/>
          </a:xfrm>
          <a:custGeom>
            <a:avLst/>
            <a:gdLst>
              <a:gd name="connsiteX0" fmla="*/ 0 w 1104044"/>
              <a:gd name="connsiteY0" fmla="*/ 552022 h 1104044"/>
              <a:gd name="connsiteX1" fmla="*/ 161684 w 1104044"/>
              <a:gd name="connsiteY1" fmla="*/ 161684 h 1104044"/>
              <a:gd name="connsiteX2" fmla="*/ 552023 w 1104044"/>
              <a:gd name="connsiteY2" fmla="*/ 1 h 1104044"/>
              <a:gd name="connsiteX3" fmla="*/ 942361 w 1104044"/>
              <a:gd name="connsiteY3" fmla="*/ 161685 h 1104044"/>
              <a:gd name="connsiteX4" fmla="*/ 1104044 w 1104044"/>
              <a:gd name="connsiteY4" fmla="*/ 552024 h 1104044"/>
              <a:gd name="connsiteX5" fmla="*/ 942360 w 1104044"/>
              <a:gd name="connsiteY5" fmla="*/ 942363 h 1104044"/>
              <a:gd name="connsiteX6" fmla="*/ 552021 w 1104044"/>
              <a:gd name="connsiteY6" fmla="*/ 1104046 h 1104044"/>
              <a:gd name="connsiteX7" fmla="*/ 161682 w 1104044"/>
              <a:gd name="connsiteY7" fmla="*/ 942362 h 1104044"/>
              <a:gd name="connsiteX8" fmla="*/ -1 w 1104044"/>
              <a:gd name="connsiteY8" fmla="*/ 552023 h 1104044"/>
              <a:gd name="connsiteX9" fmla="*/ 0 w 1104044"/>
              <a:gd name="connsiteY9" fmla="*/ 552022 h 110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4044" h="1104044">
                <a:moveTo>
                  <a:pt x="0" y="552022"/>
                </a:moveTo>
                <a:cubicBezTo>
                  <a:pt x="0" y="405617"/>
                  <a:pt x="58160" y="265208"/>
                  <a:pt x="161684" y="161684"/>
                </a:cubicBezTo>
                <a:cubicBezTo>
                  <a:pt x="265208" y="58160"/>
                  <a:pt x="405618" y="1"/>
                  <a:pt x="552023" y="1"/>
                </a:cubicBezTo>
                <a:cubicBezTo>
                  <a:pt x="698428" y="1"/>
                  <a:pt x="838837" y="58161"/>
                  <a:pt x="942361" y="161685"/>
                </a:cubicBezTo>
                <a:cubicBezTo>
                  <a:pt x="1045885" y="265209"/>
                  <a:pt x="1104044" y="405619"/>
                  <a:pt x="1104044" y="552024"/>
                </a:cubicBezTo>
                <a:cubicBezTo>
                  <a:pt x="1104044" y="698429"/>
                  <a:pt x="1045885" y="838838"/>
                  <a:pt x="942360" y="942363"/>
                </a:cubicBezTo>
                <a:cubicBezTo>
                  <a:pt x="838836" y="1045887"/>
                  <a:pt x="698427" y="1104046"/>
                  <a:pt x="552021" y="1104046"/>
                </a:cubicBezTo>
                <a:cubicBezTo>
                  <a:pt x="405616" y="1104046"/>
                  <a:pt x="265207" y="1045886"/>
                  <a:pt x="161682" y="942362"/>
                </a:cubicBezTo>
                <a:cubicBezTo>
                  <a:pt x="58158" y="838838"/>
                  <a:pt x="-1" y="698429"/>
                  <a:pt x="-1" y="552023"/>
                </a:cubicBezTo>
                <a:lnTo>
                  <a:pt x="0" y="5520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7404" tIns="207403" rIns="207404" bIns="20740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ngladesh-m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371600"/>
            <a:ext cx="7497348" cy="4421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990600"/>
            <a:ext cx="7391400" cy="1200329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I  will  divided  all  the  students  in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three  groups. </a:t>
            </a:r>
          </a:p>
        </p:txBody>
      </p:sp>
      <p:sp>
        <p:nvSpPr>
          <p:cNvPr id="7" name="Flowchart: Punched Tape 6"/>
          <p:cNvSpPr/>
          <p:nvPr/>
        </p:nvSpPr>
        <p:spPr>
          <a:xfrm>
            <a:off x="3276600" y="0"/>
            <a:ext cx="3810000" cy="914400"/>
          </a:xfrm>
          <a:prstGeom prst="flowChartPunchedTape">
            <a:avLst/>
          </a:prstGeom>
          <a:noFill/>
          <a:ln w="7620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  Work </a:t>
            </a:r>
          </a:p>
        </p:txBody>
      </p:sp>
      <p:sp>
        <p:nvSpPr>
          <p:cNvPr id="39" name="Freeform 38"/>
          <p:cNvSpPr/>
          <p:nvPr/>
        </p:nvSpPr>
        <p:spPr>
          <a:xfrm>
            <a:off x="2133600" y="2438400"/>
            <a:ext cx="6629400" cy="1219199"/>
          </a:xfrm>
          <a:custGeom>
            <a:avLst/>
            <a:gdLst>
              <a:gd name="connsiteX0" fmla="*/ 198640 w 1191815"/>
              <a:gd name="connsiteY0" fmla="*/ 0 h 5364480"/>
              <a:gd name="connsiteX1" fmla="*/ 993175 w 1191815"/>
              <a:gd name="connsiteY1" fmla="*/ 0 h 5364480"/>
              <a:gd name="connsiteX2" fmla="*/ 1133635 w 1191815"/>
              <a:gd name="connsiteY2" fmla="*/ 58181 h 5364480"/>
              <a:gd name="connsiteX3" fmla="*/ 1191815 w 1191815"/>
              <a:gd name="connsiteY3" fmla="*/ 198641 h 5364480"/>
              <a:gd name="connsiteX4" fmla="*/ 1191815 w 1191815"/>
              <a:gd name="connsiteY4" fmla="*/ 5364480 h 5364480"/>
              <a:gd name="connsiteX5" fmla="*/ 1191815 w 1191815"/>
              <a:gd name="connsiteY5" fmla="*/ 5364480 h 5364480"/>
              <a:gd name="connsiteX6" fmla="*/ 1191815 w 1191815"/>
              <a:gd name="connsiteY6" fmla="*/ 5364480 h 5364480"/>
              <a:gd name="connsiteX7" fmla="*/ 0 w 1191815"/>
              <a:gd name="connsiteY7" fmla="*/ 5364480 h 5364480"/>
              <a:gd name="connsiteX8" fmla="*/ 0 w 1191815"/>
              <a:gd name="connsiteY8" fmla="*/ 5364480 h 5364480"/>
              <a:gd name="connsiteX9" fmla="*/ 0 w 1191815"/>
              <a:gd name="connsiteY9" fmla="*/ 5364480 h 5364480"/>
              <a:gd name="connsiteX10" fmla="*/ 0 w 1191815"/>
              <a:gd name="connsiteY10" fmla="*/ 198640 h 5364480"/>
              <a:gd name="connsiteX11" fmla="*/ 58181 w 1191815"/>
              <a:gd name="connsiteY11" fmla="*/ 58180 h 5364480"/>
              <a:gd name="connsiteX12" fmla="*/ 198641 w 1191815"/>
              <a:gd name="connsiteY12" fmla="*/ 0 h 5364480"/>
              <a:gd name="connsiteX13" fmla="*/ 198640 w 1191815"/>
              <a:gd name="connsiteY13" fmla="*/ 0 h 536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91815" h="5364480">
                <a:moveTo>
                  <a:pt x="1191815" y="894100"/>
                </a:moveTo>
                <a:lnTo>
                  <a:pt x="1191815" y="4470380"/>
                </a:lnTo>
                <a:cubicBezTo>
                  <a:pt x="1191815" y="4707511"/>
                  <a:pt x="1187165" y="4934925"/>
                  <a:pt x="1178889" y="5102604"/>
                </a:cubicBezTo>
                <a:cubicBezTo>
                  <a:pt x="1170613" y="5270279"/>
                  <a:pt x="1159388" y="5364478"/>
                  <a:pt x="1147683" y="5364478"/>
                </a:cubicBezTo>
                <a:lnTo>
                  <a:pt x="0" y="5364478"/>
                </a:lnTo>
                <a:lnTo>
                  <a:pt x="0" y="5364478"/>
                </a:lnTo>
                <a:lnTo>
                  <a:pt x="0" y="5364478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1147683" y="2"/>
                </a:lnTo>
                <a:cubicBezTo>
                  <a:pt x="1159388" y="2"/>
                  <a:pt x="1170613" y="94201"/>
                  <a:pt x="1178889" y="261881"/>
                </a:cubicBezTo>
                <a:cubicBezTo>
                  <a:pt x="1187165" y="429555"/>
                  <a:pt x="1191815" y="656973"/>
                  <a:pt x="1191815" y="894105"/>
                </a:cubicBezTo>
                <a:lnTo>
                  <a:pt x="1191815" y="894100"/>
                </a:ln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247651" tIns="182005" rIns="305830" bIns="182006" numCol="1" spcCol="1270" anchor="ctr" anchorCtr="0">
            <a:noAutofit/>
          </a:bodyPr>
          <a:lstStyle/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700" kern="1200" dirty="0"/>
              <a:t> </a:t>
            </a:r>
            <a:r>
              <a:rPr lang="en-US" sz="2700" b="1" kern="1200" dirty="0"/>
              <a:t>1,2,3,4,5 .</a:t>
            </a:r>
          </a:p>
          <a:p>
            <a:pPr marL="285750" lvl="1" indent="-285750" algn="l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3600" kern="1200" dirty="0">
                <a:latin typeface="Times New Roman" pitchFamily="18" charset="0"/>
                <a:cs typeface="Times New Roman" pitchFamily="18" charset="0"/>
              </a:rPr>
              <a:t>  (By  word  cards)</a:t>
            </a:r>
            <a:r>
              <a:rPr lang="en-US" sz="2700" kern="1200" dirty="0"/>
              <a:t> </a:t>
            </a:r>
          </a:p>
        </p:txBody>
      </p:sp>
      <p:sp>
        <p:nvSpPr>
          <p:cNvPr id="40" name="Freeform 39"/>
          <p:cNvSpPr/>
          <p:nvPr/>
        </p:nvSpPr>
        <p:spPr>
          <a:xfrm>
            <a:off x="381000" y="2438400"/>
            <a:ext cx="1600200" cy="1295400"/>
          </a:xfrm>
          <a:custGeom>
            <a:avLst/>
            <a:gdLst>
              <a:gd name="connsiteX0" fmla="*/ 0 w 3017520"/>
              <a:gd name="connsiteY0" fmla="*/ 248300 h 1489769"/>
              <a:gd name="connsiteX1" fmla="*/ 72726 w 3017520"/>
              <a:gd name="connsiteY1" fmla="*/ 72725 h 1489769"/>
              <a:gd name="connsiteX2" fmla="*/ 248301 w 3017520"/>
              <a:gd name="connsiteY2" fmla="*/ 0 h 1489769"/>
              <a:gd name="connsiteX3" fmla="*/ 2769220 w 3017520"/>
              <a:gd name="connsiteY3" fmla="*/ 0 h 1489769"/>
              <a:gd name="connsiteX4" fmla="*/ 2944795 w 3017520"/>
              <a:gd name="connsiteY4" fmla="*/ 72726 h 1489769"/>
              <a:gd name="connsiteX5" fmla="*/ 3017520 w 3017520"/>
              <a:gd name="connsiteY5" fmla="*/ 248301 h 1489769"/>
              <a:gd name="connsiteX6" fmla="*/ 3017520 w 3017520"/>
              <a:gd name="connsiteY6" fmla="*/ 1241469 h 1489769"/>
              <a:gd name="connsiteX7" fmla="*/ 2944795 w 3017520"/>
              <a:gd name="connsiteY7" fmla="*/ 1417044 h 1489769"/>
              <a:gd name="connsiteX8" fmla="*/ 2769220 w 3017520"/>
              <a:gd name="connsiteY8" fmla="*/ 1489769 h 1489769"/>
              <a:gd name="connsiteX9" fmla="*/ 248300 w 3017520"/>
              <a:gd name="connsiteY9" fmla="*/ 1489769 h 1489769"/>
              <a:gd name="connsiteX10" fmla="*/ 72725 w 3017520"/>
              <a:gd name="connsiteY10" fmla="*/ 1417043 h 1489769"/>
              <a:gd name="connsiteX11" fmla="*/ 0 w 3017520"/>
              <a:gd name="connsiteY11" fmla="*/ 1241468 h 1489769"/>
              <a:gd name="connsiteX12" fmla="*/ 0 w 3017520"/>
              <a:gd name="connsiteY12" fmla="*/ 248300 h 148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17520" h="1489769">
                <a:moveTo>
                  <a:pt x="0" y="248300"/>
                </a:moveTo>
                <a:cubicBezTo>
                  <a:pt x="0" y="182447"/>
                  <a:pt x="26160" y="119291"/>
                  <a:pt x="72726" y="72725"/>
                </a:cubicBezTo>
                <a:cubicBezTo>
                  <a:pt x="119291" y="26160"/>
                  <a:pt x="182448" y="0"/>
                  <a:pt x="248301" y="0"/>
                </a:cubicBezTo>
                <a:lnTo>
                  <a:pt x="2769220" y="0"/>
                </a:lnTo>
                <a:cubicBezTo>
                  <a:pt x="2835073" y="0"/>
                  <a:pt x="2898229" y="26160"/>
                  <a:pt x="2944795" y="72726"/>
                </a:cubicBezTo>
                <a:cubicBezTo>
                  <a:pt x="2991360" y="119291"/>
                  <a:pt x="3017520" y="182448"/>
                  <a:pt x="3017520" y="248301"/>
                </a:cubicBezTo>
                <a:lnTo>
                  <a:pt x="3017520" y="1241469"/>
                </a:lnTo>
                <a:cubicBezTo>
                  <a:pt x="3017520" y="1307322"/>
                  <a:pt x="2991360" y="1370478"/>
                  <a:pt x="2944795" y="1417044"/>
                </a:cubicBezTo>
                <a:cubicBezTo>
                  <a:pt x="2898230" y="1463609"/>
                  <a:pt x="2835074" y="1489769"/>
                  <a:pt x="2769220" y="1489769"/>
                </a:cubicBezTo>
                <a:lnTo>
                  <a:pt x="248300" y="1489769"/>
                </a:lnTo>
                <a:cubicBezTo>
                  <a:pt x="182447" y="1489769"/>
                  <a:pt x="119291" y="1463609"/>
                  <a:pt x="72725" y="1417043"/>
                </a:cubicBezTo>
                <a:cubicBezTo>
                  <a:pt x="26160" y="1370478"/>
                  <a:pt x="0" y="1307322"/>
                  <a:pt x="0" y="1241468"/>
                </a:cubicBezTo>
                <a:lnTo>
                  <a:pt x="0" y="24830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09885" tIns="141305" rIns="209885" bIns="141305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Rose</a:t>
            </a:r>
          </a:p>
        </p:txBody>
      </p:sp>
      <p:sp>
        <p:nvSpPr>
          <p:cNvPr id="41" name="Freeform 40"/>
          <p:cNvSpPr/>
          <p:nvPr/>
        </p:nvSpPr>
        <p:spPr>
          <a:xfrm>
            <a:off x="2133600" y="3886200"/>
            <a:ext cx="6705600" cy="1219200"/>
          </a:xfrm>
          <a:custGeom>
            <a:avLst/>
            <a:gdLst>
              <a:gd name="connsiteX0" fmla="*/ 198640 w 1191815"/>
              <a:gd name="connsiteY0" fmla="*/ 0 h 5364480"/>
              <a:gd name="connsiteX1" fmla="*/ 993175 w 1191815"/>
              <a:gd name="connsiteY1" fmla="*/ 0 h 5364480"/>
              <a:gd name="connsiteX2" fmla="*/ 1133635 w 1191815"/>
              <a:gd name="connsiteY2" fmla="*/ 58181 h 5364480"/>
              <a:gd name="connsiteX3" fmla="*/ 1191815 w 1191815"/>
              <a:gd name="connsiteY3" fmla="*/ 198641 h 5364480"/>
              <a:gd name="connsiteX4" fmla="*/ 1191815 w 1191815"/>
              <a:gd name="connsiteY4" fmla="*/ 5364480 h 5364480"/>
              <a:gd name="connsiteX5" fmla="*/ 1191815 w 1191815"/>
              <a:gd name="connsiteY5" fmla="*/ 5364480 h 5364480"/>
              <a:gd name="connsiteX6" fmla="*/ 1191815 w 1191815"/>
              <a:gd name="connsiteY6" fmla="*/ 5364480 h 5364480"/>
              <a:gd name="connsiteX7" fmla="*/ 0 w 1191815"/>
              <a:gd name="connsiteY7" fmla="*/ 5364480 h 5364480"/>
              <a:gd name="connsiteX8" fmla="*/ 0 w 1191815"/>
              <a:gd name="connsiteY8" fmla="*/ 5364480 h 5364480"/>
              <a:gd name="connsiteX9" fmla="*/ 0 w 1191815"/>
              <a:gd name="connsiteY9" fmla="*/ 5364480 h 5364480"/>
              <a:gd name="connsiteX10" fmla="*/ 0 w 1191815"/>
              <a:gd name="connsiteY10" fmla="*/ 198640 h 5364480"/>
              <a:gd name="connsiteX11" fmla="*/ 58181 w 1191815"/>
              <a:gd name="connsiteY11" fmla="*/ 58180 h 5364480"/>
              <a:gd name="connsiteX12" fmla="*/ 198641 w 1191815"/>
              <a:gd name="connsiteY12" fmla="*/ 0 h 5364480"/>
              <a:gd name="connsiteX13" fmla="*/ 198640 w 1191815"/>
              <a:gd name="connsiteY13" fmla="*/ 0 h 536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91815" h="5364480">
                <a:moveTo>
                  <a:pt x="1191815" y="894100"/>
                </a:moveTo>
                <a:lnTo>
                  <a:pt x="1191815" y="4470380"/>
                </a:lnTo>
                <a:cubicBezTo>
                  <a:pt x="1191815" y="4707511"/>
                  <a:pt x="1187165" y="4934925"/>
                  <a:pt x="1178889" y="5102604"/>
                </a:cubicBezTo>
                <a:cubicBezTo>
                  <a:pt x="1170613" y="5270279"/>
                  <a:pt x="1159388" y="5364478"/>
                  <a:pt x="1147683" y="5364478"/>
                </a:cubicBezTo>
                <a:lnTo>
                  <a:pt x="0" y="5364478"/>
                </a:lnTo>
                <a:lnTo>
                  <a:pt x="0" y="5364478"/>
                </a:lnTo>
                <a:lnTo>
                  <a:pt x="0" y="5364478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1147683" y="2"/>
                </a:lnTo>
                <a:cubicBezTo>
                  <a:pt x="1159388" y="2"/>
                  <a:pt x="1170613" y="94201"/>
                  <a:pt x="1178889" y="261881"/>
                </a:cubicBezTo>
                <a:cubicBezTo>
                  <a:pt x="1187165" y="429555"/>
                  <a:pt x="1191815" y="656973"/>
                  <a:pt x="1191815" y="894105"/>
                </a:cubicBezTo>
                <a:lnTo>
                  <a:pt x="1191815" y="894100"/>
                </a:ln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247651" tIns="182005" rIns="305830" bIns="182006" numCol="1" spcCol="1270" anchor="ctr" anchorCtr="0">
            <a:noAutofit/>
          </a:bodyPr>
          <a:lstStyle/>
          <a:p>
            <a:pPr marL="285750" lvl="1" indent="-285750" algn="l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3600" kern="1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Write the missing numbers </a:t>
            </a:r>
          </a:p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32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200" dirty="0">
                <a:latin typeface="Times New Roman" pitchFamily="18" charset="0"/>
                <a:cs typeface="Times New Roman" pitchFamily="18" charset="0"/>
              </a:rPr>
              <a:t>1 _____3_____5</a:t>
            </a:r>
          </a:p>
        </p:txBody>
      </p:sp>
      <p:sp>
        <p:nvSpPr>
          <p:cNvPr id="42" name="Freeform 41"/>
          <p:cNvSpPr/>
          <p:nvPr/>
        </p:nvSpPr>
        <p:spPr>
          <a:xfrm>
            <a:off x="304800" y="3886200"/>
            <a:ext cx="1676400" cy="1219200"/>
          </a:xfrm>
          <a:custGeom>
            <a:avLst/>
            <a:gdLst>
              <a:gd name="connsiteX0" fmla="*/ 0 w 3017520"/>
              <a:gd name="connsiteY0" fmla="*/ 248300 h 1489769"/>
              <a:gd name="connsiteX1" fmla="*/ 72726 w 3017520"/>
              <a:gd name="connsiteY1" fmla="*/ 72725 h 1489769"/>
              <a:gd name="connsiteX2" fmla="*/ 248301 w 3017520"/>
              <a:gd name="connsiteY2" fmla="*/ 0 h 1489769"/>
              <a:gd name="connsiteX3" fmla="*/ 2769220 w 3017520"/>
              <a:gd name="connsiteY3" fmla="*/ 0 h 1489769"/>
              <a:gd name="connsiteX4" fmla="*/ 2944795 w 3017520"/>
              <a:gd name="connsiteY4" fmla="*/ 72726 h 1489769"/>
              <a:gd name="connsiteX5" fmla="*/ 3017520 w 3017520"/>
              <a:gd name="connsiteY5" fmla="*/ 248301 h 1489769"/>
              <a:gd name="connsiteX6" fmla="*/ 3017520 w 3017520"/>
              <a:gd name="connsiteY6" fmla="*/ 1241469 h 1489769"/>
              <a:gd name="connsiteX7" fmla="*/ 2944795 w 3017520"/>
              <a:gd name="connsiteY7" fmla="*/ 1417044 h 1489769"/>
              <a:gd name="connsiteX8" fmla="*/ 2769220 w 3017520"/>
              <a:gd name="connsiteY8" fmla="*/ 1489769 h 1489769"/>
              <a:gd name="connsiteX9" fmla="*/ 248300 w 3017520"/>
              <a:gd name="connsiteY9" fmla="*/ 1489769 h 1489769"/>
              <a:gd name="connsiteX10" fmla="*/ 72725 w 3017520"/>
              <a:gd name="connsiteY10" fmla="*/ 1417043 h 1489769"/>
              <a:gd name="connsiteX11" fmla="*/ 0 w 3017520"/>
              <a:gd name="connsiteY11" fmla="*/ 1241468 h 1489769"/>
              <a:gd name="connsiteX12" fmla="*/ 0 w 3017520"/>
              <a:gd name="connsiteY12" fmla="*/ 248300 h 148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17520" h="1489769">
                <a:moveTo>
                  <a:pt x="0" y="248300"/>
                </a:moveTo>
                <a:cubicBezTo>
                  <a:pt x="0" y="182447"/>
                  <a:pt x="26160" y="119291"/>
                  <a:pt x="72726" y="72725"/>
                </a:cubicBezTo>
                <a:cubicBezTo>
                  <a:pt x="119291" y="26160"/>
                  <a:pt x="182448" y="0"/>
                  <a:pt x="248301" y="0"/>
                </a:cubicBezTo>
                <a:lnTo>
                  <a:pt x="2769220" y="0"/>
                </a:lnTo>
                <a:cubicBezTo>
                  <a:pt x="2835073" y="0"/>
                  <a:pt x="2898229" y="26160"/>
                  <a:pt x="2944795" y="72726"/>
                </a:cubicBezTo>
                <a:cubicBezTo>
                  <a:pt x="2991360" y="119291"/>
                  <a:pt x="3017520" y="182448"/>
                  <a:pt x="3017520" y="248301"/>
                </a:cubicBezTo>
                <a:lnTo>
                  <a:pt x="3017520" y="1241469"/>
                </a:lnTo>
                <a:cubicBezTo>
                  <a:pt x="3017520" y="1307322"/>
                  <a:pt x="2991360" y="1370478"/>
                  <a:pt x="2944795" y="1417044"/>
                </a:cubicBezTo>
                <a:cubicBezTo>
                  <a:pt x="2898230" y="1463609"/>
                  <a:pt x="2835074" y="1489769"/>
                  <a:pt x="2769220" y="1489769"/>
                </a:cubicBezTo>
                <a:lnTo>
                  <a:pt x="248300" y="1489769"/>
                </a:lnTo>
                <a:cubicBezTo>
                  <a:pt x="182447" y="1489769"/>
                  <a:pt x="119291" y="1463609"/>
                  <a:pt x="72725" y="1417043"/>
                </a:cubicBezTo>
                <a:cubicBezTo>
                  <a:pt x="26160" y="1370478"/>
                  <a:pt x="0" y="1307322"/>
                  <a:pt x="0" y="1241468"/>
                </a:cubicBezTo>
                <a:lnTo>
                  <a:pt x="0" y="24830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09885" tIns="141305" rIns="209885" bIns="141305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Lily</a:t>
            </a:r>
          </a:p>
        </p:txBody>
      </p:sp>
      <p:sp>
        <p:nvSpPr>
          <p:cNvPr id="43" name="Freeform 42"/>
          <p:cNvSpPr/>
          <p:nvPr/>
        </p:nvSpPr>
        <p:spPr>
          <a:xfrm>
            <a:off x="2133600" y="5486400"/>
            <a:ext cx="6781800" cy="1219200"/>
          </a:xfrm>
          <a:custGeom>
            <a:avLst/>
            <a:gdLst>
              <a:gd name="connsiteX0" fmla="*/ 198640 w 1191815"/>
              <a:gd name="connsiteY0" fmla="*/ 0 h 5364480"/>
              <a:gd name="connsiteX1" fmla="*/ 993175 w 1191815"/>
              <a:gd name="connsiteY1" fmla="*/ 0 h 5364480"/>
              <a:gd name="connsiteX2" fmla="*/ 1133635 w 1191815"/>
              <a:gd name="connsiteY2" fmla="*/ 58181 h 5364480"/>
              <a:gd name="connsiteX3" fmla="*/ 1191815 w 1191815"/>
              <a:gd name="connsiteY3" fmla="*/ 198641 h 5364480"/>
              <a:gd name="connsiteX4" fmla="*/ 1191815 w 1191815"/>
              <a:gd name="connsiteY4" fmla="*/ 5364480 h 5364480"/>
              <a:gd name="connsiteX5" fmla="*/ 1191815 w 1191815"/>
              <a:gd name="connsiteY5" fmla="*/ 5364480 h 5364480"/>
              <a:gd name="connsiteX6" fmla="*/ 1191815 w 1191815"/>
              <a:gd name="connsiteY6" fmla="*/ 5364480 h 5364480"/>
              <a:gd name="connsiteX7" fmla="*/ 0 w 1191815"/>
              <a:gd name="connsiteY7" fmla="*/ 5364480 h 5364480"/>
              <a:gd name="connsiteX8" fmla="*/ 0 w 1191815"/>
              <a:gd name="connsiteY8" fmla="*/ 5364480 h 5364480"/>
              <a:gd name="connsiteX9" fmla="*/ 0 w 1191815"/>
              <a:gd name="connsiteY9" fmla="*/ 5364480 h 5364480"/>
              <a:gd name="connsiteX10" fmla="*/ 0 w 1191815"/>
              <a:gd name="connsiteY10" fmla="*/ 198640 h 5364480"/>
              <a:gd name="connsiteX11" fmla="*/ 58181 w 1191815"/>
              <a:gd name="connsiteY11" fmla="*/ 58180 h 5364480"/>
              <a:gd name="connsiteX12" fmla="*/ 198641 w 1191815"/>
              <a:gd name="connsiteY12" fmla="*/ 0 h 5364480"/>
              <a:gd name="connsiteX13" fmla="*/ 198640 w 1191815"/>
              <a:gd name="connsiteY13" fmla="*/ 0 h 536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91815" h="5364480">
                <a:moveTo>
                  <a:pt x="1191815" y="894100"/>
                </a:moveTo>
                <a:lnTo>
                  <a:pt x="1191815" y="4470380"/>
                </a:lnTo>
                <a:cubicBezTo>
                  <a:pt x="1191815" y="4707511"/>
                  <a:pt x="1187165" y="4934925"/>
                  <a:pt x="1178889" y="5102604"/>
                </a:cubicBezTo>
                <a:cubicBezTo>
                  <a:pt x="1170613" y="5270279"/>
                  <a:pt x="1159388" y="5364478"/>
                  <a:pt x="1147683" y="5364478"/>
                </a:cubicBezTo>
                <a:lnTo>
                  <a:pt x="0" y="5364478"/>
                </a:lnTo>
                <a:lnTo>
                  <a:pt x="0" y="5364478"/>
                </a:lnTo>
                <a:lnTo>
                  <a:pt x="0" y="5364478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1147683" y="2"/>
                </a:lnTo>
                <a:cubicBezTo>
                  <a:pt x="1159388" y="2"/>
                  <a:pt x="1170613" y="94201"/>
                  <a:pt x="1178889" y="261881"/>
                </a:cubicBezTo>
                <a:cubicBezTo>
                  <a:pt x="1187165" y="429555"/>
                  <a:pt x="1191815" y="656973"/>
                  <a:pt x="1191815" y="894105"/>
                </a:cubicBezTo>
                <a:lnTo>
                  <a:pt x="1191815" y="894100"/>
                </a:ln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47651" tIns="182005" rIns="305830" bIns="182006" numCol="1" spcCol="1270" anchor="ctr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3200" kern="1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Write the missing numbers in  word</a:t>
            </a:r>
          </a:p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3600" kern="1200" dirty="0"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en-US" sz="3200" b="1" kern="1200" dirty="0">
                <a:latin typeface="Times New Roman" pitchFamily="18" charset="0"/>
                <a:cs typeface="Times New Roman" pitchFamily="18" charset="0"/>
              </a:rPr>
              <a:t>_____ </a:t>
            </a:r>
            <a:r>
              <a:rPr lang="en-US" sz="3600" kern="1200" dirty="0"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en-US" sz="3200" b="1" kern="1200" dirty="0">
                <a:latin typeface="Times New Roman" pitchFamily="18" charset="0"/>
                <a:cs typeface="Times New Roman" pitchFamily="18" charset="0"/>
              </a:rPr>
              <a:t>_____ _____</a:t>
            </a:r>
          </a:p>
        </p:txBody>
      </p:sp>
      <p:sp>
        <p:nvSpPr>
          <p:cNvPr id="44" name="Freeform 43"/>
          <p:cNvSpPr/>
          <p:nvPr/>
        </p:nvSpPr>
        <p:spPr>
          <a:xfrm>
            <a:off x="304800" y="5410200"/>
            <a:ext cx="1676400" cy="1219200"/>
          </a:xfrm>
          <a:custGeom>
            <a:avLst/>
            <a:gdLst>
              <a:gd name="connsiteX0" fmla="*/ 0 w 3017520"/>
              <a:gd name="connsiteY0" fmla="*/ 248300 h 1489769"/>
              <a:gd name="connsiteX1" fmla="*/ 72726 w 3017520"/>
              <a:gd name="connsiteY1" fmla="*/ 72725 h 1489769"/>
              <a:gd name="connsiteX2" fmla="*/ 248301 w 3017520"/>
              <a:gd name="connsiteY2" fmla="*/ 0 h 1489769"/>
              <a:gd name="connsiteX3" fmla="*/ 2769220 w 3017520"/>
              <a:gd name="connsiteY3" fmla="*/ 0 h 1489769"/>
              <a:gd name="connsiteX4" fmla="*/ 2944795 w 3017520"/>
              <a:gd name="connsiteY4" fmla="*/ 72726 h 1489769"/>
              <a:gd name="connsiteX5" fmla="*/ 3017520 w 3017520"/>
              <a:gd name="connsiteY5" fmla="*/ 248301 h 1489769"/>
              <a:gd name="connsiteX6" fmla="*/ 3017520 w 3017520"/>
              <a:gd name="connsiteY6" fmla="*/ 1241469 h 1489769"/>
              <a:gd name="connsiteX7" fmla="*/ 2944795 w 3017520"/>
              <a:gd name="connsiteY7" fmla="*/ 1417044 h 1489769"/>
              <a:gd name="connsiteX8" fmla="*/ 2769220 w 3017520"/>
              <a:gd name="connsiteY8" fmla="*/ 1489769 h 1489769"/>
              <a:gd name="connsiteX9" fmla="*/ 248300 w 3017520"/>
              <a:gd name="connsiteY9" fmla="*/ 1489769 h 1489769"/>
              <a:gd name="connsiteX10" fmla="*/ 72725 w 3017520"/>
              <a:gd name="connsiteY10" fmla="*/ 1417043 h 1489769"/>
              <a:gd name="connsiteX11" fmla="*/ 0 w 3017520"/>
              <a:gd name="connsiteY11" fmla="*/ 1241468 h 1489769"/>
              <a:gd name="connsiteX12" fmla="*/ 0 w 3017520"/>
              <a:gd name="connsiteY12" fmla="*/ 248300 h 148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17520" h="1489769">
                <a:moveTo>
                  <a:pt x="0" y="248300"/>
                </a:moveTo>
                <a:cubicBezTo>
                  <a:pt x="0" y="182447"/>
                  <a:pt x="26160" y="119291"/>
                  <a:pt x="72726" y="72725"/>
                </a:cubicBezTo>
                <a:cubicBezTo>
                  <a:pt x="119291" y="26160"/>
                  <a:pt x="182448" y="0"/>
                  <a:pt x="248301" y="0"/>
                </a:cubicBezTo>
                <a:lnTo>
                  <a:pt x="2769220" y="0"/>
                </a:lnTo>
                <a:cubicBezTo>
                  <a:pt x="2835073" y="0"/>
                  <a:pt x="2898229" y="26160"/>
                  <a:pt x="2944795" y="72726"/>
                </a:cubicBezTo>
                <a:cubicBezTo>
                  <a:pt x="2991360" y="119291"/>
                  <a:pt x="3017520" y="182448"/>
                  <a:pt x="3017520" y="248301"/>
                </a:cubicBezTo>
                <a:lnTo>
                  <a:pt x="3017520" y="1241469"/>
                </a:lnTo>
                <a:cubicBezTo>
                  <a:pt x="3017520" y="1307322"/>
                  <a:pt x="2991360" y="1370478"/>
                  <a:pt x="2944795" y="1417044"/>
                </a:cubicBezTo>
                <a:cubicBezTo>
                  <a:pt x="2898230" y="1463609"/>
                  <a:pt x="2835074" y="1489769"/>
                  <a:pt x="2769220" y="1489769"/>
                </a:cubicBezTo>
                <a:lnTo>
                  <a:pt x="248300" y="1489769"/>
                </a:lnTo>
                <a:cubicBezTo>
                  <a:pt x="182447" y="1489769"/>
                  <a:pt x="119291" y="1463609"/>
                  <a:pt x="72725" y="1417043"/>
                </a:cubicBezTo>
                <a:cubicBezTo>
                  <a:pt x="26160" y="1370478"/>
                  <a:pt x="0" y="1307322"/>
                  <a:pt x="0" y="1241468"/>
                </a:cubicBezTo>
                <a:lnTo>
                  <a:pt x="0" y="248300"/>
                </a:ln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94645" tIns="133685" rIns="194645" bIns="133685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Jui</a:t>
            </a:r>
            <a:endParaRPr lang="en-US" sz="32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76600" y="44958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572000" y="4419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733800" y="60198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two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638800" y="6019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four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477000" y="6019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five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7" grpId="0"/>
      <p:bldP spid="48" grpId="0"/>
      <p:bldP spid="49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66800" y="914400"/>
            <a:ext cx="64770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Count  and write  the  numbers.</a:t>
            </a:r>
          </a:p>
        </p:txBody>
      </p:sp>
      <p:sp>
        <p:nvSpPr>
          <p:cNvPr id="12" name="Flowchart: Predefined Process 11"/>
          <p:cNvSpPr/>
          <p:nvPr/>
        </p:nvSpPr>
        <p:spPr>
          <a:xfrm>
            <a:off x="2895600" y="0"/>
            <a:ext cx="3733800" cy="762000"/>
          </a:xfrm>
          <a:prstGeom prst="flowChartPredefinedProcess">
            <a:avLst/>
          </a:prstGeom>
          <a:noFill/>
          <a:ln w="571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valuation   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15000" y="2057400"/>
            <a:ext cx="1295400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715000" y="3733800"/>
            <a:ext cx="1295400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4</a:t>
            </a:r>
          </a:p>
        </p:txBody>
      </p:sp>
      <p:pic>
        <p:nvPicPr>
          <p:cNvPr id="15" name="Picture 3" descr="C:\Users\Acer\Contacts\Desktop\Ummya salma\penc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105400"/>
            <a:ext cx="2895600" cy="14478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715000" y="3810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91200" y="5257800"/>
            <a:ext cx="1295400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05600" y="5334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23" name="Picture 3" descr="C:\Users\Acer\Contacts\Desktop\Ummya salma\ha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0"/>
            <a:ext cx="3048000" cy="1676400"/>
          </a:xfrm>
          <a:prstGeom prst="rect">
            <a:avLst/>
          </a:prstGeom>
          <a:noFill/>
        </p:spPr>
      </p:pic>
      <p:grpSp>
        <p:nvGrpSpPr>
          <p:cNvPr id="24" name="Group 23"/>
          <p:cNvGrpSpPr/>
          <p:nvPr/>
        </p:nvGrpSpPr>
        <p:grpSpPr>
          <a:xfrm>
            <a:off x="228600" y="3810000"/>
            <a:ext cx="2971800" cy="1143000"/>
            <a:chOff x="5410200" y="685800"/>
            <a:chExt cx="3028950" cy="2819400"/>
          </a:xfrm>
        </p:grpSpPr>
        <p:pic>
          <p:nvPicPr>
            <p:cNvPr id="25" name="Picture 2" descr="C:\Users\Acer\Contacts\Desktop\Ummya salma\orange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10200" y="685800"/>
              <a:ext cx="1504950" cy="1504950"/>
            </a:xfrm>
            <a:prstGeom prst="rect">
              <a:avLst/>
            </a:prstGeom>
            <a:noFill/>
          </p:spPr>
        </p:pic>
        <p:pic>
          <p:nvPicPr>
            <p:cNvPr id="26" name="Picture 2" descr="C:\Users\Acer\Contacts\Desktop\Ummya salma\orange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0" y="685800"/>
              <a:ext cx="1504950" cy="1504950"/>
            </a:xfrm>
            <a:prstGeom prst="rect">
              <a:avLst/>
            </a:prstGeom>
            <a:noFill/>
          </p:spPr>
        </p:pic>
        <p:pic>
          <p:nvPicPr>
            <p:cNvPr id="27" name="Picture 2" descr="C:\Users\Acer\Contacts\Desktop\Ummya salma\orange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10200" y="2133600"/>
              <a:ext cx="1581150" cy="1371600"/>
            </a:xfrm>
            <a:prstGeom prst="rect">
              <a:avLst/>
            </a:prstGeom>
            <a:noFill/>
          </p:spPr>
        </p:pic>
        <p:pic>
          <p:nvPicPr>
            <p:cNvPr id="28" name="Picture 2" descr="C:\Users\Acer\Contacts\Desktop\Ummya salma\orange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34200" y="2133600"/>
              <a:ext cx="1504950" cy="13716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30" grpId="0" animBg="1"/>
      <p:bldP spid="3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2209800" y="304800"/>
            <a:ext cx="4648200" cy="1828800"/>
          </a:xfrm>
          <a:prstGeom prst="doubleWave">
            <a:avLst/>
          </a:prstGeom>
          <a:noFill/>
          <a:ln w="762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Thank  you</a:t>
            </a:r>
          </a:p>
        </p:txBody>
      </p:sp>
      <p:pic>
        <p:nvPicPr>
          <p:cNvPr id="1026" name="Picture 2" descr="C:\Users\Acer\Pictures\eagl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590800"/>
            <a:ext cx="62484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0287" y="4455348"/>
            <a:ext cx="4953000" cy="2062103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Kishore Chakraborty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Madhya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Farhad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GPS</a:t>
            </a:r>
          </a:p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Feni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Sadar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Feni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825EC74-E75A-47A2-92E7-53EE79A3623E}"/>
              </a:ext>
            </a:extLst>
          </p:cNvPr>
          <p:cNvSpPr/>
          <p:nvPr/>
        </p:nvSpPr>
        <p:spPr>
          <a:xfrm>
            <a:off x="3276599" y="1217383"/>
            <a:ext cx="2743201" cy="2987069"/>
          </a:xfrm>
          <a:prstGeom prst="roundRect">
            <a:avLst>
              <a:gd name="adj" fmla="val 9524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137" t="-22775" r="-10381" b="-2277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5740" tIns="0" rtlCol="0" anchor="ctr"/>
          <a:lstStyle/>
          <a:p>
            <a:pPr algn="ctr"/>
            <a:endParaRPr lang="en-US" sz="135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4C2847-74AC-46B9-94B3-6BDCDEDCEDE2}"/>
              </a:ext>
            </a:extLst>
          </p:cNvPr>
          <p:cNvSpPr txBox="1"/>
          <p:nvPr/>
        </p:nvSpPr>
        <p:spPr>
          <a:xfrm>
            <a:off x="2209800" y="430995"/>
            <a:ext cx="5153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TEACHER’S  IDENTITY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3717CA-902B-41B9-B3DB-9649D7DBD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955" y="581845"/>
            <a:ext cx="3581400" cy="41425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F68257-B18D-4B9D-BB6A-EF3212AF4EDE}"/>
              </a:ext>
            </a:extLst>
          </p:cNvPr>
          <p:cNvSpPr txBox="1"/>
          <p:nvPr/>
        </p:nvSpPr>
        <p:spPr>
          <a:xfrm>
            <a:off x="2115891" y="4798828"/>
            <a:ext cx="5943600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Class: 3</a:t>
            </a:r>
          </a:p>
          <a:p>
            <a:pPr algn="ctr"/>
            <a:r>
              <a:rPr lang="en-US" sz="2400" dirty="0"/>
              <a:t>Subject:  English</a:t>
            </a:r>
          </a:p>
          <a:p>
            <a:pPr algn="ctr"/>
            <a:r>
              <a:rPr lang="en-US" sz="2400" dirty="0"/>
              <a:t>Unit: 4</a:t>
            </a:r>
          </a:p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   1   -  2 </a:t>
            </a:r>
          </a:p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 PART  - NUMBERS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F94268-E9CE-413A-BE4F-092B2E91D133}"/>
              </a:ext>
            </a:extLst>
          </p:cNvPr>
          <p:cNvSpPr txBox="1"/>
          <p:nvPr/>
        </p:nvSpPr>
        <p:spPr>
          <a:xfrm>
            <a:off x="2057400" y="120180"/>
            <a:ext cx="606058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Class Information</a:t>
            </a:r>
          </a:p>
        </p:txBody>
      </p:sp>
    </p:spTree>
    <p:extLst>
      <p:ext uri="{BB962C8B-B14F-4D97-AF65-F5344CB8AC3E}">
        <p14:creationId xmlns:p14="http://schemas.microsoft.com/office/powerpoint/2010/main" val="89139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143000"/>
            <a:ext cx="6096000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Learning  outcomes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3900" y="2667000"/>
            <a:ext cx="7696200" cy="1877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FF0000"/>
                </a:solidFill>
              </a:rPr>
              <a:t>student will be able to</a:t>
            </a: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to  recognize  and  read  cardinal</a:t>
            </a: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numbers   up  to  5 .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 to   write  cardinal  number up  to 5.</a:t>
            </a:r>
          </a:p>
          <a:p>
            <a:pPr algn="ctr"/>
            <a:r>
              <a:rPr lang="en-US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685800"/>
            <a:ext cx="43434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  <a:prstDash val="sysDash"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Create  Emotion</a:t>
            </a: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2667000"/>
            <a:ext cx="4191000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umbers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2362200" y="304800"/>
            <a:ext cx="4648200" cy="1447800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 w="76200"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Lesson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Declaration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477000" y="457200"/>
            <a:ext cx="2305050" cy="3048000"/>
            <a:chOff x="6477000" y="457200"/>
            <a:chExt cx="2305050" cy="3048000"/>
          </a:xfrm>
        </p:grpSpPr>
        <p:pic>
          <p:nvPicPr>
            <p:cNvPr id="2050" name="Picture 2" descr="C:\Users\Acer\Contacts\Desktop\Ummya salma\cap.jpg"/>
            <p:cNvPicPr>
              <a:picLocks noChangeAspect="1" noChangeArrowheads="1"/>
            </p:cNvPicPr>
            <p:nvPr/>
          </p:nvPicPr>
          <p:blipFill>
            <a:blip r:embed="rId2" cstate="print"/>
            <a:srcRect t="15385"/>
            <a:stretch>
              <a:fillRect/>
            </a:stretch>
          </p:blipFill>
          <p:spPr bwMode="auto">
            <a:xfrm>
              <a:off x="6477000" y="457200"/>
              <a:ext cx="2305050" cy="1524000"/>
            </a:xfrm>
            <a:prstGeom prst="rect">
              <a:avLst/>
            </a:prstGeom>
            <a:noFill/>
          </p:spPr>
        </p:pic>
        <p:pic>
          <p:nvPicPr>
            <p:cNvPr id="4" name="Picture 2" descr="C:\Users\Acer\Contacts\Desktop\Ummya salma\cap.jpg"/>
            <p:cNvPicPr>
              <a:picLocks noChangeAspect="1" noChangeArrowheads="1"/>
            </p:cNvPicPr>
            <p:nvPr/>
          </p:nvPicPr>
          <p:blipFill>
            <a:blip r:embed="rId2" cstate="print"/>
            <a:srcRect t="15385"/>
            <a:stretch>
              <a:fillRect/>
            </a:stretch>
          </p:blipFill>
          <p:spPr bwMode="auto">
            <a:xfrm>
              <a:off x="6477000" y="1981200"/>
              <a:ext cx="2305050" cy="1524000"/>
            </a:xfrm>
            <a:prstGeom prst="rect">
              <a:avLst/>
            </a:prstGeom>
            <a:noFill/>
          </p:spPr>
        </p:pic>
      </p:grpSp>
      <p:pic>
        <p:nvPicPr>
          <p:cNvPr id="2051" name="Picture 3" descr="C:\Users\Acer\Contacts\Desktop\Ummya salma\ha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762000"/>
            <a:ext cx="3886200" cy="2895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4038600"/>
            <a:ext cx="15240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4953000"/>
            <a:ext cx="16002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4114800"/>
            <a:ext cx="1676400" cy="646331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4953000"/>
            <a:ext cx="17526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Two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09600" y="381000"/>
            <a:ext cx="3429000" cy="3657600"/>
            <a:chOff x="609600" y="381000"/>
            <a:chExt cx="3429000" cy="3657600"/>
          </a:xfrm>
        </p:grpSpPr>
        <p:pic>
          <p:nvPicPr>
            <p:cNvPr id="3075" name="Picture 3" descr="C:\Users\Acer\Contacts\Desktop\Ummya salma\bag2.jpg"/>
            <p:cNvPicPr>
              <a:picLocks noChangeAspect="1" noChangeArrowheads="1"/>
            </p:cNvPicPr>
            <p:nvPr/>
          </p:nvPicPr>
          <p:blipFill>
            <a:blip r:embed="rId2" cstate="print"/>
            <a:srcRect r="4000" b="46667"/>
            <a:stretch>
              <a:fillRect/>
            </a:stretch>
          </p:blipFill>
          <p:spPr bwMode="auto">
            <a:xfrm>
              <a:off x="609600" y="381000"/>
              <a:ext cx="3429000" cy="1905000"/>
            </a:xfrm>
            <a:prstGeom prst="rect">
              <a:avLst/>
            </a:prstGeom>
            <a:noFill/>
          </p:spPr>
        </p:pic>
        <p:pic>
          <p:nvPicPr>
            <p:cNvPr id="3080" name="Picture 8" descr="C:\Users\Acer\Contacts\Desktop\Ummya salma\bag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3000" y="2286000"/>
              <a:ext cx="2133600" cy="1752600"/>
            </a:xfrm>
            <a:prstGeom prst="rect">
              <a:avLst/>
            </a:prstGeom>
            <a:noFill/>
          </p:spPr>
        </p:pic>
      </p:grpSp>
      <p:grpSp>
        <p:nvGrpSpPr>
          <p:cNvPr id="16" name="Group 15"/>
          <p:cNvGrpSpPr/>
          <p:nvPr/>
        </p:nvGrpSpPr>
        <p:grpSpPr>
          <a:xfrm>
            <a:off x="5410200" y="685800"/>
            <a:ext cx="3028950" cy="2819400"/>
            <a:chOff x="5410200" y="685800"/>
            <a:chExt cx="3028950" cy="2819400"/>
          </a:xfrm>
        </p:grpSpPr>
        <p:pic>
          <p:nvPicPr>
            <p:cNvPr id="18434" name="Picture 2" descr="C:\Users\Acer\Contacts\Desktop\Ummya salma\orange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10200" y="685800"/>
              <a:ext cx="1504950" cy="1504950"/>
            </a:xfrm>
            <a:prstGeom prst="rect">
              <a:avLst/>
            </a:prstGeom>
            <a:noFill/>
          </p:spPr>
        </p:pic>
        <p:pic>
          <p:nvPicPr>
            <p:cNvPr id="6" name="Picture 2" descr="C:\Users\Acer\Contacts\Desktop\Ummya salma\orange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0" y="685800"/>
              <a:ext cx="1504950" cy="1504950"/>
            </a:xfrm>
            <a:prstGeom prst="rect">
              <a:avLst/>
            </a:prstGeom>
            <a:noFill/>
          </p:spPr>
        </p:pic>
        <p:pic>
          <p:nvPicPr>
            <p:cNvPr id="7" name="Picture 2" descr="C:\Users\Acer\Contacts\Desktop\Ummya salma\orange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10200" y="2133600"/>
              <a:ext cx="1581150" cy="1371600"/>
            </a:xfrm>
            <a:prstGeom prst="rect">
              <a:avLst/>
            </a:prstGeom>
            <a:noFill/>
          </p:spPr>
        </p:pic>
        <p:pic>
          <p:nvPicPr>
            <p:cNvPr id="8" name="Picture 2" descr="C:\Users\Acer\Contacts\Desktop\Ummya salma\orange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34200" y="2133600"/>
              <a:ext cx="1504950" cy="1371600"/>
            </a:xfrm>
            <a:prstGeom prst="rect">
              <a:avLst/>
            </a:prstGeom>
            <a:noFill/>
          </p:spPr>
        </p:pic>
      </p:grpSp>
      <p:sp>
        <p:nvSpPr>
          <p:cNvPr id="10" name="TextBox 9"/>
          <p:cNvSpPr txBox="1"/>
          <p:nvPr/>
        </p:nvSpPr>
        <p:spPr>
          <a:xfrm>
            <a:off x="1447800" y="4419600"/>
            <a:ext cx="16002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0" y="5486400"/>
            <a:ext cx="16002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9800" y="4343400"/>
            <a:ext cx="1524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  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9800" y="5334000"/>
            <a:ext cx="16002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Four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6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Acer\Contacts\Desktop\Ummya salma\penc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81000"/>
            <a:ext cx="3962400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43200" y="3657600"/>
            <a:ext cx="12954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3200" y="4495800"/>
            <a:ext cx="13716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Five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</TotalTime>
  <Words>178</Words>
  <Application>Microsoft Office PowerPoint</Application>
  <PresentationFormat>On-screen Show (4:3)</PresentationFormat>
  <Paragraphs>73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user</cp:lastModifiedBy>
  <cp:revision>193</cp:revision>
  <dcterms:created xsi:type="dcterms:W3CDTF">2006-08-16T00:00:00Z</dcterms:created>
  <dcterms:modified xsi:type="dcterms:W3CDTF">2021-03-24T05:41:15Z</dcterms:modified>
</cp:coreProperties>
</file>