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81" r:id="rId6"/>
    <p:sldId id="280" r:id="rId7"/>
    <p:sldId id="259" r:id="rId8"/>
    <p:sldId id="260" r:id="rId9"/>
    <p:sldId id="264" r:id="rId10"/>
    <p:sldId id="284" r:id="rId11"/>
    <p:sldId id="285" r:id="rId12"/>
    <p:sldId id="265" r:id="rId13"/>
    <p:sldId id="262" r:id="rId14"/>
    <p:sldId id="267" r:id="rId15"/>
    <p:sldId id="283" r:id="rId16"/>
    <p:sldId id="282" r:id="rId17"/>
    <p:sldId id="268" r:id="rId18"/>
    <p:sldId id="271" r:id="rId19"/>
    <p:sldId id="275" r:id="rId20"/>
    <p:sldId id="278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27" y="918156"/>
            <a:ext cx="9067800" cy="228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-1025012" y="495889"/>
            <a:ext cx="1076526" cy="3490544"/>
            <a:chOff x="3795372" y="190500"/>
            <a:chExt cx="1076526" cy="3490544"/>
          </a:xfrm>
          <a:solidFill>
            <a:schemeClr val="accent3">
              <a:lumMod val="75000"/>
            </a:schemeClr>
          </a:solidFill>
        </p:grpSpPr>
        <p:sp>
          <p:nvSpPr>
            <p:cNvPr id="18" name="Donut 2"/>
            <p:cNvSpPr/>
            <p:nvPr/>
          </p:nvSpPr>
          <p:spPr>
            <a:xfrm>
              <a:off x="3886200" y="190500"/>
              <a:ext cx="903302" cy="1066800"/>
            </a:xfrm>
            <a:custGeom>
              <a:avLst/>
              <a:gdLst/>
              <a:ahLst/>
              <a:cxnLst/>
              <a:rect l="l" t="t" r="r" b="b"/>
              <a:pathLst>
                <a:path w="903302" h="1066800">
                  <a:moveTo>
                    <a:pt x="446102" y="0"/>
                  </a:moveTo>
                  <a:cubicBezTo>
                    <a:pt x="698607" y="0"/>
                    <a:pt x="903302" y="238811"/>
                    <a:pt x="903302" y="533400"/>
                  </a:cubicBezTo>
                  <a:cubicBezTo>
                    <a:pt x="903302" y="827989"/>
                    <a:pt x="698607" y="1066800"/>
                    <a:pt x="446102" y="1066800"/>
                  </a:cubicBezTo>
                  <a:cubicBezTo>
                    <a:pt x="227258" y="1066800"/>
                    <a:pt x="44326" y="887415"/>
                    <a:pt x="0" y="647700"/>
                  </a:cubicBezTo>
                  <a:lnTo>
                    <a:pt x="234456" y="647700"/>
                  </a:lnTo>
                  <a:cubicBezTo>
                    <a:pt x="268077" y="759447"/>
                    <a:pt x="350192" y="838200"/>
                    <a:pt x="446102" y="838200"/>
                  </a:cubicBezTo>
                  <a:cubicBezTo>
                    <a:pt x="572354" y="838200"/>
                    <a:pt x="674702" y="701736"/>
                    <a:pt x="674702" y="533400"/>
                  </a:cubicBezTo>
                  <a:cubicBezTo>
                    <a:pt x="674702" y="365064"/>
                    <a:pt x="572354" y="228600"/>
                    <a:pt x="446102" y="228600"/>
                  </a:cubicBezTo>
                  <a:cubicBezTo>
                    <a:pt x="350192" y="228600"/>
                    <a:pt x="268077" y="307353"/>
                    <a:pt x="234456" y="419100"/>
                  </a:cubicBezTo>
                  <a:lnTo>
                    <a:pt x="0" y="419100"/>
                  </a:lnTo>
                  <a:cubicBezTo>
                    <a:pt x="44326" y="179385"/>
                    <a:pt x="227258" y="0"/>
                    <a:pt x="446102" y="0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 rot="2733617">
              <a:off x="3964471" y="1451079"/>
              <a:ext cx="746760" cy="746760"/>
              <a:chOff x="1371600" y="1257300"/>
              <a:chExt cx="746760" cy="746760"/>
            </a:xfrm>
            <a:grpFill/>
          </p:grpSpPr>
          <p:sp>
            <p:nvSpPr>
              <p:cNvPr id="23" name="Oval 22"/>
              <p:cNvSpPr/>
              <p:nvPr/>
            </p:nvSpPr>
            <p:spPr>
              <a:xfrm>
                <a:off x="1371600" y="1257300"/>
                <a:ext cx="137160" cy="13716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524000" y="1409700"/>
                <a:ext cx="137160" cy="13716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676400" y="1562100"/>
                <a:ext cx="137160" cy="13716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828800" y="1714500"/>
                <a:ext cx="137160" cy="13716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981200" y="1866900"/>
                <a:ext cx="137160" cy="13716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Rounded Rectangle 19"/>
            <p:cNvSpPr/>
            <p:nvPr/>
          </p:nvSpPr>
          <p:spPr>
            <a:xfrm rot="2896860">
              <a:off x="3762135" y="2571281"/>
              <a:ext cx="1143000" cy="1076526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2733617">
              <a:off x="4265055" y="2461203"/>
              <a:ext cx="137160" cy="137160"/>
            </a:xfrm>
            <a:prstGeom prst="ellipse">
              <a:avLst/>
            </a:prstGeom>
            <a:grpFill/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 rot="19059723">
              <a:off x="3935754" y="2742034"/>
              <a:ext cx="785211" cy="9233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ম</a:t>
              </a:r>
              <a:r>
                <a:rPr lang="en-US" sz="5400" b="1" dirty="0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54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-1909474" y="490481"/>
            <a:ext cx="1076526" cy="3490544"/>
            <a:chOff x="3795372" y="190500"/>
            <a:chExt cx="1076526" cy="3490544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9" name="Donut 2"/>
            <p:cNvSpPr/>
            <p:nvPr/>
          </p:nvSpPr>
          <p:spPr>
            <a:xfrm>
              <a:off x="3886200" y="190500"/>
              <a:ext cx="903302" cy="1066800"/>
            </a:xfrm>
            <a:custGeom>
              <a:avLst/>
              <a:gdLst/>
              <a:ahLst/>
              <a:cxnLst/>
              <a:rect l="l" t="t" r="r" b="b"/>
              <a:pathLst>
                <a:path w="903302" h="1066800">
                  <a:moveTo>
                    <a:pt x="446102" y="0"/>
                  </a:moveTo>
                  <a:cubicBezTo>
                    <a:pt x="698607" y="0"/>
                    <a:pt x="903302" y="238811"/>
                    <a:pt x="903302" y="533400"/>
                  </a:cubicBezTo>
                  <a:cubicBezTo>
                    <a:pt x="903302" y="827989"/>
                    <a:pt x="698607" y="1066800"/>
                    <a:pt x="446102" y="1066800"/>
                  </a:cubicBezTo>
                  <a:cubicBezTo>
                    <a:pt x="227258" y="1066800"/>
                    <a:pt x="44326" y="887415"/>
                    <a:pt x="0" y="647700"/>
                  </a:cubicBezTo>
                  <a:lnTo>
                    <a:pt x="234456" y="647700"/>
                  </a:lnTo>
                  <a:cubicBezTo>
                    <a:pt x="268077" y="759447"/>
                    <a:pt x="350192" y="838200"/>
                    <a:pt x="446102" y="838200"/>
                  </a:cubicBezTo>
                  <a:cubicBezTo>
                    <a:pt x="572354" y="838200"/>
                    <a:pt x="674702" y="701736"/>
                    <a:pt x="674702" y="533400"/>
                  </a:cubicBezTo>
                  <a:cubicBezTo>
                    <a:pt x="674702" y="365064"/>
                    <a:pt x="572354" y="228600"/>
                    <a:pt x="446102" y="228600"/>
                  </a:cubicBezTo>
                  <a:cubicBezTo>
                    <a:pt x="350192" y="228600"/>
                    <a:pt x="268077" y="307353"/>
                    <a:pt x="234456" y="419100"/>
                  </a:cubicBezTo>
                  <a:lnTo>
                    <a:pt x="0" y="419100"/>
                  </a:lnTo>
                  <a:cubicBezTo>
                    <a:pt x="44326" y="179385"/>
                    <a:pt x="227258" y="0"/>
                    <a:pt x="446102" y="0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 rot="2733617">
              <a:off x="3964471" y="1451079"/>
              <a:ext cx="746760" cy="746760"/>
              <a:chOff x="1371600" y="1257300"/>
              <a:chExt cx="746760" cy="746760"/>
            </a:xfrm>
            <a:grpFill/>
          </p:grpSpPr>
          <p:sp>
            <p:nvSpPr>
              <p:cNvPr id="34" name="Oval 33"/>
              <p:cNvSpPr/>
              <p:nvPr/>
            </p:nvSpPr>
            <p:spPr>
              <a:xfrm>
                <a:off x="1371600" y="1257300"/>
                <a:ext cx="137160" cy="13716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524000" y="1409700"/>
                <a:ext cx="137160" cy="13716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676400" y="1562100"/>
                <a:ext cx="137160" cy="13716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828800" y="1714500"/>
                <a:ext cx="137160" cy="13716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981200" y="1866900"/>
                <a:ext cx="137160" cy="13716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Rounded Rectangle 30"/>
            <p:cNvSpPr/>
            <p:nvPr/>
          </p:nvSpPr>
          <p:spPr>
            <a:xfrm rot="2896860">
              <a:off x="3762135" y="2571281"/>
              <a:ext cx="1143000" cy="1076526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 rot="2733617">
              <a:off x="4265055" y="2461203"/>
              <a:ext cx="137160" cy="137160"/>
            </a:xfrm>
            <a:prstGeom prst="ellipse">
              <a:avLst/>
            </a:prstGeom>
            <a:grpFill/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 rot="19059723">
              <a:off x="3935754" y="2742034"/>
              <a:ext cx="785211" cy="9233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ত</a:t>
              </a:r>
              <a:r>
                <a:rPr lang="en-US" sz="5400" b="1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5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-2868406" y="495889"/>
            <a:ext cx="1076526" cy="3490544"/>
            <a:chOff x="3795372" y="190500"/>
            <a:chExt cx="1076526" cy="3490544"/>
          </a:xfrm>
          <a:solidFill>
            <a:schemeClr val="bg2">
              <a:lumMod val="50000"/>
            </a:schemeClr>
          </a:solidFill>
        </p:grpSpPr>
        <p:sp>
          <p:nvSpPr>
            <p:cNvPr id="56" name="Donut 2"/>
            <p:cNvSpPr/>
            <p:nvPr/>
          </p:nvSpPr>
          <p:spPr>
            <a:xfrm>
              <a:off x="3886200" y="190500"/>
              <a:ext cx="903302" cy="1066800"/>
            </a:xfrm>
            <a:custGeom>
              <a:avLst/>
              <a:gdLst/>
              <a:ahLst/>
              <a:cxnLst/>
              <a:rect l="l" t="t" r="r" b="b"/>
              <a:pathLst>
                <a:path w="903302" h="1066800">
                  <a:moveTo>
                    <a:pt x="446102" y="0"/>
                  </a:moveTo>
                  <a:cubicBezTo>
                    <a:pt x="698607" y="0"/>
                    <a:pt x="903302" y="238811"/>
                    <a:pt x="903302" y="533400"/>
                  </a:cubicBezTo>
                  <a:cubicBezTo>
                    <a:pt x="903302" y="827989"/>
                    <a:pt x="698607" y="1066800"/>
                    <a:pt x="446102" y="1066800"/>
                  </a:cubicBezTo>
                  <a:cubicBezTo>
                    <a:pt x="227258" y="1066800"/>
                    <a:pt x="44326" y="887415"/>
                    <a:pt x="0" y="647700"/>
                  </a:cubicBezTo>
                  <a:lnTo>
                    <a:pt x="234456" y="647700"/>
                  </a:lnTo>
                  <a:cubicBezTo>
                    <a:pt x="268077" y="759447"/>
                    <a:pt x="350192" y="838200"/>
                    <a:pt x="446102" y="838200"/>
                  </a:cubicBezTo>
                  <a:cubicBezTo>
                    <a:pt x="572354" y="838200"/>
                    <a:pt x="674702" y="701736"/>
                    <a:pt x="674702" y="533400"/>
                  </a:cubicBezTo>
                  <a:cubicBezTo>
                    <a:pt x="674702" y="365064"/>
                    <a:pt x="572354" y="228600"/>
                    <a:pt x="446102" y="228600"/>
                  </a:cubicBezTo>
                  <a:cubicBezTo>
                    <a:pt x="350192" y="228600"/>
                    <a:pt x="268077" y="307353"/>
                    <a:pt x="234456" y="419100"/>
                  </a:cubicBezTo>
                  <a:lnTo>
                    <a:pt x="0" y="419100"/>
                  </a:lnTo>
                  <a:cubicBezTo>
                    <a:pt x="44326" y="179385"/>
                    <a:pt x="227258" y="0"/>
                    <a:pt x="446102" y="0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7" name="Group 56"/>
            <p:cNvGrpSpPr/>
            <p:nvPr/>
          </p:nvGrpSpPr>
          <p:grpSpPr>
            <a:xfrm rot="2733617">
              <a:off x="3964471" y="1451079"/>
              <a:ext cx="746760" cy="746760"/>
              <a:chOff x="1371600" y="1257300"/>
              <a:chExt cx="746760" cy="746760"/>
            </a:xfrm>
            <a:grpFill/>
          </p:grpSpPr>
          <p:sp>
            <p:nvSpPr>
              <p:cNvPr id="61" name="Oval 60"/>
              <p:cNvSpPr/>
              <p:nvPr/>
            </p:nvSpPr>
            <p:spPr>
              <a:xfrm>
                <a:off x="1371600" y="1257300"/>
                <a:ext cx="137160" cy="13716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524000" y="1409700"/>
                <a:ext cx="137160" cy="13716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1676400" y="1562100"/>
                <a:ext cx="137160" cy="13716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828800" y="1714500"/>
                <a:ext cx="137160" cy="13716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1981200" y="1866900"/>
                <a:ext cx="137160" cy="13716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Rounded Rectangle 57"/>
            <p:cNvSpPr/>
            <p:nvPr/>
          </p:nvSpPr>
          <p:spPr>
            <a:xfrm rot="2896860">
              <a:off x="3762135" y="2571281"/>
              <a:ext cx="1143000" cy="1076526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rot="2733617">
              <a:off x="4265055" y="2461203"/>
              <a:ext cx="137160" cy="137160"/>
            </a:xfrm>
            <a:prstGeom prst="ellipse">
              <a:avLst/>
            </a:prstGeom>
            <a:grpFill/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 rot="19059723">
              <a:off x="3935754" y="2742034"/>
              <a:ext cx="785211" cy="9233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গ  </a:t>
              </a:r>
              <a:endParaRPr lang="en-US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-3777938" y="483261"/>
            <a:ext cx="1076526" cy="3490544"/>
            <a:chOff x="3795372" y="190500"/>
            <a:chExt cx="1076526" cy="3490544"/>
          </a:xfrm>
          <a:solidFill>
            <a:schemeClr val="accent4">
              <a:lumMod val="75000"/>
            </a:schemeClr>
          </a:solidFill>
        </p:grpSpPr>
        <p:sp>
          <p:nvSpPr>
            <p:cNvPr id="67" name="Donut 2"/>
            <p:cNvSpPr/>
            <p:nvPr/>
          </p:nvSpPr>
          <p:spPr>
            <a:xfrm>
              <a:off x="3886200" y="190500"/>
              <a:ext cx="903302" cy="1066800"/>
            </a:xfrm>
            <a:custGeom>
              <a:avLst/>
              <a:gdLst/>
              <a:ahLst/>
              <a:cxnLst/>
              <a:rect l="l" t="t" r="r" b="b"/>
              <a:pathLst>
                <a:path w="903302" h="1066800">
                  <a:moveTo>
                    <a:pt x="446102" y="0"/>
                  </a:moveTo>
                  <a:cubicBezTo>
                    <a:pt x="698607" y="0"/>
                    <a:pt x="903302" y="238811"/>
                    <a:pt x="903302" y="533400"/>
                  </a:cubicBezTo>
                  <a:cubicBezTo>
                    <a:pt x="903302" y="827989"/>
                    <a:pt x="698607" y="1066800"/>
                    <a:pt x="446102" y="1066800"/>
                  </a:cubicBezTo>
                  <a:cubicBezTo>
                    <a:pt x="227258" y="1066800"/>
                    <a:pt x="44326" y="887415"/>
                    <a:pt x="0" y="647700"/>
                  </a:cubicBezTo>
                  <a:lnTo>
                    <a:pt x="234456" y="647700"/>
                  </a:lnTo>
                  <a:cubicBezTo>
                    <a:pt x="268077" y="759447"/>
                    <a:pt x="350192" y="838200"/>
                    <a:pt x="446102" y="838200"/>
                  </a:cubicBezTo>
                  <a:cubicBezTo>
                    <a:pt x="572354" y="838200"/>
                    <a:pt x="674702" y="701736"/>
                    <a:pt x="674702" y="533400"/>
                  </a:cubicBezTo>
                  <a:cubicBezTo>
                    <a:pt x="674702" y="365064"/>
                    <a:pt x="572354" y="228600"/>
                    <a:pt x="446102" y="228600"/>
                  </a:cubicBezTo>
                  <a:cubicBezTo>
                    <a:pt x="350192" y="228600"/>
                    <a:pt x="268077" y="307353"/>
                    <a:pt x="234456" y="419100"/>
                  </a:cubicBezTo>
                  <a:lnTo>
                    <a:pt x="0" y="419100"/>
                  </a:lnTo>
                  <a:cubicBezTo>
                    <a:pt x="44326" y="179385"/>
                    <a:pt x="227258" y="0"/>
                    <a:pt x="446102" y="0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68" name="Group 67"/>
            <p:cNvGrpSpPr/>
            <p:nvPr/>
          </p:nvGrpSpPr>
          <p:grpSpPr>
            <a:xfrm rot="2733617">
              <a:off x="3964471" y="1451079"/>
              <a:ext cx="746760" cy="746760"/>
              <a:chOff x="1371600" y="1257300"/>
              <a:chExt cx="746760" cy="746760"/>
            </a:xfrm>
            <a:grpFill/>
          </p:grpSpPr>
          <p:sp>
            <p:nvSpPr>
              <p:cNvPr id="72" name="Oval 71"/>
              <p:cNvSpPr/>
              <p:nvPr/>
            </p:nvSpPr>
            <p:spPr>
              <a:xfrm>
                <a:off x="1371600" y="1257300"/>
                <a:ext cx="137160" cy="13716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1524000" y="1409700"/>
                <a:ext cx="137160" cy="13716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676400" y="1562100"/>
                <a:ext cx="137160" cy="13716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1828800" y="1714500"/>
                <a:ext cx="137160" cy="13716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981200" y="1866900"/>
                <a:ext cx="137160" cy="13716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Rounded Rectangle 68"/>
            <p:cNvSpPr/>
            <p:nvPr/>
          </p:nvSpPr>
          <p:spPr>
            <a:xfrm rot="2896860">
              <a:off x="3762135" y="2571281"/>
              <a:ext cx="1143000" cy="1076526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 rot="2733617">
              <a:off x="4265055" y="2461203"/>
              <a:ext cx="137160" cy="137160"/>
            </a:xfrm>
            <a:prstGeom prst="ellipse">
              <a:avLst/>
            </a:prstGeom>
            <a:grpFill/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 rot="19059723">
              <a:off x="3935754" y="2742034"/>
              <a:ext cx="785211" cy="9233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err="1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স্বা</a:t>
              </a:r>
              <a:r>
                <a:rPr lang="en-US" sz="5400" b="1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5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0" y="0"/>
            <a:ext cx="9144000" cy="8077200"/>
            <a:chOff x="0" y="0"/>
            <a:chExt cx="9144000" cy="8077200"/>
          </a:xfrm>
        </p:grpSpPr>
        <p:sp>
          <p:nvSpPr>
            <p:cNvPr id="79" name="Frame 78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59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Frame 79"/>
            <p:cNvSpPr/>
            <p:nvPr/>
          </p:nvSpPr>
          <p:spPr>
            <a:xfrm>
              <a:off x="138545" y="90055"/>
              <a:ext cx="8915400" cy="6629400"/>
            </a:xfrm>
            <a:prstGeom prst="frame">
              <a:avLst>
                <a:gd name="adj1" fmla="val 167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343400"/>
              <a:ext cx="8763000" cy="3733800"/>
            </a:xfrm>
            <a:prstGeom prst="rect">
              <a:avLst/>
            </a:prstGeom>
          </p:spPr>
        </p:pic>
      </p:grpSp>
      <p:sp>
        <p:nvSpPr>
          <p:cNvPr id="82" name="TextBox 81"/>
          <p:cNvSpPr txBox="1"/>
          <p:nvPr/>
        </p:nvSpPr>
        <p:spPr>
          <a:xfrm>
            <a:off x="-6724751" y="4361542"/>
            <a:ext cx="6959600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77457E-6 L 0.84497 -0.004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240" y="-2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2.77556E-17 8.67052E-7 L 0.775 -0.003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50" y="-18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1.11111E-6 -2.77457E-6 L 0.70486 -0.004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43" y="-23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2.77778E-7 -3.06358E-6 L 0.61267 -0.0025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42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4798E-6 L 0.86319 0.0011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6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26670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ভালোবাসার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………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0" cy="8077200"/>
            <a:chOff x="0" y="0"/>
            <a:chExt cx="9144000" cy="8077200"/>
          </a:xfrm>
        </p:grpSpPr>
        <p:sp>
          <p:nvSpPr>
            <p:cNvPr id="9" name="Frame 8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59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Frame 9"/>
            <p:cNvSpPr/>
            <p:nvPr/>
          </p:nvSpPr>
          <p:spPr>
            <a:xfrm>
              <a:off x="138545" y="90055"/>
              <a:ext cx="8915400" cy="6629400"/>
            </a:xfrm>
            <a:prstGeom prst="frame">
              <a:avLst>
                <a:gd name="adj1" fmla="val 167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343400"/>
              <a:ext cx="8763000" cy="3733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325432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8077200"/>
            <a:chOff x="0" y="0"/>
            <a:chExt cx="9144000" cy="8077200"/>
          </a:xfrm>
        </p:grpSpPr>
        <p:sp>
          <p:nvSpPr>
            <p:cNvPr id="9" name="Frame 8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59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Frame 9"/>
            <p:cNvSpPr/>
            <p:nvPr/>
          </p:nvSpPr>
          <p:spPr>
            <a:xfrm>
              <a:off x="138545" y="90055"/>
              <a:ext cx="8915400" cy="6629400"/>
            </a:xfrm>
            <a:prstGeom prst="frame">
              <a:avLst>
                <a:gd name="adj1" fmla="val 167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343400"/>
              <a:ext cx="8763000" cy="3733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32543282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4478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আঁকতে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বললে তুমি কি করেছ?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2475131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কথার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সুচনা কোথায় হয়?( মনের চিন্তায়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3697069"/>
            <a:ext cx="65532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মনের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প্রধান প্রধান কাজ কি?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0" cy="8077200"/>
            <a:chOff x="0" y="0"/>
            <a:chExt cx="9144000" cy="8077200"/>
          </a:xfrm>
        </p:grpSpPr>
        <p:sp>
          <p:nvSpPr>
            <p:cNvPr id="9" name="Frame 8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59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Frame 9"/>
            <p:cNvSpPr/>
            <p:nvPr/>
          </p:nvSpPr>
          <p:spPr>
            <a:xfrm>
              <a:off x="138545" y="90055"/>
              <a:ext cx="8915400" cy="6629400"/>
            </a:xfrm>
            <a:prstGeom prst="frame">
              <a:avLst>
                <a:gd name="adj1" fmla="val 167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343400"/>
              <a:ext cx="8763000" cy="3733800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Ribbon 2"/>
          <p:cNvSpPr/>
          <p:nvPr/>
        </p:nvSpPr>
        <p:spPr>
          <a:xfrm>
            <a:off x="242454" y="335975"/>
            <a:ext cx="8672945" cy="6858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8872" y="2286000"/>
            <a:ext cx="45720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কী কারণে তোমার মন খারাপ হয় এবং মন ভালো রাখার জন্য তুমি কী কী কর তার  একটি তালিকা তৈরী কর ও উপস্থাপন কর?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1"/>
            <a:ext cx="9144000" cy="8077200"/>
            <a:chOff x="0" y="0"/>
            <a:chExt cx="9144000" cy="8077200"/>
          </a:xfrm>
        </p:grpSpPr>
        <p:sp>
          <p:nvSpPr>
            <p:cNvPr id="6" name="Frame 5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59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Frame 6"/>
            <p:cNvSpPr/>
            <p:nvPr/>
          </p:nvSpPr>
          <p:spPr>
            <a:xfrm>
              <a:off x="138545" y="90055"/>
              <a:ext cx="8915400" cy="6629400"/>
            </a:xfrm>
            <a:prstGeom prst="frame">
              <a:avLst>
                <a:gd name="adj1" fmla="val 167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343400"/>
              <a:ext cx="8763000" cy="3733800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237" y="2286000"/>
            <a:ext cx="3394363" cy="2862322"/>
          </a:xfrm>
          <a:prstGeom prst="rect">
            <a:avLst/>
          </a:prstGeom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-17208"/>
            <a:ext cx="9005456" cy="6647384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0" y="0"/>
            <a:ext cx="9144000" cy="8077200"/>
            <a:chOff x="0" y="0"/>
            <a:chExt cx="9144000" cy="8077200"/>
          </a:xfrm>
        </p:grpSpPr>
        <p:sp>
          <p:nvSpPr>
            <p:cNvPr id="7" name="Frame 6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59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Frame 7"/>
            <p:cNvSpPr/>
            <p:nvPr/>
          </p:nvSpPr>
          <p:spPr>
            <a:xfrm>
              <a:off x="138545" y="90055"/>
              <a:ext cx="8915400" cy="6629400"/>
            </a:xfrm>
            <a:prstGeom prst="frame">
              <a:avLst>
                <a:gd name="adj1" fmla="val 167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343400"/>
              <a:ext cx="8763000" cy="3733800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3" y="238129"/>
            <a:ext cx="9044112" cy="6619871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0" y="0"/>
            <a:ext cx="9144000" cy="8077200"/>
            <a:chOff x="0" y="0"/>
            <a:chExt cx="9144000" cy="8077200"/>
          </a:xfrm>
        </p:grpSpPr>
        <p:sp>
          <p:nvSpPr>
            <p:cNvPr id="7" name="Frame 6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59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Frame 7"/>
            <p:cNvSpPr/>
            <p:nvPr/>
          </p:nvSpPr>
          <p:spPr>
            <a:xfrm>
              <a:off x="138545" y="90055"/>
              <a:ext cx="8915400" cy="6629400"/>
            </a:xfrm>
            <a:prstGeom prst="frame">
              <a:avLst>
                <a:gd name="adj1" fmla="val 167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343400"/>
              <a:ext cx="8763000" cy="3733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10139164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63"/>
            <a:ext cx="9126795" cy="6837037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0" y="0"/>
            <a:ext cx="9144000" cy="8077200"/>
            <a:chOff x="0" y="0"/>
            <a:chExt cx="9144000" cy="8077200"/>
          </a:xfrm>
        </p:grpSpPr>
        <p:sp>
          <p:nvSpPr>
            <p:cNvPr id="7" name="Frame 6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59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Frame 7"/>
            <p:cNvSpPr/>
            <p:nvPr/>
          </p:nvSpPr>
          <p:spPr>
            <a:xfrm>
              <a:off x="138545" y="90055"/>
              <a:ext cx="8915400" cy="6629400"/>
            </a:xfrm>
            <a:prstGeom prst="frame">
              <a:avLst>
                <a:gd name="adj1" fmla="val 167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343400"/>
              <a:ext cx="8763000" cy="3733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1013916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Ribbon 2"/>
          <p:cNvSpPr/>
          <p:nvPr/>
        </p:nvSpPr>
        <p:spPr>
          <a:xfrm>
            <a:off x="228600" y="381001"/>
            <a:ext cx="8610600" cy="762000"/>
          </a:xfrm>
          <a:prstGeom prst="ribbo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590800"/>
            <a:ext cx="495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/>
              <a:t>তোমার মন তোমার দেহের উপর কী কী প্রভাব ফেলে এমন তিনটি বিষয় উল্লেখ কর?</a:t>
            </a:r>
            <a:endParaRPr lang="en-US" sz="3600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0"/>
            <a:ext cx="9144000" cy="8077200"/>
            <a:chOff x="0" y="0"/>
            <a:chExt cx="9144000" cy="8077200"/>
          </a:xfrm>
        </p:grpSpPr>
        <p:sp>
          <p:nvSpPr>
            <p:cNvPr id="10" name="Frame 9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59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Frame 10"/>
            <p:cNvSpPr/>
            <p:nvPr/>
          </p:nvSpPr>
          <p:spPr>
            <a:xfrm>
              <a:off x="138545" y="90055"/>
              <a:ext cx="8915400" cy="6629400"/>
            </a:xfrm>
            <a:prstGeom prst="frame">
              <a:avLst>
                <a:gd name="adj1" fmla="val 167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343400"/>
              <a:ext cx="8763000" cy="3733800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476" y="2590800"/>
            <a:ext cx="3288723" cy="3124200"/>
          </a:xfrm>
          <a:prstGeom prst="rect">
            <a:avLst/>
          </a:prstGeo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8100" y="304800"/>
            <a:ext cx="9144000" cy="838200"/>
            <a:chOff x="0" y="0"/>
            <a:chExt cx="9144000" cy="838200"/>
          </a:xfrm>
        </p:grpSpPr>
        <p:sp>
          <p:nvSpPr>
            <p:cNvPr id="4" name="TextBox 3"/>
            <p:cNvSpPr txBox="1"/>
            <p:nvPr/>
          </p:nvSpPr>
          <p:spPr>
            <a:xfrm>
              <a:off x="2743200" y="0"/>
              <a:ext cx="3352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8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NikoshBAN" pitchFamily="2" charset="0"/>
                  <a:cs typeface="NikoshBAN" pitchFamily="2" charset="0"/>
                </a:rPr>
                <a:t>মূল্যায়ন  </a:t>
              </a:r>
              <a:endPara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Down Ribbon 4"/>
            <p:cNvSpPr/>
            <p:nvPr/>
          </p:nvSpPr>
          <p:spPr>
            <a:xfrm>
              <a:off x="0" y="0"/>
              <a:ext cx="9144000" cy="838200"/>
            </a:xfrm>
            <a:prstGeom prst="ribb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533399" y="1350764"/>
            <a:ext cx="70866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দেহ ও আত্মার সাথে কি দিয়েছেন ? 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05865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	ক। চোখ 		  		খ। মুখ</a:t>
            </a:r>
          </a:p>
          <a:p>
            <a:pPr algn="just"/>
            <a:r>
              <a:rPr lang="bn-BD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	গ। মন 		   		ঘ। হাত পা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914400" y="2781925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0" y="0"/>
            <a:ext cx="9144000" cy="8077200"/>
            <a:chOff x="0" y="0"/>
            <a:chExt cx="9144000" cy="8077200"/>
          </a:xfrm>
        </p:grpSpPr>
        <p:sp>
          <p:nvSpPr>
            <p:cNvPr id="12" name="Frame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59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Frame 15"/>
            <p:cNvSpPr/>
            <p:nvPr/>
          </p:nvSpPr>
          <p:spPr>
            <a:xfrm>
              <a:off x="138545" y="90055"/>
              <a:ext cx="8915400" cy="6629400"/>
            </a:xfrm>
            <a:prstGeom prst="frame">
              <a:avLst>
                <a:gd name="adj1" fmla="val 167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343400"/>
              <a:ext cx="8763000" cy="3733800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/>
        </p:nvSpPr>
        <p:spPr>
          <a:xfrm>
            <a:off x="533398" y="3451032"/>
            <a:ext cx="70866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দেহ, মন, ও আত্মা নিয়ে ? 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3181" y="4158918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	ক। মানুষ 		  		খ। স্বর্গদুত</a:t>
            </a:r>
          </a:p>
          <a:p>
            <a:pPr algn="just"/>
            <a:r>
              <a:rPr lang="bn-BD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	গ। দিয়াবল	   		ঘ। কেউ না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Oval 19"/>
          <p:cNvSpPr/>
          <p:nvPr/>
        </p:nvSpPr>
        <p:spPr>
          <a:xfrm>
            <a:off x="1143000" y="4158918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8" grpId="0"/>
      <p:bldP spid="19" grpId="0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44000" cy="8077200"/>
            <a:chOff x="0" y="0"/>
            <a:chExt cx="9144000" cy="8077200"/>
          </a:xfrm>
        </p:grpSpPr>
        <p:sp>
          <p:nvSpPr>
            <p:cNvPr id="6" name="Frame 5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59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Frame 7"/>
            <p:cNvSpPr/>
            <p:nvPr/>
          </p:nvSpPr>
          <p:spPr>
            <a:xfrm>
              <a:off x="138545" y="90055"/>
              <a:ext cx="8915400" cy="6629400"/>
            </a:xfrm>
            <a:prstGeom prst="frame">
              <a:avLst>
                <a:gd name="adj1" fmla="val 167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343400"/>
              <a:ext cx="8763000" cy="3733800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533400" y="12192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দেহ, মন ও আত্মা পবিত্র রাখা যায়-</a:t>
            </a:r>
            <a:endParaRPr lang="bn-BD" sz="3600" dirty="0" smtClean="0">
              <a:solidFill>
                <a:srgbClr val="7030A0"/>
              </a:solidFill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en-US" sz="3600" dirty="0" smtClean="0">
                <a:solidFill>
                  <a:srgbClr val="7030A0"/>
                </a:solidFill>
              </a:rPr>
              <a:t>  </a:t>
            </a:r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প্রার্থনা করে</a:t>
            </a:r>
            <a:endParaRPr lang="en-US" sz="36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bn-BD" sz="3600" dirty="0" smtClean="0">
                <a:solidFill>
                  <a:srgbClr val="7030A0"/>
                </a:solidFill>
              </a:rPr>
              <a:t> </a:t>
            </a:r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উপবাস করে</a:t>
            </a:r>
            <a:endParaRPr lang="en-US" sz="3600" dirty="0" smtClean="0">
              <a:solidFill>
                <a:srgbClr val="7030A0"/>
              </a:solidFill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bn-BD" sz="3600" dirty="0" smtClean="0">
                <a:solidFill>
                  <a:srgbClr val="7030A0"/>
                </a:solidFill>
              </a:rPr>
              <a:t> </a:t>
            </a:r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দুশ্চিন্তা করে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36576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কোনটি সঠিক </a:t>
            </a:r>
          </a:p>
          <a:p>
            <a:pPr algn="just"/>
            <a:r>
              <a:rPr lang="bn-B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	ক।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bn-B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NikoshBAN" pitchFamily="2" charset="0"/>
              </a:rPr>
              <a:t> </a:t>
            </a:r>
            <a:r>
              <a:rPr lang="bn-B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	  				খ।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bn-BD" sz="4000" dirty="0" smtClean="0">
                <a:solidFill>
                  <a:srgbClr val="7030A0"/>
                </a:solidFill>
              </a:rPr>
              <a:t> </a:t>
            </a:r>
            <a:r>
              <a:rPr lang="bn-B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	</a:t>
            </a:r>
          </a:p>
          <a:p>
            <a:pPr algn="just"/>
            <a:r>
              <a:rPr lang="bn-B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	গ।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bn-BD" sz="4000" dirty="0" smtClean="0">
                <a:solidFill>
                  <a:srgbClr val="7030A0"/>
                </a:solidFill>
              </a:rPr>
              <a:t>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bn-BD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4000" dirty="0" smtClean="0">
                <a:solidFill>
                  <a:srgbClr val="7030A0"/>
                </a:solidFill>
              </a:rPr>
              <a:t> </a:t>
            </a:r>
            <a:r>
              <a:rPr lang="bn-B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			ঘ।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bn-BD" sz="4000" dirty="0" smtClean="0">
                <a:solidFill>
                  <a:srgbClr val="7030A0"/>
                </a:solidFill>
                <a:latin typeface="Times New Roman" pitchFamily="18" charset="0"/>
              </a:rPr>
              <a:t>,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371600" y="4910792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97192" y="1087582"/>
            <a:ext cx="2782678" cy="278267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8588273" y="249382"/>
            <a:ext cx="8763000" cy="838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পরিচিতিঃ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5824517" y="2819399"/>
            <a:ext cx="5992091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বিপ্লব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বাস্কি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r>
              <a:rPr lang="bn-BD" sz="36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খ্রিষ্টান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ধর্ম)</a:t>
            </a:r>
          </a:p>
          <a:p>
            <a:pPr lvl="1"/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চব্বিশনগর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bn-BD" sz="36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বিদ্যালয় ও কলেজ</a:t>
            </a:r>
          </a:p>
          <a:p>
            <a:pPr lvl="1"/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গোদাগাড়ী</a:t>
            </a:r>
            <a:r>
              <a:rPr lang="bn-BD" sz="36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রাজশাহী ।</a:t>
            </a:r>
          </a:p>
          <a:p>
            <a:pPr lvl="1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r>
              <a:rPr lang="bn-BD" sz="28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mail- </a:t>
            </a:r>
            <a:r>
              <a:rPr lang="bn-BD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NikoshBAN" panose="02000000000000000000" pitchFamily="2" charset="0"/>
              </a:rPr>
              <a:t>baski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4087</a:t>
            </a:r>
            <a:r>
              <a:rPr lang="bn-BD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NikoshBAN" panose="02000000000000000000" pitchFamily="2" charset="0"/>
              </a:rPr>
              <a:t>@gmail.com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0" y="0"/>
            <a:ext cx="9144000" cy="8077200"/>
            <a:chOff x="0" y="0"/>
            <a:chExt cx="9144000" cy="8077200"/>
          </a:xfrm>
        </p:grpSpPr>
        <p:sp>
          <p:nvSpPr>
            <p:cNvPr id="19" name="Frame 18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59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Frame 19"/>
            <p:cNvSpPr/>
            <p:nvPr/>
          </p:nvSpPr>
          <p:spPr>
            <a:xfrm>
              <a:off x="138545" y="90055"/>
              <a:ext cx="8915400" cy="6629400"/>
            </a:xfrm>
            <a:prstGeom prst="frame">
              <a:avLst>
                <a:gd name="adj1" fmla="val 167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343400"/>
              <a:ext cx="8763000" cy="3733800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04046E-6 L 0.96007 0.00254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03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19653E-6 L 0.6842 0.00046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0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5549E-6 L 0.98698 0.0053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340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7" grpId="0"/>
      <p:bldP spid="17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4127" y="723275"/>
            <a:ext cx="87842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  <a:endParaRPr lang="en-US" sz="8800" b="1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3429000"/>
            <a:ext cx="63246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মনের কষ্ট দূর করার জন্য তুমি কি কি কাজ করবে।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8077200"/>
            <a:chOff x="0" y="0"/>
            <a:chExt cx="9144000" cy="8077200"/>
          </a:xfrm>
        </p:grpSpPr>
        <p:sp>
          <p:nvSpPr>
            <p:cNvPr id="6" name="Frame 5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59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Frame 6"/>
            <p:cNvSpPr/>
            <p:nvPr/>
          </p:nvSpPr>
          <p:spPr>
            <a:xfrm>
              <a:off x="138545" y="90055"/>
              <a:ext cx="8915400" cy="6629400"/>
            </a:xfrm>
            <a:prstGeom prst="frame">
              <a:avLst>
                <a:gd name="adj1" fmla="val 167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343400"/>
              <a:ext cx="8763000" cy="3733800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0" y="0"/>
            <a:ext cx="9144000" cy="8077200"/>
            <a:chOff x="0" y="0"/>
            <a:chExt cx="9144000" cy="8077200"/>
          </a:xfrm>
        </p:grpSpPr>
        <p:sp>
          <p:nvSpPr>
            <p:cNvPr id="14" name="Frame 13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59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Frame 14"/>
            <p:cNvSpPr/>
            <p:nvPr/>
          </p:nvSpPr>
          <p:spPr>
            <a:xfrm>
              <a:off x="138545" y="90055"/>
              <a:ext cx="8915400" cy="6629400"/>
            </a:xfrm>
            <a:prstGeom prst="frame">
              <a:avLst>
                <a:gd name="adj1" fmla="val 167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343400"/>
              <a:ext cx="8763000" cy="3733800"/>
            </a:xfrm>
            <a:prstGeom prst="rect">
              <a:avLst/>
            </a:prstGeom>
          </p:spPr>
        </p:pic>
      </p:grpSp>
      <p:sp>
        <p:nvSpPr>
          <p:cNvPr id="17" name="Smiley Face 16"/>
          <p:cNvSpPr/>
          <p:nvPr/>
        </p:nvSpPr>
        <p:spPr>
          <a:xfrm>
            <a:off x="228600" y="304800"/>
            <a:ext cx="8686800" cy="1577009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6000" b="1" spc="150" dirty="0">
                <a:ln w="1143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6000" b="1" spc="150" dirty="0">
              <a:ln w="11430"/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" y="26670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আগামী ক্লাসে আবার দেখা হবে।  </a:t>
            </a:r>
            <a:endParaRPr 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4245" y="304800"/>
            <a:ext cx="9144000" cy="1802295"/>
            <a:chOff x="1" y="0"/>
            <a:chExt cx="9144000" cy="1802295"/>
          </a:xfrm>
        </p:grpSpPr>
        <p:sp>
          <p:nvSpPr>
            <p:cNvPr id="7" name="Explosion 2 6"/>
            <p:cNvSpPr/>
            <p:nvPr/>
          </p:nvSpPr>
          <p:spPr>
            <a:xfrm>
              <a:off x="1" y="0"/>
              <a:ext cx="9144000" cy="1802295"/>
            </a:xfrm>
            <a:prstGeom prst="irregularSeal2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05878" y="558536"/>
              <a:ext cx="433346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800" b="1" dirty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 </a:t>
              </a:r>
              <a:r>
                <a:rPr lang="bn-BD" sz="4800" b="1" dirty="0" smtClean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পরিচিতিঃ</a:t>
              </a:r>
              <a:endParaRPr lang="en-US" sz="48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2" name="Picture 11" descr="Christian-class-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2743200"/>
            <a:ext cx="3276600" cy="411480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9144000" cy="8077200"/>
            <a:chOff x="0" y="0"/>
            <a:chExt cx="9144000" cy="8077200"/>
          </a:xfrm>
        </p:grpSpPr>
        <p:sp>
          <p:nvSpPr>
            <p:cNvPr id="13" name="Frame 12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59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Frame 13"/>
            <p:cNvSpPr/>
            <p:nvPr/>
          </p:nvSpPr>
          <p:spPr>
            <a:xfrm>
              <a:off x="138545" y="90055"/>
              <a:ext cx="8915400" cy="6629400"/>
            </a:xfrm>
            <a:prstGeom prst="frame">
              <a:avLst>
                <a:gd name="adj1" fmla="val 167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343400"/>
              <a:ext cx="8763000" cy="3733800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381000" y="2828836"/>
            <a:ext cx="5257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খ্রিষ্টান ধর্ম ও নৈতিক শিক্ষা </a:t>
            </a:r>
          </a:p>
          <a:p>
            <a:r>
              <a:rPr lang="bn-BD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শ্রেণীঃ সপ্তম</a:t>
            </a:r>
          </a:p>
          <a:p>
            <a:r>
              <a:rPr lang="bn-BD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তৃতীয়ঃ </a:t>
            </a:r>
            <a:r>
              <a:rPr lang="bn-BD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দেহ, মন ও আত্মাসম্পন্ন মানুষ </a:t>
            </a:r>
          </a:p>
          <a:p>
            <a:r>
              <a:rPr lang="bn-BD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  <a:endParaRPr lang="bn-BD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49" y="0"/>
            <a:ext cx="8892151" cy="66294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0" y="0"/>
            <a:ext cx="9144000" cy="8077200"/>
            <a:chOff x="0" y="0"/>
            <a:chExt cx="9144000" cy="8077200"/>
          </a:xfrm>
        </p:grpSpPr>
        <p:sp>
          <p:nvSpPr>
            <p:cNvPr id="7" name="Frame 6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59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Frame 7"/>
            <p:cNvSpPr/>
            <p:nvPr/>
          </p:nvSpPr>
          <p:spPr>
            <a:xfrm>
              <a:off x="138545" y="90055"/>
              <a:ext cx="8915400" cy="6629400"/>
            </a:xfrm>
            <a:prstGeom prst="frame">
              <a:avLst>
                <a:gd name="adj1" fmla="val 167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343400"/>
              <a:ext cx="8763000" cy="3733800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799"/>
            <a:ext cx="8763000" cy="6486071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0" y="0"/>
            <a:ext cx="9144000" cy="8077200"/>
            <a:chOff x="0" y="0"/>
            <a:chExt cx="9144000" cy="8077200"/>
          </a:xfrm>
        </p:grpSpPr>
        <p:sp>
          <p:nvSpPr>
            <p:cNvPr id="7" name="Frame 6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59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Frame 7"/>
            <p:cNvSpPr/>
            <p:nvPr/>
          </p:nvSpPr>
          <p:spPr>
            <a:xfrm>
              <a:off x="138545" y="90055"/>
              <a:ext cx="8915400" cy="6629400"/>
            </a:xfrm>
            <a:prstGeom prst="frame">
              <a:avLst>
                <a:gd name="adj1" fmla="val 167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343400"/>
              <a:ext cx="8763000" cy="3733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74418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" y="143102"/>
            <a:ext cx="9060205" cy="6714898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0" y="0"/>
            <a:ext cx="9144000" cy="8077200"/>
            <a:chOff x="0" y="0"/>
            <a:chExt cx="9144000" cy="8077200"/>
          </a:xfrm>
        </p:grpSpPr>
        <p:sp>
          <p:nvSpPr>
            <p:cNvPr id="7" name="Frame 6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59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Frame 7"/>
            <p:cNvSpPr/>
            <p:nvPr/>
          </p:nvSpPr>
          <p:spPr>
            <a:xfrm>
              <a:off x="138545" y="90055"/>
              <a:ext cx="8915400" cy="6629400"/>
            </a:xfrm>
            <a:prstGeom prst="frame">
              <a:avLst>
                <a:gd name="adj1" fmla="val 167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343400"/>
              <a:ext cx="8763000" cy="3733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7441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500" y="16002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 </a:t>
            </a:r>
            <a:r>
              <a:rPr lang="bn-BD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endParaRPr lang="en-US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3964" y="3404755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 ও মনের গুরুত্ব</a:t>
            </a:r>
            <a:endParaRPr lang="en-US" sz="8000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44000" cy="8077200"/>
            <a:chOff x="0" y="0"/>
            <a:chExt cx="9144000" cy="8077200"/>
          </a:xfrm>
        </p:grpSpPr>
        <p:sp>
          <p:nvSpPr>
            <p:cNvPr id="6" name="Frame 5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59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Frame 6"/>
            <p:cNvSpPr/>
            <p:nvPr/>
          </p:nvSpPr>
          <p:spPr>
            <a:xfrm>
              <a:off x="138545" y="90055"/>
              <a:ext cx="8915400" cy="6629400"/>
            </a:xfrm>
            <a:prstGeom prst="frame">
              <a:avLst>
                <a:gd name="adj1" fmla="val 167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343400"/>
              <a:ext cx="8763000" cy="37338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71669" y="532233"/>
            <a:ext cx="8600661" cy="1013300"/>
            <a:chOff x="397565" y="14615"/>
            <a:chExt cx="8600661" cy="1563756"/>
          </a:xfrm>
          <a:solidFill>
            <a:srgbClr val="00CCFF"/>
          </a:solidFill>
        </p:grpSpPr>
        <p:sp>
          <p:nvSpPr>
            <p:cNvPr id="4" name="Cloud Callout 3"/>
            <p:cNvSpPr/>
            <p:nvPr/>
          </p:nvSpPr>
          <p:spPr>
            <a:xfrm>
              <a:off x="397565" y="14615"/>
              <a:ext cx="8600661" cy="1563756"/>
            </a:xfrm>
            <a:prstGeom prst="cloudCallou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484782" y="251084"/>
              <a:ext cx="4426226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6000" b="1" dirty="0" smtClean="0">
                  <a:solidFill>
                    <a:schemeClr val="bg2">
                      <a:lumMod val="20000"/>
                      <a:lumOff val="8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শিখনফলঃ</a:t>
              </a:r>
              <a:endParaRPr lang="en-US" sz="60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741218" y="2438400"/>
            <a:ext cx="5585792" cy="1143000"/>
            <a:chOff x="881269" y="2003447"/>
            <a:chExt cx="6029739" cy="1550504"/>
          </a:xfrm>
          <a:solidFill>
            <a:srgbClr val="00B050"/>
          </a:solidFill>
        </p:grpSpPr>
        <p:sp>
          <p:nvSpPr>
            <p:cNvPr id="7" name="Down Arrow Callout 6"/>
            <p:cNvSpPr/>
            <p:nvPr/>
          </p:nvSpPr>
          <p:spPr>
            <a:xfrm>
              <a:off x="881269" y="2003447"/>
              <a:ext cx="6029739" cy="1550504"/>
            </a:xfrm>
            <a:prstGeom prst="downArrowCallou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15548" y="2107096"/>
              <a:ext cx="4989443" cy="76944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4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এই পাঠশেষে শিক্ষার্থীরা- </a:t>
              </a:r>
              <a:endParaRPr lang="en-US" sz="4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43000" y="4136886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১। মন পবিত্র রাখার জন্য উদ্বুদ্ধ হবে।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0"/>
            <a:ext cx="9144000" cy="8077200"/>
            <a:chOff x="0" y="0"/>
            <a:chExt cx="9144000" cy="8077200"/>
          </a:xfrm>
        </p:grpSpPr>
        <p:sp>
          <p:nvSpPr>
            <p:cNvPr id="11" name="Frame 10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59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Frame 11"/>
            <p:cNvSpPr/>
            <p:nvPr/>
          </p:nvSpPr>
          <p:spPr>
            <a:xfrm>
              <a:off x="138545" y="90055"/>
              <a:ext cx="8915400" cy="6629400"/>
            </a:xfrm>
            <a:prstGeom prst="frame">
              <a:avLst>
                <a:gd name="adj1" fmla="val 167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343400"/>
              <a:ext cx="8763000" cy="37338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" y="7373"/>
            <a:ext cx="9044113" cy="645852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0" y="0"/>
            <a:ext cx="9144000" cy="8077200"/>
            <a:chOff x="0" y="0"/>
            <a:chExt cx="9144000" cy="8077200"/>
          </a:xfrm>
        </p:grpSpPr>
        <p:sp>
          <p:nvSpPr>
            <p:cNvPr id="8" name="Frame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159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Frame 8"/>
            <p:cNvSpPr/>
            <p:nvPr/>
          </p:nvSpPr>
          <p:spPr>
            <a:xfrm>
              <a:off x="138545" y="90055"/>
              <a:ext cx="8915400" cy="6629400"/>
            </a:xfrm>
            <a:prstGeom prst="frame">
              <a:avLst>
                <a:gd name="adj1" fmla="val 167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4343400"/>
              <a:ext cx="8763000" cy="37338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201</Words>
  <Application>Microsoft Office PowerPoint</Application>
  <PresentationFormat>On-screen Show (4:3)</PresentationFormat>
  <Paragraphs>48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BIPLOB BASKI</dc:creator>
  <cp:lastModifiedBy>Windows User</cp:lastModifiedBy>
  <cp:revision>199</cp:revision>
  <dcterms:created xsi:type="dcterms:W3CDTF">2006-08-16T00:00:00Z</dcterms:created>
  <dcterms:modified xsi:type="dcterms:W3CDTF">2021-03-24T07:49:50Z</dcterms:modified>
</cp:coreProperties>
</file>