
<file path=[Content_Types].xml><?xml version="1.0" encoding="utf-8"?>
<Types xmlns="http://schemas.openxmlformats.org/package/2006/content-types">
  <Default Extension="jfif" ContentType="image/jpeg"/>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9" r:id="rId13"/>
    <p:sldId id="268" r:id="rId14"/>
    <p:sldId id="267" r:id="rId15"/>
    <p:sldId id="270" r:id="rId16"/>
    <p:sldId id="271" r:id="rId17"/>
    <p:sldId id="272" r:id="rId18"/>
    <p:sldId id="273" r:id="rId19"/>
    <p:sldId id="274" r:id="rId2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33C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958" autoAdjust="0"/>
    <p:restoredTop sz="94660"/>
  </p:normalViewPr>
  <p:slideViewPr>
    <p:cSldViewPr snapToGrid="0">
      <p:cViewPr varScale="1">
        <p:scale>
          <a:sx n="67" d="100"/>
          <a:sy n="67" d="100"/>
        </p:scale>
        <p:origin x="90" y="42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8E37F8-EE3F-492B-8C81-C6B0A3146BE3}"/>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8A21772A-AE2A-4CE4-81A1-A7108A48A447}"/>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5F8A12B7-7931-4A29-88FD-EF6D42568495}"/>
              </a:ext>
            </a:extLst>
          </p:cNvPr>
          <p:cNvSpPr>
            <a:spLocks noGrp="1"/>
          </p:cNvSpPr>
          <p:nvPr>
            <p:ph type="dt" sz="half" idx="10"/>
          </p:nvPr>
        </p:nvSpPr>
        <p:spPr/>
        <p:txBody>
          <a:bodyPr/>
          <a:lstStyle/>
          <a:p>
            <a:fld id="{48CBFAC7-190E-4DBD-A9F5-B57B80C5AEFD}" type="datetimeFigureOut">
              <a:rPr lang="en-US" smtClean="0"/>
              <a:t>3/23/2021</a:t>
            </a:fld>
            <a:endParaRPr lang="en-US"/>
          </a:p>
        </p:txBody>
      </p:sp>
      <p:sp>
        <p:nvSpPr>
          <p:cNvPr id="5" name="Footer Placeholder 4">
            <a:extLst>
              <a:ext uri="{FF2B5EF4-FFF2-40B4-BE49-F238E27FC236}">
                <a16:creationId xmlns:a16="http://schemas.microsoft.com/office/drawing/2014/main" id="{9D806463-88FB-43EE-BB5B-1DA63A2EB0C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2704573-B1CC-4039-B14D-318918672733}"/>
              </a:ext>
            </a:extLst>
          </p:cNvPr>
          <p:cNvSpPr>
            <a:spLocks noGrp="1"/>
          </p:cNvSpPr>
          <p:nvPr>
            <p:ph type="sldNum" sz="quarter" idx="12"/>
          </p:nvPr>
        </p:nvSpPr>
        <p:spPr/>
        <p:txBody>
          <a:bodyPr/>
          <a:lstStyle/>
          <a:p>
            <a:fld id="{4C6EBCF9-8220-4A23-B69D-FAAEAB71A529}" type="slidenum">
              <a:rPr lang="en-US" smtClean="0"/>
              <a:t>‹#›</a:t>
            </a:fld>
            <a:endParaRPr lang="en-US"/>
          </a:p>
        </p:txBody>
      </p:sp>
    </p:spTree>
    <p:extLst>
      <p:ext uri="{BB962C8B-B14F-4D97-AF65-F5344CB8AC3E}">
        <p14:creationId xmlns:p14="http://schemas.microsoft.com/office/powerpoint/2010/main" val="374304875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0533D2-60CE-4662-96C2-2BEC858F3946}"/>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D70AA167-BF0B-4128-9B64-15D611282AA8}"/>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3DAEF6C-94C4-4B8C-B374-2C204C8AD850}"/>
              </a:ext>
            </a:extLst>
          </p:cNvPr>
          <p:cNvSpPr>
            <a:spLocks noGrp="1"/>
          </p:cNvSpPr>
          <p:nvPr>
            <p:ph type="dt" sz="half" idx="10"/>
          </p:nvPr>
        </p:nvSpPr>
        <p:spPr/>
        <p:txBody>
          <a:bodyPr/>
          <a:lstStyle/>
          <a:p>
            <a:fld id="{48CBFAC7-190E-4DBD-A9F5-B57B80C5AEFD}" type="datetimeFigureOut">
              <a:rPr lang="en-US" smtClean="0"/>
              <a:t>3/23/2021</a:t>
            </a:fld>
            <a:endParaRPr lang="en-US"/>
          </a:p>
        </p:txBody>
      </p:sp>
      <p:sp>
        <p:nvSpPr>
          <p:cNvPr id="5" name="Footer Placeholder 4">
            <a:extLst>
              <a:ext uri="{FF2B5EF4-FFF2-40B4-BE49-F238E27FC236}">
                <a16:creationId xmlns:a16="http://schemas.microsoft.com/office/drawing/2014/main" id="{1A267B6A-B539-467D-966D-3AEB734F097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058A680-1D5A-4E75-B3F4-425096E6AFD9}"/>
              </a:ext>
            </a:extLst>
          </p:cNvPr>
          <p:cNvSpPr>
            <a:spLocks noGrp="1"/>
          </p:cNvSpPr>
          <p:nvPr>
            <p:ph type="sldNum" sz="quarter" idx="12"/>
          </p:nvPr>
        </p:nvSpPr>
        <p:spPr/>
        <p:txBody>
          <a:bodyPr/>
          <a:lstStyle/>
          <a:p>
            <a:fld id="{4C6EBCF9-8220-4A23-B69D-FAAEAB71A529}" type="slidenum">
              <a:rPr lang="en-US" smtClean="0"/>
              <a:t>‹#›</a:t>
            </a:fld>
            <a:endParaRPr lang="en-US"/>
          </a:p>
        </p:txBody>
      </p:sp>
    </p:spTree>
    <p:extLst>
      <p:ext uri="{BB962C8B-B14F-4D97-AF65-F5344CB8AC3E}">
        <p14:creationId xmlns:p14="http://schemas.microsoft.com/office/powerpoint/2010/main" val="152618813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EF19EC57-7B65-4BDC-8E29-F1B0A7A301D3}"/>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AEAE3D8D-6F2A-4C02-B348-A3886F6B90CA}"/>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1E7F06F-B589-442E-BACB-62D0EBB521F7}"/>
              </a:ext>
            </a:extLst>
          </p:cNvPr>
          <p:cNvSpPr>
            <a:spLocks noGrp="1"/>
          </p:cNvSpPr>
          <p:nvPr>
            <p:ph type="dt" sz="half" idx="10"/>
          </p:nvPr>
        </p:nvSpPr>
        <p:spPr/>
        <p:txBody>
          <a:bodyPr/>
          <a:lstStyle/>
          <a:p>
            <a:fld id="{48CBFAC7-190E-4DBD-A9F5-B57B80C5AEFD}" type="datetimeFigureOut">
              <a:rPr lang="en-US" smtClean="0"/>
              <a:t>3/23/2021</a:t>
            </a:fld>
            <a:endParaRPr lang="en-US"/>
          </a:p>
        </p:txBody>
      </p:sp>
      <p:sp>
        <p:nvSpPr>
          <p:cNvPr id="5" name="Footer Placeholder 4">
            <a:extLst>
              <a:ext uri="{FF2B5EF4-FFF2-40B4-BE49-F238E27FC236}">
                <a16:creationId xmlns:a16="http://schemas.microsoft.com/office/drawing/2014/main" id="{F923FF4E-7501-4299-92A5-69647E4D5B3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D0C886E-A530-4E2B-8AFB-CCE077127A03}"/>
              </a:ext>
            </a:extLst>
          </p:cNvPr>
          <p:cNvSpPr>
            <a:spLocks noGrp="1"/>
          </p:cNvSpPr>
          <p:nvPr>
            <p:ph type="sldNum" sz="quarter" idx="12"/>
          </p:nvPr>
        </p:nvSpPr>
        <p:spPr/>
        <p:txBody>
          <a:bodyPr/>
          <a:lstStyle/>
          <a:p>
            <a:fld id="{4C6EBCF9-8220-4A23-B69D-FAAEAB71A529}" type="slidenum">
              <a:rPr lang="en-US" smtClean="0"/>
              <a:t>‹#›</a:t>
            </a:fld>
            <a:endParaRPr lang="en-US"/>
          </a:p>
        </p:txBody>
      </p:sp>
    </p:spTree>
    <p:extLst>
      <p:ext uri="{BB962C8B-B14F-4D97-AF65-F5344CB8AC3E}">
        <p14:creationId xmlns:p14="http://schemas.microsoft.com/office/powerpoint/2010/main" val="233501232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D376B3-AB14-430C-B3E7-F580B84EE47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1A2B8921-0BDA-437C-AFDE-BA25B41F3735}"/>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4D77AF6-D400-4ED6-90F8-E2D31D40C137}"/>
              </a:ext>
            </a:extLst>
          </p:cNvPr>
          <p:cNvSpPr>
            <a:spLocks noGrp="1"/>
          </p:cNvSpPr>
          <p:nvPr>
            <p:ph type="dt" sz="half" idx="10"/>
          </p:nvPr>
        </p:nvSpPr>
        <p:spPr/>
        <p:txBody>
          <a:bodyPr/>
          <a:lstStyle/>
          <a:p>
            <a:fld id="{48CBFAC7-190E-4DBD-A9F5-B57B80C5AEFD}" type="datetimeFigureOut">
              <a:rPr lang="en-US" smtClean="0"/>
              <a:t>3/23/2021</a:t>
            </a:fld>
            <a:endParaRPr lang="en-US"/>
          </a:p>
        </p:txBody>
      </p:sp>
      <p:sp>
        <p:nvSpPr>
          <p:cNvPr id="5" name="Footer Placeholder 4">
            <a:extLst>
              <a:ext uri="{FF2B5EF4-FFF2-40B4-BE49-F238E27FC236}">
                <a16:creationId xmlns:a16="http://schemas.microsoft.com/office/drawing/2014/main" id="{431FF538-8985-40DB-8475-74AA40A0A3C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F518A7F-0E88-4372-B714-E96A9B75EE31}"/>
              </a:ext>
            </a:extLst>
          </p:cNvPr>
          <p:cNvSpPr>
            <a:spLocks noGrp="1"/>
          </p:cNvSpPr>
          <p:nvPr>
            <p:ph type="sldNum" sz="quarter" idx="12"/>
          </p:nvPr>
        </p:nvSpPr>
        <p:spPr/>
        <p:txBody>
          <a:bodyPr/>
          <a:lstStyle/>
          <a:p>
            <a:fld id="{4C6EBCF9-8220-4A23-B69D-FAAEAB71A529}" type="slidenum">
              <a:rPr lang="en-US" smtClean="0"/>
              <a:t>‹#›</a:t>
            </a:fld>
            <a:endParaRPr lang="en-US"/>
          </a:p>
        </p:txBody>
      </p:sp>
    </p:spTree>
    <p:extLst>
      <p:ext uri="{BB962C8B-B14F-4D97-AF65-F5344CB8AC3E}">
        <p14:creationId xmlns:p14="http://schemas.microsoft.com/office/powerpoint/2010/main" val="229768681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7CAE05-E0AC-4025-A514-F5039A65E407}"/>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6EC32F7C-A253-404E-9C03-5DA934658B92}"/>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C3A6B137-6D60-4DAF-BA55-45C82B5683CB}"/>
              </a:ext>
            </a:extLst>
          </p:cNvPr>
          <p:cNvSpPr>
            <a:spLocks noGrp="1"/>
          </p:cNvSpPr>
          <p:nvPr>
            <p:ph type="dt" sz="half" idx="10"/>
          </p:nvPr>
        </p:nvSpPr>
        <p:spPr/>
        <p:txBody>
          <a:bodyPr/>
          <a:lstStyle/>
          <a:p>
            <a:fld id="{48CBFAC7-190E-4DBD-A9F5-B57B80C5AEFD}" type="datetimeFigureOut">
              <a:rPr lang="en-US" smtClean="0"/>
              <a:t>3/23/2021</a:t>
            </a:fld>
            <a:endParaRPr lang="en-US"/>
          </a:p>
        </p:txBody>
      </p:sp>
      <p:sp>
        <p:nvSpPr>
          <p:cNvPr id="5" name="Footer Placeholder 4">
            <a:extLst>
              <a:ext uri="{FF2B5EF4-FFF2-40B4-BE49-F238E27FC236}">
                <a16:creationId xmlns:a16="http://schemas.microsoft.com/office/drawing/2014/main" id="{1DF5283F-089F-4C60-91AD-295C8C540BB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387FD72-DC28-4B08-BD49-1C09E4DA59B0}"/>
              </a:ext>
            </a:extLst>
          </p:cNvPr>
          <p:cNvSpPr>
            <a:spLocks noGrp="1"/>
          </p:cNvSpPr>
          <p:nvPr>
            <p:ph type="sldNum" sz="quarter" idx="12"/>
          </p:nvPr>
        </p:nvSpPr>
        <p:spPr/>
        <p:txBody>
          <a:bodyPr/>
          <a:lstStyle/>
          <a:p>
            <a:fld id="{4C6EBCF9-8220-4A23-B69D-FAAEAB71A529}" type="slidenum">
              <a:rPr lang="en-US" smtClean="0"/>
              <a:t>‹#›</a:t>
            </a:fld>
            <a:endParaRPr lang="en-US"/>
          </a:p>
        </p:txBody>
      </p:sp>
    </p:spTree>
    <p:extLst>
      <p:ext uri="{BB962C8B-B14F-4D97-AF65-F5344CB8AC3E}">
        <p14:creationId xmlns:p14="http://schemas.microsoft.com/office/powerpoint/2010/main" val="302207310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8622FC-CD5A-4117-8D5E-DBDEC6996965}"/>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FD547660-21A7-4BFA-8199-9D3541B18B95}"/>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673BD185-B506-4D12-9621-A49746045EA5}"/>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9677C03E-06AF-4896-A784-E054241596D0}"/>
              </a:ext>
            </a:extLst>
          </p:cNvPr>
          <p:cNvSpPr>
            <a:spLocks noGrp="1"/>
          </p:cNvSpPr>
          <p:nvPr>
            <p:ph type="dt" sz="half" idx="10"/>
          </p:nvPr>
        </p:nvSpPr>
        <p:spPr/>
        <p:txBody>
          <a:bodyPr/>
          <a:lstStyle/>
          <a:p>
            <a:fld id="{48CBFAC7-190E-4DBD-A9F5-B57B80C5AEFD}" type="datetimeFigureOut">
              <a:rPr lang="en-US" smtClean="0"/>
              <a:t>3/23/2021</a:t>
            </a:fld>
            <a:endParaRPr lang="en-US"/>
          </a:p>
        </p:txBody>
      </p:sp>
      <p:sp>
        <p:nvSpPr>
          <p:cNvPr id="6" name="Footer Placeholder 5">
            <a:extLst>
              <a:ext uri="{FF2B5EF4-FFF2-40B4-BE49-F238E27FC236}">
                <a16:creationId xmlns:a16="http://schemas.microsoft.com/office/drawing/2014/main" id="{2BA38B8D-3137-40EA-BE35-E3850F326310}"/>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8198EAA-86AE-4F5E-B100-3A3521AD5DAD}"/>
              </a:ext>
            </a:extLst>
          </p:cNvPr>
          <p:cNvSpPr>
            <a:spLocks noGrp="1"/>
          </p:cNvSpPr>
          <p:nvPr>
            <p:ph type="sldNum" sz="quarter" idx="12"/>
          </p:nvPr>
        </p:nvSpPr>
        <p:spPr/>
        <p:txBody>
          <a:bodyPr/>
          <a:lstStyle/>
          <a:p>
            <a:fld id="{4C6EBCF9-8220-4A23-B69D-FAAEAB71A529}" type="slidenum">
              <a:rPr lang="en-US" smtClean="0"/>
              <a:t>‹#›</a:t>
            </a:fld>
            <a:endParaRPr lang="en-US"/>
          </a:p>
        </p:txBody>
      </p:sp>
    </p:spTree>
    <p:extLst>
      <p:ext uri="{BB962C8B-B14F-4D97-AF65-F5344CB8AC3E}">
        <p14:creationId xmlns:p14="http://schemas.microsoft.com/office/powerpoint/2010/main" val="377914761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4BF001-A4C5-420C-BA1C-1BE5903D7979}"/>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3A1A9D01-D175-41E1-B08A-BCB94FFA9657}"/>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495BE0BB-0295-4368-AB97-AE0A3B39CA68}"/>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4DCEB54B-B08D-48DE-918E-1119A1D5719F}"/>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3769D035-9F53-4BDD-9804-FF6D06D9D1BF}"/>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D891C717-C33F-4CE5-8B39-E6FD017A956B}"/>
              </a:ext>
            </a:extLst>
          </p:cNvPr>
          <p:cNvSpPr>
            <a:spLocks noGrp="1"/>
          </p:cNvSpPr>
          <p:nvPr>
            <p:ph type="dt" sz="half" idx="10"/>
          </p:nvPr>
        </p:nvSpPr>
        <p:spPr/>
        <p:txBody>
          <a:bodyPr/>
          <a:lstStyle/>
          <a:p>
            <a:fld id="{48CBFAC7-190E-4DBD-A9F5-B57B80C5AEFD}" type="datetimeFigureOut">
              <a:rPr lang="en-US" smtClean="0"/>
              <a:t>3/23/2021</a:t>
            </a:fld>
            <a:endParaRPr lang="en-US"/>
          </a:p>
        </p:txBody>
      </p:sp>
      <p:sp>
        <p:nvSpPr>
          <p:cNvPr id="8" name="Footer Placeholder 7">
            <a:extLst>
              <a:ext uri="{FF2B5EF4-FFF2-40B4-BE49-F238E27FC236}">
                <a16:creationId xmlns:a16="http://schemas.microsoft.com/office/drawing/2014/main" id="{6CD85C85-2FE9-4B55-AE04-609F8E1C9CC7}"/>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886B2E07-3749-498A-95C3-333E63AC7C8C}"/>
              </a:ext>
            </a:extLst>
          </p:cNvPr>
          <p:cNvSpPr>
            <a:spLocks noGrp="1"/>
          </p:cNvSpPr>
          <p:nvPr>
            <p:ph type="sldNum" sz="quarter" idx="12"/>
          </p:nvPr>
        </p:nvSpPr>
        <p:spPr/>
        <p:txBody>
          <a:bodyPr/>
          <a:lstStyle/>
          <a:p>
            <a:fld id="{4C6EBCF9-8220-4A23-B69D-FAAEAB71A529}" type="slidenum">
              <a:rPr lang="en-US" smtClean="0"/>
              <a:t>‹#›</a:t>
            </a:fld>
            <a:endParaRPr lang="en-US"/>
          </a:p>
        </p:txBody>
      </p:sp>
    </p:spTree>
    <p:extLst>
      <p:ext uri="{BB962C8B-B14F-4D97-AF65-F5344CB8AC3E}">
        <p14:creationId xmlns:p14="http://schemas.microsoft.com/office/powerpoint/2010/main" val="44615284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7DF1E1-CFF7-45CB-9558-36F7A0ED8480}"/>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4AC0C2FA-5F9B-4E0E-9BC4-DD5B2BA5BCCB}"/>
              </a:ext>
            </a:extLst>
          </p:cNvPr>
          <p:cNvSpPr>
            <a:spLocks noGrp="1"/>
          </p:cNvSpPr>
          <p:nvPr>
            <p:ph type="dt" sz="half" idx="10"/>
          </p:nvPr>
        </p:nvSpPr>
        <p:spPr/>
        <p:txBody>
          <a:bodyPr/>
          <a:lstStyle/>
          <a:p>
            <a:fld id="{48CBFAC7-190E-4DBD-A9F5-B57B80C5AEFD}" type="datetimeFigureOut">
              <a:rPr lang="en-US" smtClean="0"/>
              <a:t>3/23/2021</a:t>
            </a:fld>
            <a:endParaRPr lang="en-US"/>
          </a:p>
        </p:txBody>
      </p:sp>
      <p:sp>
        <p:nvSpPr>
          <p:cNvPr id="4" name="Footer Placeholder 3">
            <a:extLst>
              <a:ext uri="{FF2B5EF4-FFF2-40B4-BE49-F238E27FC236}">
                <a16:creationId xmlns:a16="http://schemas.microsoft.com/office/drawing/2014/main" id="{3B300811-0CD4-41E0-9A02-0BB73EEDB40D}"/>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18451F6A-1C74-48CC-92AA-A24751AAF5A6}"/>
              </a:ext>
            </a:extLst>
          </p:cNvPr>
          <p:cNvSpPr>
            <a:spLocks noGrp="1"/>
          </p:cNvSpPr>
          <p:nvPr>
            <p:ph type="sldNum" sz="quarter" idx="12"/>
          </p:nvPr>
        </p:nvSpPr>
        <p:spPr/>
        <p:txBody>
          <a:bodyPr/>
          <a:lstStyle/>
          <a:p>
            <a:fld id="{4C6EBCF9-8220-4A23-B69D-FAAEAB71A529}" type="slidenum">
              <a:rPr lang="en-US" smtClean="0"/>
              <a:t>‹#›</a:t>
            </a:fld>
            <a:endParaRPr lang="en-US"/>
          </a:p>
        </p:txBody>
      </p:sp>
    </p:spTree>
    <p:extLst>
      <p:ext uri="{BB962C8B-B14F-4D97-AF65-F5344CB8AC3E}">
        <p14:creationId xmlns:p14="http://schemas.microsoft.com/office/powerpoint/2010/main" val="130475234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5B00D01A-AF1B-4716-9E9C-F68AB9C3AFBF}"/>
              </a:ext>
            </a:extLst>
          </p:cNvPr>
          <p:cNvSpPr>
            <a:spLocks noGrp="1"/>
          </p:cNvSpPr>
          <p:nvPr>
            <p:ph type="dt" sz="half" idx="10"/>
          </p:nvPr>
        </p:nvSpPr>
        <p:spPr/>
        <p:txBody>
          <a:bodyPr/>
          <a:lstStyle/>
          <a:p>
            <a:fld id="{48CBFAC7-190E-4DBD-A9F5-B57B80C5AEFD}" type="datetimeFigureOut">
              <a:rPr lang="en-US" smtClean="0"/>
              <a:t>3/23/2021</a:t>
            </a:fld>
            <a:endParaRPr lang="en-US"/>
          </a:p>
        </p:txBody>
      </p:sp>
      <p:sp>
        <p:nvSpPr>
          <p:cNvPr id="3" name="Footer Placeholder 2">
            <a:extLst>
              <a:ext uri="{FF2B5EF4-FFF2-40B4-BE49-F238E27FC236}">
                <a16:creationId xmlns:a16="http://schemas.microsoft.com/office/drawing/2014/main" id="{C1B50CF7-852B-438D-AD3D-D4118BC5AF2F}"/>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E5290430-24CF-4073-95C6-74EC84980C84}"/>
              </a:ext>
            </a:extLst>
          </p:cNvPr>
          <p:cNvSpPr>
            <a:spLocks noGrp="1"/>
          </p:cNvSpPr>
          <p:nvPr>
            <p:ph type="sldNum" sz="quarter" idx="12"/>
          </p:nvPr>
        </p:nvSpPr>
        <p:spPr/>
        <p:txBody>
          <a:bodyPr/>
          <a:lstStyle/>
          <a:p>
            <a:fld id="{4C6EBCF9-8220-4A23-B69D-FAAEAB71A529}" type="slidenum">
              <a:rPr lang="en-US" smtClean="0"/>
              <a:t>‹#›</a:t>
            </a:fld>
            <a:endParaRPr lang="en-US"/>
          </a:p>
        </p:txBody>
      </p:sp>
    </p:spTree>
    <p:extLst>
      <p:ext uri="{BB962C8B-B14F-4D97-AF65-F5344CB8AC3E}">
        <p14:creationId xmlns:p14="http://schemas.microsoft.com/office/powerpoint/2010/main" val="125554930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BEA029-C072-41C5-98C9-C7E7DB1899A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0C4B6493-6292-4E91-93EA-E6142CA1B811}"/>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2F1478E7-5823-4B48-9878-4869568B983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3262A001-E81C-44F1-A198-29E18E471960}"/>
              </a:ext>
            </a:extLst>
          </p:cNvPr>
          <p:cNvSpPr>
            <a:spLocks noGrp="1"/>
          </p:cNvSpPr>
          <p:nvPr>
            <p:ph type="dt" sz="half" idx="10"/>
          </p:nvPr>
        </p:nvSpPr>
        <p:spPr/>
        <p:txBody>
          <a:bodyPr/>
          <a:lstStyle/>
          <a:p>
            <a:fld id="{48CBFAC7-190E-4DBD-A9F5-B57B80C5AEFD}" type="datetimeFigureOut">
              <a:rPr lang="en-US" smtClean="0"/>
              <a:t>3/23/2021</a:t>
            </a:fld>
            <a:endParaRPr lang="en-US"/>
          </a:p>
        </p:txBody>
      </p:sp>
      <p:sp>
        <p:nvSpPr>
          <p:cNvPr id="6" name="Footer Placeholder 5">
            <a:extLst>
              <a:ext uri="{FF2B5EF4-FFF2-40B4-BE49-F238E27FC236}">
                <a16:creationId xmlns:a16="http://schemas.microsoft.com/office/drawing/2014/main" id="{6B4D70CE-050C-4AA0-AFC8-97CB30AE3A0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B16302E-B14C-47B3-A1EC-BC5E2DCFD38C}"/>
              </a:ext>
            </a:extLst>
          </p:cNvPr>
          <p:cNvSpPr>
            <a:spLocks noGrp="1"/>
          </p:cNvSpPr>
          <p:nvPr>
            <p:ph type="sldNum" sz="quarter" idx="12"/>
          </p:nvPr>
        </p:nvSpPr>
        <p:spPr/>
        <p:txBody>
          <a:bodyPr/>
          <a:lstStyle/>
          <a:p>
            <a:fld id="{4C6EBCF9-8220-4A23-B69D-FAAEAB71A529}" type="slidenum">
              <a:rPr lang="en-US" smtClean="0"/>
              <a:t>‹#›</a:t>
            </a:fld>
            <a:endParaRPr lang="en-US"/>
          </a:p>
        </p:txBody>
      </p:sp>
    </p:spTree>
    <p:extLst>
      <p:ext uri="{BB962C8B-B14F-4D97-AF65-F5344CB8AC3E}">
        <p14:creationId xmlns:p14="http://schemas.microsoft.com/office/powerpoint/2010/main" val="146327867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CB8CBA-366A-4F61-9045-0071A6B6632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A23AE1D0-3715-4955-8E1A-6E83B46F9928}"/>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4700CB7F-7B55-4CDE-93D2-3BC0C2A87F1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39ED28E-FB61-48A3-A921-247E497D9DDA}"/>
              </a:ext>
            </a:extLst>
          </p:cNvPr>
          <p:cNvSpPr>
            <a:spLocks noGrp="1"/>
          </p:cNvSpPr>
          <p:nvPr>
            <p:ph type="dt" sz="half" idx="10"/>
          </p:nvPr>
        </p:nvSpPr>
        <p:spPr/>
        <p:txBody>
          <a:bodyPr/>
          <a:lstStyle/>
          <a:p>
            <a:fld id="{48CBFAC7-190E-4DBD-A9F5-B57B80C5AEFD}" type="datetimeFigureOut">
              <a:rPr lang="en-US" smtClean="0"/>
              <a:t>3/23/2021</a:t>
            </a:fld>
            <a:endParaRPr lang="en-US"/>
          </a:p>
        </p:txBody>
      </p:sp>
      <p:sp>
        <p:nvSpPr>
          <p:cNvPr id="6" name="Footer Placeholder 5">
            <a:extLst>
              <a:ext uri="{FF2B5EF4-FFF2-40B4-BE49-F238E27FC236}">
                <a16:creationId xmlns:a16="http://schemas.microsoft.com/office/drawing/2014/main" id="{7D06A7C4-1350-4FA1-AE62-5E7C2242FEB0}"/>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9A46BB72-C557-47FC-8EC5-FC2EF3F52FD0}"/>
              </a:ext>
            </a:extLst>
          </p:cNvPr>
          <p:cNvSpPr>
            <a:spLocks noGrp="1"/>
          </p:cNvSpPr>
          <p:nvPr>
            <p:ph type="sldNum" sz="quarter" idx="12"/>
          </p:nvPr>
        </p:nvSpPr>
        <p:spPr/>
        <p:txBody>
          <a:bodyPr/>
          <a:lstStyle/>
          <a:p>
            <a:fld id="{4C6EBCF9-8220-4A23-B69D-FAAEAB71A529}" type="slidenum">
              <a:rPr lang="en-US" smtClean="0"/>
              <a:t>‹#›</a:t>
            </a:fld>
            <a:endParaRPr lang="en-US"/>
          </a:p>
        </p:txBody>
      </p:sp>
    </p:spTree>
    <p:extLst>
      <p:ext uri="{BB962C8B-B14F-4D97-AF65-F5344CB8AC3E}">
        <p14:creationId xmlns:p14="http://schemas.microsoft.com/office/powerpoint/2010/main" val="186631049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F8F0D421-3163-476B-BCF8-E254873BF133}"/>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695FAA18-DCC5-434E-8E1E-5DBED5FB32DC}"/>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2358CD0-441D-4162-A344-7163C3AAF81C}"/>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8CBFAC7-190E-4DBD-A9F5-B57B80C5AEFD}" type="datetimeFigureOut">
              <a:rPr lang="en-US" smtClean="0"/>
              <a:t>3/23/2021</a:t>
            </a:fld>
            <a:endParaRPr lang="en-US"/>
          </a:p>
        </p:txBody>
      </p:sp>
      <p:sp>
        <p:nvSpPr>
          <p:cNvPr id="5" name="Footer Placeholder 4">
            <a:extLst>
              <a:ext uri="{FF2B5EF4-FFF2-40B4-BE49-F238E27FC236}">
                <a16:creationId xmlns:a16="http://schemas.microsoft.com/office/drawing/2014/main" id="{CC66628A-B5B5-42C1-96F2-82C6518377CF}"/>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3A2A0C7C-CDBE-4563-8481-CD04334CE5E2}"/>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C6EBCF9-8220-4A23-B69D-FAAEAB71A529}" type="slidenum">
              <a:rPr lang="en-US" smtClean="0"/>
              <a:t>‹#›</a:t>
            </a:fld>
            <a:endParaRPr lang="en-US"/>
          </a:p>
        </p:txBody>
      </p:sp>
    </p:spTree>
    <p:extLst>
      <p:ext uri="{BB962C8B-B14F-4D97-AF65-F5344CB8AC3E}">
        <p14:creationId xmlns:p14="http://schemas.microsoft.com/office/powerpoint/2010/main" val="106265925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7.jfif"/><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18.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jpg"/><Relationship Id="rId1" Type="http://schemas.openxmlformats.org/officeDocument/2006/relationships/slideLayout" Target="../slideLayouts/slideLayout2.xml"/><Relationship Id="rId5" Type="http://schemas.openxmlformats.org/officeDocument/2006/relationships/image" Target="../media/image6.jpg"/><Relationship Id="rId4" Type="http://schemas.openxmlformats.org/officeDocument/2006/relationships/image" Target="../media/image5.jpg"/></Relationships>
</file>

<file path=ppt/slides/_rels/slide6.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g"/><Relationship Id="rId1" Type="http://schemas.openxmlformats.org/officeDocument/2006/relationships/slideLayout" Target="../slideLayouts/slideLayout2.xml"/><Relationship Id="rId4" Type="http://schemas.microsoft.com/office/2007/relationships/hdphoto" Target="../media/hdphoto1.wdp"/></Relationships>
</file>

<file path=ppt/slides/_rels/slide8.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11.jpeg"/><Relationship Id="rId1" Type="http://schemas.openxmlformats.org/officeDocument/2006/relationships/slideLayout" Target="../slideLayouts/slideLayout2.xml"/><Relationship Id="rId5" Type="http://schemas.openxmlformats.org/officeDocument/2006/relationships/image" Target="../media/image13.png"/><Relationship Id="rId4" Type="http://schemas.openxmlformats.org/officeDocument/2006/relationships/image" Target="../media/image12.jp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3B7032-67D7-4C0A-8ADC-99E02A8C02B2}"/>
              </a:ext>
            </a:extLst>
          </p:cNvPr>
          <p:cNvSpPr>
            <a:spLocks noGrp="1"/>
          </p:cNvSpPr>
          <p:nvPr>
            <p:ph type="ctrTitle"/>
          </p:nvPr>
        </p:nvSpPr>
        <p:spPr>
          <a:xfrm>
            <a:off x="1524000" y="-638703"/>
            <a:ext cx="9144000" cy="2387600"/>
          </a:xfrm>
        </p:spPr>
        <p:txBody>
          <a:bodyPr/>
          <a:lstStyle/>
          <a:p>
            <a:r>
              <a:rPr lang="bn-IN" dirty="0">
                <a:solidFill>
                  <a:srgbClr val="00B050"/>
                </a:solidFill>
                <a:latin typeface="NikoshBAN" panose="02000000000000000000" pitchFamily="2" charset="0"/>
                <a:cs typeface="NikoshBAN" panose="02000000000000000000" pitchFamily="2" charset="0"/>
              </a:rPr>
              <a:t>আন-লাইন ক্লাসে সবাইকে স্বাগতম</a:t>
            </a:r>
            <a:endParaRPr lang="en-US" dirty="0">
              <a:solidFill>
                <a:srgbClr val="00B050"/>
              </a:solidFill>
              <a:latin typeface="NikoshBAN" panose="02000000000000000000" pitchFamily="2" charset="0"/>
              <a:cs typeface="NikoshBAN" panose="02000000000000000000" pitchFamily="2" charset="0"/>
            </a:endParaRPr>
          </a:p>
        </p:txBody>
      </p:sp>
      <p:sp>
        <p:nvSpPr>
          <p:cNvPr id="3" name="Subtitle 2">
            <a:extLst>
              <a:ext uri="{FF2B5EF4-FFF2-40B4-BE49-F238E27FC236}">
                <a16:creationId xmlns:a16="http://schemas.microsoft.com/office/drawing/2014/main" id="{AC1E47A8-694A-44D3-A4EC-9467573000BF}"/>
              </a:ext>
            </a:extLst>
          </p:cNvPr>
          <p:cNvSpPr>
            <a:spLocks noGrp="1"/>
          </p:cNvSpPr>
          <p:nvPr>
            <p:ph type="subTitle" idx="1"/>
          </p:nvPr>
        </p:nvSpPr>
        <p:spPr/>
        <p:txBody>
          <a:bodyPr/>
          <a:lstStyle/>
          <a:p>
            <a:endParaRPr lang="en-US" dirty="0"/>
          </a:p>
        </p:txBody>
      </p:sp>
      <p:pic>
        <p:nvPicPr>
          <p:cNvPr id="5" name="Picture 4">
            <a:extLst>
              <a:ext uri="{FF2B5EF4-FFF2-40B4-BE49-F238E27FC236}">
                <a16:creationId xmlns:a16="http://schemas.microsoft.com/office/drawing/2014/main" id="{B1165320-75C2-47C6-86B2-C119C324CB2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93511" y="1748897"/>
            <a:ext cx="11604978" cy="4951341"/>
          </a:xfrm>
          <a:prstGeom prst="rect">
            <a:avLst/>
          </a:prstGeom>
        </p:spPr>
      </p:pic>
    </p:spTree>
    <p:extLst>
      <p:ext uri="{BB962C8B-B14F-4D97-AF65-F5344CB8AC3E}">
        <p14:creationId xmlns:p14="http://schemas.microsoft.com/office/powerpoint/2010/main" val="3456061810"/>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2000">
        <p15:prstTrans prst="crush"/>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8" presetClass="entr" presetSubtype="0" accel="50000" fill="hold" grpId="0" nodeType="clickEffect">
                                  <p:stCondLst>
                                    <p:cond delay="0"/>
                                  </p:stCondLst>
                                  <p:iterate type="lt">
                                    <p:tmPct val="50000"/>
                                  </p:iterate>
                                  <p:childTnLst>
                                    <p:set>
                                      <p:cBhvr>
                                        <p:cTn id="6" dur="1" fill="hold">
                                          <p:stCondLst>
                                            <p:cond delay="0"/>
                                          </p:stCondLst>
                                        </p:cTn>
                                        <p:tgtEl>
                                          <p:spTgt spid="2"/>
                                        </p:tgtEl>
                                        <p:attrNameLst>
                                          <p:attrName>style.visibility</p:attrName>
                                        </p:attrNameLst>
                                      </p:cBhvr>
                                      <p:to>
                                        <p:strVal val="visible"/>
                                      </p:to>
                                    </p:set>
                                    <p:set>
                                      <p:cBhvr>
                                        <p:cTn id="7" dur="455" fill="hold">
                                          <p:stCondLst>
                                            <p:cond delay="0"/>
                                          </p:stCondLst>
                                        </p:cTn>
                                        <p:tgtEl>
                                          <p:spTgt spid="2"/>
                                        </p:tgtEl>
                                        <p:attrNameLst>
                                          <p:attrName>style.rotation</p:attrName>
                                        </p:attrNameLst>
                                      </p:cBhvr>
                                      <p:to>
                                        <p:strVal val="-45.0"/>
                                      </p:to>
                                    </p:set>
                                    <p:anim calcmode="lin" valueType="num">
                                      <p:cBhvr>
                                        <p:cTn id="8" dur="455" fill="hold">
                                          <p:stCondLst>
                                            <p:cond delay="455"/>
                                          </p:stCondLst>
                                        </p:cTn>
                                        <p:tgtEl>
                                          <p:spTgt spid="2"/>
                                        </p:tgtEl>
                                        <p:attrNameLst>
                                          <p:attrName>style.rotation</p:attrName>
                                        </p:attrNameLst>
                                      </p:cBhvr>
                                      <p:tavLst>
                                        <p:tav tm="0">
                                          <p:val>
                                            <p:fltVal val="-45"/>
                                          </p:val>
                                        </p:tav>
                                        <p:tav tm="69900">
                                          <p:val>
                                            <p:fltVal val="45"/>
                                          </p:val>
                                        </p:tav>
                                        <p:tav tm="100000">
                                          <p:val>
                                            <p:fltVal val="0"/>
                                          </p:val>
                                        </p:tav>
                                      </p:tavLst>
                                    </p:anim>
                                    <p:anim calcmode="lin" valueType="num">
                                      <p:cBhvr>
                                        <p:cTn id="9" dur="455" fill="hold">
                                          <p:stCondLst>
                                            <p:cond delay="0"/>
                                          </p:stCondLst>
                                        </p:cTn>
                                        <p:tgtEl>
                                          <p:spTgt spid="2"/>
                                        </p:tgtEl>
                                        <p:attrNameLst>
                                          <p:attrName>ppt_y</p:attrName>
                                        </p:attrNameLst>
                                      </p:cBhvr>
                                      <p:tavLst>
                                        <p:tav tm="0">
                                          <p:val>
                                            <p:strVal val="#ppt_y-1"/>
                                          </p:val>
                                        </p:tav>
                                        <p:tav tm="100000">
                                          <p:val>
                                            <p:strVal val="#ppt_y-(0.354*#ppt_w-0.172*#ppt_h)"/>
                                          </p:val>
                                        </p:tav>
                                      </p:tavLst>
                                    </p:anim>
                                    <p:anim calcmode="lin" valueType="num">
                                      <p:cBhvr>
                                        <p:cTn id="10" dur="156" decel="50000" autoRev="1" fill="hold">
                                          <p:stCondLst>
                                            <p:cond delay="455"/>
                                          </p:stCondLst>
                                        </p:cTn>
                                        <p:tgtEl>
                                          <p:spTgt spid="2"/>
                                        </p:tgtEl>
                                        <p:attrNameLst>
                                          <p:attrName>ppt_y</p:attrName>
                                        </p:attrNameLst>
                                      </p:cBhvr>
                                      <p:tavLst>
                                        <p:tav tm="0">
                                          <p:val>
                                            <p:strVal val="#ppt_y-(0.354*#ppt_w-0.172*#ppt_h)"/>
                                          </p:val>
                                        </p:tav>
                                        <p:tav tm="100000">
                                          <p:val>
                                            <p:strVal val="#ppt_y-(0.354*#ppt_w-0.172*#ppt_h)-#ppt_h/2"/>
                                          </p:val>
                                        </p:tav>
                                      </p:tavLst>
                                    </p:anim>
                                    <p:anim calcmode="lin" valueType="num">
                                      <p:cBhvr>
                                        <p:cTn id="11" dur="136" fill="hold">
                                          <p:stCondLst>
                                            <p:cond delay="864"/>
                                          </p:stCondLst>
                                        </p:cTn>
                                        <p:tgtEl>
                                          <p:spTgt spid="2"/>
                                        </p:tgtEl>
                                        <p:attrNameLst>
                                          <p:attrName>ppt_y</p:attrName>
                                        </p:attrNameLst>
                                      </p:cBhvr>
                                      <p:tavLst>
                                        <p:tav tm="0">
                                          <p:val>
                                            <p:strVal val="#ppt_y-(0.354*#ppt_w-0.172*#ppt_h)"/>
                                          </p:val>
                                        </p:tav>
                                        <p:tav tm="100000">
                                          <p:val>
                                            <p:strVal val="#ppt_y"/>
                                          </p:val>
                                        </p:tav>
                                      </p:tavLst>
                                    </p:anim>
                                  </p:childTnLst>
                                </p:cTn>
                              </p:par>
                            </p:childTnLst>
                          </p:cTn>
                        </p:par>
                      </p:childTnLst>
                    </p:cTn>
                  </p:par>
                  <p:par>
                    <p:cTn id="12" fill="hold">
                      <p:stCondLst>
                        <p:cond delay="indefinite"/>
                      </p:stCondLst>
                      <p:childTnLst>
                        <p:par>
                          <p:cTn id="13" fill="hold">
                            <p:stCondLst>
                              <p:cond delay="0"/>
                            </p:stCondLst>
                            <p:childTnLst>
                              <p:par>
                                <p:cTn id="14" presetID="21" presetClass="entr" presetSubtype="1" fill="hold" nodeType="click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wheel(1)">
                                      <p:cBhvr>
                                        <p:cTn id="16"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1768DF-70F3-4C39-9712-BE35508BE128}"/>
              </a:ext>
            </a:extLst>
          </p:cNvPr>
          <p:cNvSpPr>
            <a:spLocks noGrp="1"/>
          </p:cNvSpPr>
          <p:nvPr>
            <p:ph type="title"/>
          </p:nvPr>
        </p:nvSpPr>
        <p:spPr>
          <a:xfrm>
            <a:off x="838200" y="-639763"/>
            <a:ext cx="10515600" cy="1625601"/>
          </a:xfrm>
        </p:spPr>
        <p:txBody>
          <a:bodyPr/>
          <a:lstStyle/>
          <a:p>
            <a:r>
              <a:rPr lang="bn-IN" dirty="0">
                <a:latin typeface="NikoshBAN" panose="02000000000000000000" pitchFamily="2" charset="0"/>
                <a:cs typeface="NikoshBAN" panose="02000000000000000000" pitchFamily="2" charset="0"/>
              </a:rPr>
              <a:t>        যাদুর প্রকার</a:t>
            </a:r>
            <a:endParaRPr lang="en-US" dirty="0"/>
          </a:p>
        </p:txBody>
      </p:sp>
      <p:sp>
        <p:nvSpPr>
          <p:cNvPr id="4" name="Content Placeholder 3">
            <a:extLst>
              <a:ext uri="{FF2B5EF4-FFF2-40B4-BE49-F238E27FC236}">
                <a16:creationId xmlns:a16="http://schemas.microsoft.com/office/drawing/2014/main" id="{221C7529-1547-40CE-A866-850B35565D71}"/>
              </a:ext>
            </a:extLst>
          </p:cNvPr>
          <p:cNvSpPr>
            <a:spLocks noGrp="1"/>
          </p:cNvSpPr>
          <p:nvPr>
            <p:ph idx="1"/>
          </p:nvPr>
        </p:nvSpPr>
        <p:spPr>
          <a:xfrm>
            <a:off x="838200" y="1825625"/>
            <a:ext cx="10515600" cy="4351338"/>
          </a:xfrm>
          <a:prstGeom prst="rect">
            <a:avLst/>
          </a:prstGeom>
          <a:solidFill>
            <a:schemeClr val="accent1">
              <a:lumMod val="20000"/>
              <a:lumOff val="80000"/>
            </a:schemeClr>
          </a:solidFill>
        </p:spPr>
        <p:txBody>
          <a:bodyPr wrap="square">
            <a:spAutoFit/>
          </a:bodyPr>
          <a:lstStyle/>
          <a:p>
            <a:pPr algn="just"/>
            <a:r>
              <a:rPr lang="en-US" sz="2800" b="1" dirty="0">
                <a:solidFill>
                  <a:schemeClr val="accent5">
                    <a:lumMod val="75000"/>
                  </a:schemeClr>
                </a:solidFill>
                <a:latin typeface="NikoshBAN" pitchFamily="2" charset="0"/>
                <a:cs typeface="NikoshBAN" pitchFamily="2" charset="0"/>
              </a:rPr>
              <a:t>৪। </a:t>
            </a:r>
            <a:r>
              <a:rPr lang="en-US" sz="2800" b="1" dirty="0">
                <a:solidFill>
                  <a:srgbClr val="002060"/>
                </a:solidFill>
                <a:latin typeface="NikoshBAN" pitchFamily="2" charset="0"/>
                <a:cs typeface="NikoshBAN" pitchFamily="2" charset="0"/>
              </a:rPr>
              <a:t>এ </a:t>
            </a:r>
            <a:r>
              <a:rPr lang="en-US" sz="2800" b="1" dirty="0" err="1">
                <a:solidFill>
                  <a:srgbClr val="002060"/>
                </a:solidFill>
                <a:latin typeface="NikoshBAN" pitchFamily="2" charset="0"/>
                <a:cs typeface="NikoshBAN" pitchFamily="2" charset="0"/>
              </a:rPr>
              <a:t>প্রকার</a:t>
            </a:r>
            <a:r>
              <a:rPr lang="en-US" sz="2800" b="1" dirty="0">
                <a:solidFill>
                  <a:srgbClr val="002060"/>
                </a:solidFill>
                <a:latin typeface="NikoshBAN" pitchFamily="2" charset="0"/>
                <a:cs typeface="NikoshBAN" pitchFamily="2" charset="0"/>
              </a:rPr>
              <a:t> </a:t>
            </a:r>
            <a:r>
              <a:rPr lang="en-US" sz="2800" b="1" dirty="0" err="1">
                <a:solidFill>
                  <a:srgbClr val="002060"/>
                </a:solidFill>
                <a:latin typeface="NikoshBAN" pitchFamily="2" charset="0"/>
                <a:cs typeface="NikoshBAN" pitchFamily="2" charset="0"/>
              </a:rPr>
              <a:t>যাদু</a:t>
            </a:r>
            <a:r>
              <a:rPr lang="en-US" sz="2800" b="1" dirty="0">
                <a:solidFill>
                  <a:srgbClr val="002060"/>
                </a:solidFill>
                <a:latin typeface="NikoshBAN" pitchFamily="2" charset="0"/>
                <a:cs typeface="NikoshBAN" pitchFamily="2" charset="0"/>
              </a:rPr>
              <a:t> </a:t>
            </a:r>
            <a:r>
              <a:rPr lang="en-US" sz="2800" b="1" dirty="0" err="1">
                <a:solidFill>
                  <a:srgbClr val="002060"/>
                </a:solidFill>
                <a:latin typeface="NikoshBAN" pitchFamily="2" charset="0"/>
                <a:cs typeface="NikoshBAN" pitchFamily="2" charset="0"/>
              </a:rPr>
              <a:t>হলো</a:t>
            </a:r>
            <a:r>
              <a:rPr lang="en-US" sz="2800" b="1" dirty="0">
                <a:solidFill>
                  <a:srgbClr val="002060"/>
                </a:solidFill>
                <a:latin typeface="NikoshBAN" pitchFamily="2" charset="0"/>
                <a:cs typeface="NikoshBAN" pitchFamily="2" charset="0"/>
              </a:rPr>
              <a:t> </a:t>
            </a:r>
            <a:r>
              <a:rPr lang="en-US" sz="2800" b="1" dirty="0" err="1">
                <a:solidFill>
                  <a:srgbClr val="002060"/>
                </a:solidFill>
                <a:latin typeface="NikoshBAN" pitchFamily="2" charset="0"/>
                <a:cs typeface="NikoshBAN" pitchFamily="2" charset="0"/>
              </a:rPr>
              <a:t>দৃষ্টি</a:t>
            </a:r>
            <a:r>
              <a:rPr lang="en-US" sz="2800" b="1" dirty="0">
                <a:solidFill>
                  <a:srgbClr val="002060"/>
                </a:solidFill>
                <a:latin typeface="NikoshBAN" pitchFamily="2" charset="0"/>
                <a:cs typeface="NikoshBAN" pitchFamily="2" charset="0"/>
              </a:rPr>
              <a:t> </a:t>
            </a:r>
            <a:r>
              <a:rPr lang="en-US" sz="2800" b="1" dirty="0" err="1">
                <a:solidFill>
                  <a:srgbClr val="002060"/>
                </a:solidFill>
                <a:latin typeface="NikoshBAN" pitchFamily="2" charset="0"/>
                <a:cs typeface="NikoshBAN" pitchFamily="2" charset="0"/>
              </a:rPr>
              <a:t>বিভ্রান্তমূলক</a:t>
            </a:r>
            <a:r>
              <a:rPr lang="en-US" sz="2800" b="1" dirty="0">
                <a:solidFill>
                  <a:srgbClr val="002060"/>
                </a:solidFill>
                <a:latin typeface="NikoshBAN" pitchFamily="2" charset="0"/>
                <a:cs typeface="NikoshBAN" pitchFamily="2" charset="0"/>
              </a:rPr>
              <a:t> </a:t>
            </a:r>
            <a:r>
              <a:rPr lang="en-US" sz="2800" b="1" dirty="0" err="1">
                <a:solidFill>
                  <a:srgbClr val="002060"/>
                </a:solidFill>
                <a:latin typeface="NikoshBAN" pitchFamily="2" charset="0"/>
                <a:cs typeface="NikoshBAN" pitchFamily="2" charset="0"/>
              </a:rPr>
              <a:t>যাদু</a:t>
            </a:r>
            <a:r>
              <a:rPr lang="en-US" sz="2800" b="1" dirty="0">
                <a:solidFill>
                  <a:srgbClr val="002060"/>
                </a:solidFill>
                <a:latin typeface="NikoshBAN" pitchFamily="2" charset="0"/>
                <a:cs typeface="NikoshBAN" pitchFamily="2" charset="0"/>
              </a:rPr>
              <a:t>। এ </a:t>
            </a:r>
            <a:r>
              <a:rPr lang="en-US" sz="2800" b="1" dirty="0" err="1">
                <a:solidFill>
                  <a:srgbClr val="002060"/>
                </a:solidFill>
                <a:latin typeface="NikoshBAN" pitchFamily="2" charset="0"/>
                <a:cs typeface="NikoshBAN" pitchFamily="2" charset="0"/>
              </a:rPr>
              <a:t>প্রকারের</a:t>
            </a:r>
            <a:r>
              <a:rPr lang="en-US" sz="2800" b="1" dirty="0">
                <a:solidFill>
                  <a:srgbClr val="002060"/>
                </a:solidFill>
                <a:latin typeface="NikoshBAN" pitchFamily="2" charset="0"/>
                <a:cs typeface="NikoshBAN" pitchFamily="2" charset="0"/>
              </a:rPr>
              <a:t> </a:t>
            </a:r>
            <a:r>
              <a:rPr lang="en-US" sz="2800" b="1" dirty="0" err="1">
                <a:solidFill>
                  <a:srgbClr val="002060"/>
                </a:solidFill>
                <a:latin typeface="NikoshBAN" pitchFamily="2" charset="0"/>
                <a:cs typeface="NikoshBAN" pitchFamily="2" charset="0"/>
              </a:rPr>
              <a:t>যাদুতে</a:t>
            </a:r>
            <a:r>
              <a:rPr lang="en-US" sz="2800" b="1" dirty="0">
                <a:solidFill>
                  <a:srgbClr val="002060"/>
                </a:solidFill>
                <a:latin typeface="NikoshBAN" pitchFamily="2" charset="0"/>
                <a:cs typeface="NikoshBAN" pitchFamily="2" charset="0"/>
              </a:rPr>
              <a:t> </a:t>
            </a:r>
            <a:r>
              <a:rPr lang="en-US" sz="2800" b="1" dirty="0" err="1">
                <a:solidFill>
                  <a:srgbClr val="002060"/>
                </a:solidFill>
                <a:latin typeface="NikoshBAN" pitchFamily="2" charset="0"/>
                <a:cs typeface="NikoshBAN" pitchFamily="2" charset="0"/>
              </a:rPr>
              <a:t>যাদুকর</a:t>
            </a:r>
            <a:r>
              <a:rPr lang="en-US" sz="2800" b="1" dirty="0">
                <a:solidFill>
                  <a:srgbClr val="002060"/>
                </a:solidFill>
                <a:latin typeface="NikoshBAN" pitchFamily="2" charset="0"/>
                <a:cs typeface="NikoshBAN" pitchFamily="2" charset="0"/>
              </a:rPr>
              <a:t> </a:t>
            </a:r>
            <a:r>
              <a:rPr lang="en-US" sz="2800" b="1" dirty="0" err="1">
                <a:solidFill>
                  <a:srgbClr val="002060"/>
                </a:solidFill>
                <a:latin typeface="NikoshBAN" pitchFamily="2" charset="0"/>
                <a:cs typeface="NikoshBAN" pitchFamily="2" charset="0"/>
              </a:rPr>
              <a:t>দর্শকদের</a:t>
            </a:r>
            <a:r>
              <a:rPr lang="en-US" sz="2800" b="1" dirty="0">
                <a:solidFill>
                  <a:srgbClr val="002060"/>
                </a:solidFill>
                <a:latin typeface="NikoshBAN" pitchFamily="2" charset="0"/>
                <a:cs typeface="NikoshBAN" pitchFamily="2" charset="0"/>
              </a:rPr>
              <a:t> </a:t>
            </a:r>
            <a:r>
              <a:rPr lang="en-US" sz="2800" b="1" dirty="0" err="1">
                <a:solidFill>
                  <a:srgbClr val="002060"/>
                </a:solidFill>
                <a:latin typeface="NikoshBAN" pitchFamily="2" charset="0"/>
                <a:cs typeface="NikoshBAN" pitchFamily="2" charset="0"/>
              </a:rPr>
              <a:t>চক্ষুকে</a:t>
            </a:r>
            <a:r>
              <a:rPr lang="en-US" sz="2800" b="1" dirty="0">
                <a:solidFill>
                  <a:srgbClr val="002060"/>
                </a:solidFill>
                <a:latin typeface="NikoshBAN" pitchFamily="2" charset="0"/>
                <a:cs typeface="NikoshBAN" pitchFamily="2" charset="0"/>
              </a:rPr>
              <a:t> </a:t>
            </a:r>
            <a:r>
              <a:rPr lang="en-US" sz="2800" b="1" dirty="0" err="1">
                <a:solidFill>
                  <a:srgbClr val="002060"/>
                </a:solidFill>
                <a:latin typeface="NikoshBAN" pitchFamily="2" charset="0"/>
                <a:cs typeface="NikoshBAN" pitchFamily="2" charset="0"/>
              </a:rPr>
              <a:t>ফাঁকি</a:t>
            </a:r>
            <a:r>
              <a:rPr lang="en-US" sz="2800" b="1" dirty="0">
                <a:solidFill>
                  <a:srgbClr val="002060"/>
                </a:solidFill>
                <a:latin typeface="NikoshBAN" pitchFamily="2" charset="0"/>
                <a:cs typeface="NikoshBAN" pitchFamily="2" charset="0"/>
              </a:rPr>
              <a:t> </a:t>
            </a:r>
            <a:r>
              <a:rPr lang="en-US" sz="2800" b="1" dirty="0" err="1">
                <a:solidFill>
                  <a:srgbClr val="002060"/>
                </a:solidFill>
                <a:latin typeface="NikoshBAN" pitchFamily="2" charset="0"/>
                <a:cs typeface="NikoshBAN" pitchFamily="2" charset="0"/>
              </a:rPr>
              <a:t>দিয়ে</a:t>
            </a:r>
            <a:r>
              <a:rPr lang="en-US" sz="2800" b="1" dirty="0">
                <a:solidFill>
                  <a:srgbClr val="002060"/>
                </a:solidFill>
                <a:latin typeface="NikoshBAN" pitchFamily="2" charset="0"/>
                <a:cs typeface="NikoshBAN" pitchFamily="2" charset="0"/>
              </a:rPr>
              <a:t> </a:t>
            </a:r>
            <a:r>
              <a:rPr lang="en-US" sz="2800" b="1" dirty="0" err="1">
                <a:solidFill>
                  <a:srgbClr val="002060"/>
                </a:solidFill>
                <a:latin typeface="NikoshBAN" pitchFamily="2" charset="0"/>
                <a:cs typeface="NikoshBAN" pitchFamily="2" charset="0"/>
              </a:rPr>
              <a:t>তাদের</a:t>
            </a:r>
            <a:r>
              <a:rPr lang="en-US" sz="2800" b="1" dirty="0">
                <a:solidFill>
                  <a:srgbClr val="002060"/>
                </a:solidFill>
                <a:latin typeface="NikoshBAN" pitchFamily="2" charset="0"/>
                <a:cs typeface="NikoshBAN" pitchFamily="2" charset="0"/>
              </a:rPr>
              <a:t> </a:t>
            </a:r>
            <a:r>
              <a:rPr lang="en-US" sz="2800" b="1" dirty="0" err="1">
                <a:solidFill>
                  <a:srgbClr val="002060"/>
                </a:solidFill>
                <a:latin typeface="NikoshBAN" pitchFamily="2" charset="0"/>
                <a:cs typeface="NikoshBAN" pitchFamily="2" charset="0"/>
              </a:rPr>
              <a:t>দৃষ্টির</a:t>
            </a:r>
            <a:r>
              <a:rPr lang="en-US" sz="2800" b="1" dirty="0">
                <a:solidFill>
                  <a:srgbClr val="002060"/>
                </a:solidFill>
                <a:latin typeface="NikoshBAN" pitchFamily="2" charset="0"/>
                <a:cs typeface="NikoshBAN" pitchFamily="2" charset="0"/>
              </a:rPr>
              <a:t> </a:t>
            </a:r>
            <a:r>
              <a:rPr lang="en-US" sz="2800" b="1" dirty="0" err="1">
                <a:solidFill>
                  <a:srgbClr val="002060"/>
                </a:solidFill>
                <a:latin typeface="NikoshBAN" pitchFamily="2" charset="0"/>
                <a:cs typeface="NikoshBAN" pitchFamily="2" charset="0"/>
              </a:rPr>
              <a:t>সামনে</a:t>
            </a:r>
            <a:r>
              <a:rPr lang="en-US" sz="2800" b="1" dirty="0">
                <a:solidFill>
                  <a:srgbClr val="002060"/>
                </a:solidFill>
                <a:latin typeface="NikoshBAN" pitchFamily="2" charset="0"/>
                <a:cs typeface="NikoshBAN" pitchFamily="2" charset="0"/>
              </a:rPr>
              <a:t> </a:t>
            </a:r>
            <a:r>
              <a:rPr lang="en-US" sz="2800" b="1" dirty="0" err="1">
                <a:solidFill>
                  <a:srgbClr val="002060"/>
                </a:solidFill>
                <a:latin typeface="NikoshBAN" pitchFamily="2" charset="0"/>
                <a:cs typeface="NikoshBAN" pitchFamily="2" charset="0"/>
              </a:rPr>
              <a:t>একটি</a:t>
            </a:r>
            <a:r>
              <a:rPr lang="en-US" sz="2800" b="1" dirty="0">
                <a:solidFill>
                  <a:srgbClr val="002060"/>
                </a:solidFill>
                <a:latin typeface="NikoshBAN" pitchFamily="2" charset="0"/>
                <a:cs typeface="NikoshBAN" pitchFamily="2" charset="0"/>
              </a:rPr>
              <a:t> </a:t>
            </a:r>
            <a:r>
              <a:rPr lang="en-US" sz="2800" b="1" dirty="0" err="1">
                <a:solidFill>
                  <a:srgbClr val="002060"/>
                </a:solidFill>
                <a:latin typeface="NikoshBAN" pitchFamily="2" charset="0"/>
                <a:cs typeface="NikoshBAN" pitchFamily="2" charset="0"/>
              </a:rPr>
              <a:t>ঘটনাকে</a:t>
            </a:r>
            <a:r>
              <a:rPr lang="en-US" sz="2800" b="1" dirty="0">
                <a:solidFill>
                  <a:srgbClr val="002060"/>
                </a:solidFill>
                <a:latin typeface="NikoshBAN" pitchFamily="2" charset="0"/>
                <a:cs typeface="NikoshBAN" pitchFamily="2" charset="0"/>
              </a:rPr>
              <a:t> </a:t>
            </a:r>
            <a:r>
              <a:rPr lang="en-US" sz="2800" b="1" dirty="0" err="1">
                <a:solidFill>
                  <a:srgbClr val="002060"/>
                </a:solidFill>
                <a:latin typeface="NikoshBAN" pitchFamily="2" charset="0"/>
                <a:cs typeface="NikoshBAN" pitchFamily="2" charset="0"/>
              </a:rPr>
              <a:t>আরেকটি</a:t>
            </a:r>
            <a:r>
              <a:rPr lang="en-US" sz="2800" b="1" dirty="0">
                <a:solidFill>
                  <a:srgbClr val="002060"/>
                </a:solidFill>
                <a:latin typeface="NikoshBAN" pitchFamily="2" charset="0"/>
                <a:cs typeface="NikoshBAN" pitchFamily="2" charset="0"/>
              </a:rPr>
              <a:t> </a:t>
            </a:r>
            <a:r>
              <a:rPr lang="en-US" sz="2800" b="1" dirty="0" err="1">
                <a:solidFill>
                  <a:srgbClr val="002060"/>
                </a:solidFill>
                <a:latin typeface="NikoshBAN" pitchFamily="2" charset="0"/>
                <a:cs typeface="NikoshBAN" pitchFamily="2" charset="0"/>
              </a:rPr>
              <a:t>ঘটনারুপে</a:t>
            </a:r>
            <a:r>
              <a:rPr lang="en-US" sz="2800" b="1" dirty="0">
                <a:solidFill>
                  <a:srgbClr val="002060"/>
                </a:solidFill>
                <a:latin typeface="NikoshBAN" pitchFamily="2" charset="0"/>
                <a:cs typeface="NikoshBAN" pitchFamily="2" charset="0"/>
              </a:rPr>
              <a:t> </a:t>
            </a:r>
            <a:r>
              <a:rPr lang="en-US" sz="2800" b="1" dirty="0" err="1">
                <a:solidFill>
                  <a:srgbClr val="002060"/>
                </a:solidFill>
                <a:latin typeface="NikoshBAN" pitchFamily="2" charset="0"/>
                <a:cs typeface="NikoshBAN" pitchFamily="2" charset="0"/>
              </a:rPr>
              <a:t>প্রতীয়মান</a:t>
            </a:r>
            <a:r>
              <a:rPr lang="en-US" sz="2800" b="1" dirty="0">
                <a:solidFill>
                  <a:srgbClr val="002060"/>
                </a:solidFill>
                <a:latin typeface="NikoshBAN" pitchFamily="2" charset="0"/>
                <a:cs typeface="NikoshBAN" pitchFamily="2" charset="0"/>
              </a:rPr>
              <a:t> </a:t>
            </a:r>
            <a:r>
              <a:rPr lang="en-US" sz="2800" b="1" dirty="0" err="1">
                <a:solidFill>
                  <a:srgbClr val="002060"/>
                </a:solidFill>
                <a:latin typeface="NikoshBAN" pitchFamily="2" charset="0"/>
                <a:cs typeface="NikoshBAN" pitchFamily="2" charset="0"/>
              </a:rPr>
              <a:t>করে</a:t>
            </a:r>
            <a:r>
              <a:rPr lang="en-US" sz="2800" b="1" dirty="0">
                <a:solidFill>
                  <a:srgbClr val="002060"/>
                </a:solidFill>
                <a:latin typeface="NikoshBAN" pitchFamily="2" charset="0"/>
                <a:cs typeface="NikoshBAN" pitchFamily="2" charset="0"/>
              </a:rPr>
              <a:t>।  </a:t>
            </a:r>
          </a:p>
          <a:p>
            <a:pPr algn="just"/>
            <a:r>
              <a:rPr lang="en-US" sz="2800" b="1" dirty="0">
                <a:solidFill>
                  <a:srgbClr val="002060"/>
                </a:solidFill>
                <a:latin typeface="NikoshBAN" pitchFamily="2" charset="0"/>
                <a:cs typeface="NikoshBAN" pitchFamily="2" charset="0"/>
              </a:rPr>
              <a:t>৫। </a:t>
            </a:r>
            <a:r>
              <a:rPr lang="en-US" sz="2800" b="1" dirty="0" err="1">
                <a:solidFill>
                  <a:srgbClr val="002060"/>
                </a:solidFill>
                <a:latin typeface="NikoshBAN" pitchFamily="2" charset="0"/>
                <a:cs typeface="NikoshBAN" pitchFamily="2" charset="0"/>
              </a:rPr>
              <a:t>যাদু</a:t>
            </a:r>
            <a:r>
              <a:rPr lang="en-US" sz="2800" b="1" dirty="0">
                <a:solidFill>
                  <a:srgbClr val="002060"/>
                </a:solidFill>
                <a:latin typeface="NikoshBAN" pitchFamily="2" charset="0"/>
                <a:cs typeface="NikoshBAN" pitchFamily="2" charset="0"/>
              </a:rPr>
              <a:t> </a:t>
            </a:r>
            <a:r>
              <a:rPr lang="en-US" sz="2800" b="1" dirty="0" err="1">
                <a:solidFill>
                  <a:srgbClr val="002060"/>
                </a:solidFill>
                <a:latin typeface="NikoshBAN" pitchFamily="2" charset="0"/>
                <a:cs typeface="NikoshBAN" pitchFamily="2" charset="0"/>
              </a:rPr>
              <a:t>হলো</a:t>
            </a:r>
            <a:r>
              <a:rPr lang="en-US" sz="2800" b="1" dirty="0">
                <a:solidFill>
                  <a:srgbClr val="002060"/>
                </a:solidFill>
                <a:latin typeface="NikoshBAN" pitchFamily="2" charset="0"/>
                <a:cs typeface="NikoshBAN" pitchFamily="2" charset="0"/>
              </a:rPr>
              <a:t> </a:t>
            </a:r>
            <a:r>
              <a:rPr lang="en-US" sz="2800" b="1" dirty="0" err="1">
                <a:solidFill>
                  <a:srgbClr val="002060"/>
                </a:solidFill>
                <a:latin typeface="NikoshBAN" pitchFamily="2" charset="0"/>
                <a:cs typeface="NikoshBAN" pitchFamily="2" charset="0"/>
              </a:rPr>
              <a:t>জ্যামিতিক</a:t>
            </a:r>
            <a:r>
              <a:rPr lang="en-US" sz="2800" b="1" dirty="0">
                <a:solidFill>
                  <a:srgbClr val="002060"/>
                </a:solidFill>
                <a:latin typeface="NikoshBAN" pitchFamily="2" charset="0"/>
                <a:cs typeface="NikoshBAN" pitchFamily="2" charset="0"/>
              </a:rPr>
              <a:t> </a:t>
            </a:r>
            <a:r>
              <a:rPr lang="en-US" sz="2800" b="1" dirty="0" err="1">
                <a:solidFill>
                  <a:srgbClr val="002060"/>
                </a:solidFill>
                <a:latin typeface="NikoshBAN" pitchFamily="2" charset="0"/>
                <a:cs typeface="NikoshBAN" pitchFamily="2" charset="0"/>
              </a:rPr>
              <a:t>নিয়মে</a:t>
            </a:r>
            <a:r>
              <a:rPr lang="en-US" sz="2800" b="1" dirty="0">
                <a:solidFill>
                  <a:srgbClr val="002060"/>
                </a:solidFill>
                <a:latin typeface="NikoshBAN" pitchFamily="2" charset="0"/>
                <a:cs typeface="NikoshBAN" pitchFamily="2" charset="0"/>
              </a:rPr>
              <a:t> </a:t>
            </a:r>
            <a:r>
              <a:rPr lang="en-US" sz="2800" b="1" dirty="0" err="1">
                <a:solidFill>
                  <a:srgbClr val="002060"/>
                </a:solidFill>
                <a:latin typeface="NikoshBAN" pitchFamily="2" charset="0"/>
                <a:cs typeface="NikoshBAN" pitchFamily="2" charset="0"/>
              </a:rPr>
              <a:t>বিন্যস্ত</a:t>
            </a:r>
            <a:r>
              <a:rPr lang="en-US" sz="2800" b="1" dirty="0">
                <a:solidFill>
                  <a:srgbClr val="002060"/>
                </a:solidFill>
                <a:latin typeface="NikoshBAN" pitchFamily="2" charset="0"/>
                <a:cs typeface="NikoshBAN" pitchFamily="2" charset="0"/>
              </a:rPr>
              <a:t> </a:t>
            </a:r>
            <a:r>
              <a:rPr lang="en-US" sz="2800" b="1" dirty="0" err="1">
                <a:solidFill>
                  <a:srgbClr val="002060"/>
                </a:solidFill>
                <a:latin typeface="NikoshBAN" pitchFamily="2" charset="0"/>
                <a:cs typeface="NikoshBAN" pitchFamily="2" charset="0"/>
              </a:rPr>
              <a:t>একাধিক</a:t>
            </a:r>
            <a:r>
              <a:rPr lang="en-US" sz="2800" b="1" dirty="0">
                <a:solidFill>
                  <a:srgbClr val="002060"/>
                </a:solidFill>
                <a:latin typeface="NikoshBAN" pitchFamily="2" charset="0"/>
                <a:cs typeface="NikoshBAN" pitchFamily="2" charset="0"/>
              </a:rPr>
              <a:t> </a:t>
            </a:r>
            <a:r>
              <a:rPr lang="en-US" sz="2800" b="1" dirty="0" err="1">
                <a:solidFill>
                  <a:srgbClr val="002060"/>
                </a:solidFill>
                <a:latin typeface="NikoshBAN" pitchFamily="2" charset="0"/>
                <a:cs typeface="NikoshBAN" pitchFamily="2" charset="0"/>
              </a:rPr>
              <a:t>বস্তুর</a:t>
            </a:r>
            <a:r>
              <a:rPr lang="en-US" sz="2800" b="1" dirty="0">
                <a:solidFill>
                  <a:srgbClr val="002060"/>
                </a:solidFill>
                <a:latin typeface="NikoshBAN" pitchFamily="2" charset="0"/>
                <a:cs typeface="NikoshBAN" pitchFamily="2" charset="0"/>
              </a:rPr>
              <a:t> </a:t>
            </a:r>
            <a:r>
              <a:rPr lang="en-US" sz="2800" b="1" dirty="0" err="1">
                <a:solidFill>
                  <a:srgbClr val="002060"/>
                </a:solidFill>
                <a:latin typeface="NikoshBAN" pitchFamily="2" charset="0"/>
                <a:cs typeface="NikoshBAN" pitchFamily="2" charset="0"/>
              </a:rPr>
              <a:t>মাধ্যমে</a:t>
            </a:r>
            <a:r>
              <a:rPr lang="en-US" sz="2800" b="1" dirty="0">
                <a:solidFill>
                  <a:srgbClr val="002060"/>
                </a:solidFill>
                <a:latin typeface="NikoshBAN" pitchFamily="2" charset="0"/>
                <a:cs typeface="NikoshBAN" pitchFamily="2" charset="0"/>
              </a:rPr>
              <a:t> </a:t>
            </a:r>
            <a:r>
              <a:rPr lang="en-US" sz="2800" b="1" dirty="0" err="1">
                <a:solidFill>
                  <a:srgbClr val="002060"/>
                </a:solidFill>
                <a:latin typeface="NikoshBAN" pitchFamily="2" charset="0"/>
                <a:cs typeface="NikoshBAN" pitchFamily="2" charset="0"/>
              </a:rPr>
              <a:t>প্রকাশিত</a:t>
            </a:r>
            <a:r>
              <a:rPr lang="en-US" sz="2800" b="1" dirty="0">
                <a:solidFill>
                  <a:srgbClr val="002060"/>
                </a:solidFill>
                <a:latin typeface="NikoshBAN" pitchFamily="2" charset="0"/>
                <a:cs typeface="NikoshBAN" pitchFamily="2" charset="0"/>
              </a:rPr>
              <a:t> </a:t>
            </a:r>
            <a:r>
              <a:rPr lang="en-US" sz="2800" b="1" dirty="0" err="1">
                <a:solidFill>
                  <a:srgbClr val="002060"/>
                </a:solidFill>
                <a:latin typeface="NikoshBAN" pitchFamily="2" charset="0"/>
                <a:cs typeface="NikoshBAN" pitchFamily="2" charset="0"/>
              </a:rPr>
              <a:t>বিস্ময়কর</a:t>
            </a:r>
            <a:r>
              <a:rPr lang="en-US" sz="2800" b="1" dirty="0">
                <a:solidFill>
                  <a:srgbClr val="002060"/>
                </a:solidFill>
                <a:latin typeface="NikoshBAN" pitchFamily="2" charset="0"/>
                <a:cs typeface="NikoshBAN" pitchFamily="2" charset="0"/>
              </a:rPr>
              <a:t> </a:t>
            </a:r>
            <a:r>
              <a:rPr lang="en-US" sz="2800" b="1" dirty="0" err="1">
                <a:solidFill>
                  <a:srgbClr val="002060"/>
                </a:solidFill>
                <a:latin typeface="NikoshBAN" pitchFamily="2" charset="0"/>
                <a:cs typeface="NikoshBAN" pitchFamily="2" charset="0"/>
              </a:rPr>
              <a:t>ঘটনা</a:t>
            </a:r>
            <a:r>
              <a:rPr lang="en-US" sz="2800" b="1" dirty="0">
                <a:solidFill>
                  <a:srgbClr val="002060"/>
                </a:solidFill>
                <a:latin typeface="NikoshBAN" pitchFamily="2" charset="0"/>
                <a:cs typeface="NikoshBAN" pitchFamily="2" charset="0"/>
              </a:rPr>
              <a:t>। </a:t>
            </a:r>
            <a:r>
              <a:rPr lang="bn-IN" sz="2800" b="1" dirty="0">
                <a:solidFill>
                  <a:srgbClr val="002060"/>
                </a:solidFill>
                <a:latin typeface="NikoshBAN" pitchFamily="2" charset="0"/>
                <a:cs typeface="NikoshBAN" pitchFamily="2" charset="0"/>
              </a:rPr>
              <a:t>যেমন কতগুলো জড় বস্তুর সমন্বয়ে একটি অশ্বারোহি মূর্তি নির্মাণ করা। </a:t>
            </a:r>
            <a:endParaRPr lang="en-US" sz="2800" b="1" dirty="0">
              <a:solidFill>
                <a:srgbClr val="002060"/>
              </a:solidFill>
              <a:latin typeface="NikoshBAN" pitchFamily="2" charset="0"/>
              <a:cs typeface="NikoshBAN" pitchFamily="2" charset="0"/>
            </a:endParaRPr>
          </a:p>
          <a:p>
            <a:pPr algn="just"/>
            <a:r>
              <a:rPr lang="en-US" sz="2800" b="1" dirty="0">
                <a:solidFill>
                  <a:srgbClr val="002060"/>
                </a:solidFill>
                <a:latin typeface="NikoshBAN" pitchFamily="2" charset="0"/>
                <a:cs typeface="NikoshBAN" pitchFamily="2" charset="0"/>
              </a:rPr>
              <a:t>৬। এ </a:t>
            </a:r>
            <a:r>
              <a:rPr lang="en-US" sz="2800" b="1" dirty="0" err="1">
                <a:solidFill>
                  <a:srgbClr val="002060"/>
                </a:solidFill>
                <a:latin typeface="NikoshBAN" pitchFamily="2" charset="0"/>
                <a:cs typeface="NikoshBAN" pitchFamily="2" charset="0"/>
              </a:rPr>
              <a:t>যাদু</a:t>
            </a:r>
            <a:r>
              <a:rPr lang="en-US" sz="2800" b="1" dirty="0">
                <a:solidFill>
                  <a:srgbClr val="002060"/>
                </a:solidFill>
                <a:latin typeface="NikoshBAN" pitchFamily="2" charset="0"/>
                <a:cs typeface="NikoshBAN" pitchFamily="2" charset="0"/>
              </a:rPr>
              <a:t> </a:t>
            </a:r>
            <a:r>
              <a:rPr lang="en-US" sz="2800" b="1" dirty="0" err="1">
                <a:solidFill>
                  <a:srgbClr val="002060"/>
                </a:solidFill>
                <a:latin typeface="NikoshBAN" pitchFamily="2" charset="0"/>
                <a:cs typeface="NikoshBAN" pitchFamily="2" charset="0"/>
              </a:rPr>
              <a:t>হলো</a:t>
            </a:r>
            <a:r>
              <a:rPr lang="en-US" sz="2800" b="1" dirty="0">
                <a:solidFill>
                  <a:srgbClr val="002060"/>
                </a:solidFill>
                <a:latin typeface="NikoshBAN" pitchFamily="2" charset="0"/>
                <a:cs typeface="NikoshBAN" pitchFamily="2" charset="0"/>
              </a:rPr>
              <a:t> </a:t>
            </a:r>
            <a:r>
              <a:rPr lang="en-US" sz="2800" b="1" dirty="0" err="1">
                <a:solidFill>
                  <a:srgbClr val="002060"/>
                </a:solidFill>
                <a:latin typeface="NikoshBAN" pitchFamily="2" charset="0"/>
                <a:cs typeface="NikoshBAN" pitchFamily="2" charset="0"/>
              </a:rPr>
              <a:t>বিভিন্ন</a:t>
            </a:r>
            <a:r>
              <a:rPr lang="en-US" sz="2800" b="1" dirty="0">
                <a:solidFill>
                  <a:srgbClr val="002060"/>
                </a:solidFill>
                <a:latin typeface="NikoshBAN" pitchFamily="2" charset="0"/>
                <a:cs typeface="NikoshBAN" pitchFamily="2" charset="0"/>
              </a:rPr>
              <a:t> </a:t>
            </a:r>
            <a:r>
              <a:rPr lang="en-US" sz="2800" b="1" dirty="0" err="1">
                <a:solidFill>
                  <a:srgbClr val="002060"/>
                </a:solidFill>
                <a:latin typeface="NikoshBAN" pitchFamily="2" charset="0"/>
                <a:cs typeface="NikoshBAN" pitchFamily="2" charset="0"/>
              </a:rPr>
              <a:t>দ্রব্যগুণের</a:t>
            </a:r>
            <a:r>
              <a:rPr lang="en-US" sz="2800" b="1" dirty="0">
                <a:solidFill>
                  <a:srgbClr val="002060"/>
                </a:solidFill>
                <a:latin typeface="NikoshBAN" pitchFamily="2" charset="0"/>
                <a:cs typeface="NikoshBAN" pitchFamily="2" charset="0"/>
              </a:rPr>
              <a:t> </a:t>
            </a:r>
            <a:r>
              <a:rPr lang="en-US" sz="2800" b="1" dirty="0" err="1">
                <a:solidFill>
                  <a:srgbClr val="002060"/>
                </a:solidFill>
                <a:latin typeface="NikoshBAN" pitchFamily="2" charset="0"/>
                <a:cs typeface="NikoshBAN" pitchFamily="2" charset="0"/>
              </a:rPr>
              <a:t>সাহায্যে</a:t>
            </a:r>
            <a:r>
              <a:rPr lang="en-US" sz="2800" b="1" dirty="0">
                <a:solidFill>
                  <a:srgbClr val="002060"/>
                </a:solidFill>
                <a:latin typeface="NikoshBAN" pitchFamily="2" charset="0"/>
                <a:cs typeface="NikoshBAN" pitchFamily="2" charset="0"/>
              </a:rPr>
              <a:t> </a:t>
            </a:r>
            <a:r>
              <a:rPr lang="en-US" sz="2800" b="1" dirty="0" err="1">
                <a:solidFill>
                  <a:srgbClr val="002060"/>
                </a:solidFill>
                <a:latin typeface="NikoshBAN" pitchFamily="2" charset="0"/>
                <a:cs typeface="NikoshBAN" pitchFamily="2" charset="0"/>
              </a:rPr>
              <a:t>প্রদর্শিত</a:t>
            </a:r>
            <a:r>
              <a:rPr lang="en-US" sz="2800" b="1" dirty="0">
                <a:solidFill>
                  <a:srgbClr val="002060"/>
                </a:solidFill>
                <a:latin typeface="NikoshBAN" pitchFamily="2" charset="0"/>
                <a:cs typeface="NikoshBAN" pitchFamily="2" charset="0"/>
              </a:rPr>
              <a:t> </a:t>
            </a:r>
            <a:r>
              <a:rPr lang="en-US" sz="2800" b="1" dirty="0" err="1">
                <a:solidFill>
                  <a:srgbClr val="002060"/>
                </a:solidFill>
                <a:latin typeface="NikoshBAN" pitchFamily="2" charset="0"/>
                <a:cs typeface="NikoshBAN" pitchFamily="2" charset="0"/>
              </a:rPr>
              <a:t>অলৌকিক</a:t>
            </a:r>
            <a:r>
              <a:rPr lang="en-US" sz="2800" b="1" dirty="0">
                <a:solidFill>
                  <a:srgbClr val="002060"/>
                </a:solidFill>
                <a:latin typeface="NikoshBAN" pitchFamily="2" charset="0"/>
                <a:cs typeface="NikoshBAN" pitchFamily="2" charset="0"/>
              </a:rPr>
              <a:t> ও </a:t>
            </a:r>
            <a:r>
              <a:rPr lang="en-US" sz="2800" b="1" dirty="0" err="1">
                <a:solidFill>
                  <a:srgbClr val="002060"/>
                </a:solidFill>
                <a:latin typeface="NikoshBAN" pitchFamily="2" charset="0"/>
                <a:cs typeface="NikoshBAN" pitchFamily="2" charset="0"/>
              </a:rPr>
              <a:t>বিস্ময়কর</a:t>
            </a:r>
            <a:r>
              <a:rPr lang="en-US" sz="2800" b="1" dirty="0">
                <a:solidFill>
                  <a:srgbClr val="002060"/>
                </a:solidFill>
                <a:latin typeface="NikoshBAN" pitchFamily="2" charset="0"/>
                <a:cs typeface="NikoshBAN" pitchFamily="2" charset="0"/>
              </a:rPr>
              <a:t> </a:t>
            </a:r>
            <a:r>
              <a:rPr lang="en-US" sz="2800" b="1" dirty="0" err="1">
                <a:solidFill>
                  <a:srgbClr val="002060"/>
                </a:solidFill>
                <a:latin typeface="NikoshBAN" pitchFamily="2" charset="0"/>
                <a:cs typeface="NikoshBAN" pitchFamily="2" charset="0"/>
              </a:rPr>
              <a:t>ঘটনা</a:t>
            </a:r>
            <a:r>
              <a:rPr lang="en-US" sz="2800" b="1" dirty="0">
                <a:solidFill>
                  <a:srgbClr val="002060"/>
                </a:solidFill>
                <a:latin typeface="NikoshBAN" pitchFamily="2" charset="0"/>
                <a:cs typeface="NikoshBAN" pitchFamily="2" charset="0"/>
              </a:rPr>
              <a:t>।</a:t>
            </a:r>
            <a:r>
              <a:rPr lang="bn-IN" sz="2800" b="1" dirty="0">
                <a:solidFill>
                  <a:srgbClr val="002060"/>
                </a:solidFill>
                <a:latin typeface="NikoshBAN" pitchFamily="2" charset="0"/>
                <a:cs typeface="NikoshBAN" pitchFamily="2" charset="0"/>
              </a:rPr>
              <a:t> এ কথা অস্বীকার করার উপায় নাই যে, আল্লাহ তায়ালা বিভিন্ন দ্রব্যের মধ্যেবিভিন্ন রুপ, বৈশিষ্ট্য ও গুণাগুণ সৃষ্টি করেছেন। </a:t>
            </a:r>
            <a:endParaRPr lang="en-US" sz="2800" b="1" dirty="0">
              <a:solidFill>
                <a:srgbClr val="002060"/>
              </a:solidFill>
              <a:latin typeface="NikoshBAN" pitchFamily="2" charset="0"/>
              <a:cs typeface="NikoshBAN" pitchFamily="2" charset="0"/>
            </a:endParaRPr>
          </a:p>
          <a:p>
            <a:pPr algn="just"/>
            <a:r>
              <a:rPr lang="en-US" sz="2800" b="1" dirty="0">
                <a:solidFill>
                  <a:srgbClr val="002060"/>
                </a:solidFill>
                <a:latin typeface="NikoshBAN" pitchFamily="2" charset="0"/>
                <a:cs typeface="NikoshBAN" pitchFamily="2" charset="0"/>
              </a:rPr>
              <a:t>৭। এ </a:t>
            </a:r>
            <a:r>
              <a:rPr lang="en-US" sz="2800" b="1" dirty="0" err="1">
                <a:solidFill>
                  <a:srgbClr val="002060"/>
                </a:solidFill>
                <a:latin typeface="NikoshBAN" pitchFamily="2" charset="0"/>
                <a:cs typeface="NikoshBAN" pitchFamily="2" charset="0"/>
              </a:rPr>
              <a:t>প্রকার</a:t>
            </a:r>
            <a:r>
              <a:rPr lang="en-US" sz="2800" b="1" dirty="0">
                <a:solidFill>
                  <a:srgbClr val="002060"/>
                </a:solidFill>
                <a:latin typeface="NikoshBAN" pitchFamily="2" charset="0"/>
                <a:cs typeface="NikoshBAN" pitchFamily="2" charset="0"/>
              </a:rPr>
              <a:t> </a:t>
            </a:r>
            <a:r>
              <a:rPr lang="en-US" sz="2800" b="1" dirty="0" err="1">
                <a:solidFill>
                  <a:srgbClr val="002060"/>
                </a:solidFill>
                <a:latin typeface="NikoshBAN" pitchFamily="2" charset="0"/>
                <a:cs typeface="NikoshBAN" pitchFamily="2" charset="0"/>
              </a:rPr>
              <a:t>যাদু</a:t>
            </a:r>
            <a:r>
              <a:rPr lang="en-US" sz="2800" b="1" dirty="0">
                <a:solidFill>
                  <a:srgbClr val="002060"/>
                </a:solidFill>
                <a:latin typeface="NikoshBAN" pitchFamily="2" charset="0"/>
                <a:cs typeface="NikoshBAN" pitchFamily="2" charset="0"/>
              </a:rPr>
              <a:t> </a:t>
            </a:r>
            <a:r>
              <a:rPr lang="en-US" sz="2800" b="1" dirty="0" err="1">
                <a:solidFill>
                  <a:srgbClr val="002060"/>
                </a:solidFill>
                <a:latin typeface="NikoshBAN" pitchFamily="2" charset="0"/>
                <a:cs typeface="NikoshBAN" pitchFamily="2" charset="0"/>
              </a:rPr>
              <a:t>হলো</a:t>
            </a:r>
            <a:r>
              <a:rPr lang="en-US" sz="2800" b="1" dirty="0">
                <a:solidFill>
                  <a:srgbClr val="002060"/>
                </a:solidFill>
                <a:latin typeface="NikoshBAN" pitchFamily="2" charset="0"/>
                <a:cs typeface="NikoshBAN" pitchFamily="2" charset="0"/>
              </a:rPr>
              <a:t> </a:t>
            </a:r>
            <a:r>
              <a:rPr lang="en-US" sz="2800" b="1" dirty="0" err="1">
                <a:solidFill>
                  <a:srgbClr val="002060"/>
                </a:solidFill>
                <a:latin typeface="NikoshBAN" pitchFamily="2" charset="0"/>
                <a:cs typeface="NikoshBAN" pitchFamily="2" charset="0"/>
              </a:rPr>
              <a:t>মিথ্যা</a:t>
            </a:r>
            <a:r>
              <a:rPr lang="en-US" sz="2800" b="1" dirty="0">
                <a:solidFill>
                  <a:srgbClr val="002060"/>
                </a:solidFill>
                <a:latin typeface="NikoshBAN" pitchFamily="2" charset="0"/>
                <a:cs typeface="NikoshBAN" pitchFamily="2" charset="0"/>
              </a:rPr>
              <a:t> </a:t>
            </a:r>
            <a:r>
              <a:rPr lang="en-US" sz="2800" b="1" dirty="0" err="1">
                <a:solidFill>
                  <a:srgbClr val="002060"/>
                </a:solidFill>
                <a:latin typeface="NikoshBAN" pitchFamily="2" charset="0"/>
                <a:cs typeface="NikoshBAN" pitchFamily="2" charset="0"/>
              </a:rPr>
              <a:t>দাবির</a:t>
            </a:r>
            <a:r>
              <a:rPr lang="en-US" sz="2800" b="1" dirty="0">
                <a:solidFill>
                  <a:srgbClr val="002060"/>
                </a:solidFill>
                <a:latin typeface="NikoshBAN" pitchFamily="2" charset="0"/>
                <a:cs typeface="NikoshBAN" pitchFamily="2" charset="0"/>
              </a:rPr>
              <a:t> </a:t>
            </a:r>
            <a:r>
              <a:rPr lang="en-US" sz="2800" b="1" dirty="0" err="1">
                <a:solidFill>
                  <a:srgbClr val="002060"/>
                </a:solidFill>
                <a:latin typeface="NikoshBAN" pitchFamily="2" charset="0"/>
                <a:cs typeface="NikoshBAN" pitchFamily="2" charset="0"/>
              </a:rPr>
              <a:t>মধ্যে</a:t>
            </a:r>
            <a:r>
              <a:rPr lang="en-US" sz="2800" b="1" dirty="0">
                <a:solidFill>
                  <a:srgbClr val="002060"/>
                </a:solidFill>
                <a:latin typeface="NikoshBAN" pitchFamily="2" charset="0"/>
                <a:cs typeface="NikoshBAN" pitchFamily="2" charset="0"/>
              </a:rPr>
              <a:t> </a:t>
            </a:r>
            <a:r>
              <a:rPr lang="en-US" sz="2800" b="1" dirty="0" err="1">
                <a:solidFill>
                  <a:srgbClr val="002060"/>
                </a:solidFill>
                <a:latin typeface="NikoshBAN" pitchFamily="2" charset="0"/>
                <a:cs typeface="NikoshBAN" pitchFamily="2" charset="0"/>
              </a:rPr>
              <a:t>মানুষের</a:t>
            </a:r>
            <a:r>
              <a:rPr lang="en-US" sz="2800" b="1" dirty="0">
                <a:solidFill>
                  <a:srgbClr val="002060"/>
                </a:solidFill>
                <a:latin typeface="NikoshBAN" pitchFamily="2" charset="0"/>
                <a:cs typeface="NikoshBAN" pitchFamily="2" charset="0"/>
              </a:rPr>
              <a:t> </a:t>
            </a:r>
            <a:r>
              <a:rPr lang="en-US" sz="2800" b="1" dirty="0" err="1">
                <a:solidFill>
                  <a:srgbClr val="002060"/>
                </a:solidFill>
                <a:latin typeface="NikoshBAN" pitchFamily="2" charset="0"/>
                <a:cs typeface="NikoshBAN" pitchFamily="2" charset="0"/>
              </a:rPr>
              <a:t>মনে</a:t>
            </a:r>
            <a:r>
              <a:rPr lang="en-US" sz="2800" b="1" dirty="0">
                <a:solidFill>
                  <a:srgbClr val="002060"/>
                </a:solidFill>
                <a:latin typeface="NikoshBAN" pitchFamily="2" charset="0"/>
                <a:cs typeface="NikoshBAN" pitchFamily="2" charset="0"/>
              </a:rPr>
              <a:t> </a:t>
            </a:r>
            <a:r>
              <a:rPr lang="en-US" sz="2800" b="1" dirty="0" err="1">
                <a:solidFill>
                  <a:srgbClr val="002060"/>
                </a:solidFill>
                <a:latin typeface="NikoshBAN" pitchFamily="2" charset="0"/>
                <a:cs typeface="NikoshBAN" pitchFamily="2" charset="0"/>
              </a:rPr>
              <a:t>অমুলক</a:t>
            </a:r>
            <a:r>
              <a:rPr lang="en-US" sz="2800" b="1" dirty="0">
                <a:solidFill>
                  <a:srgbClr val="002060"/>
                </a:solidFill>
                <a:latin typeface="NikoshBAN" pitchFamily="2" charset="0"/>
                <a:cs typeface="NikoshBAN" pitchFamily="2" charset="0"/>
              </a:rPr>
              <a:t> </a:t>
            </a:r>
            <a:r>
              <a:rPr lang="en-US" sz="2800" b="1" dirty="0" err="1">
                <a:solidFill>
                  <a:srgbClr val="002060"/>
                </a:solidFill>
                <a:latin typeface="NikoshBAN" pitchFamily="2" charset="0"/>
                <a:cs typeface="NikoshBAN" pitchFamily="2" charset="0"/>
              </a:rPr>
              <a:t>ভীতি</a:t>
            </a:r>
            <a:r>
              <a:rPr lang="en-US" sz="2800" b="1" dirty="0">
                <a:solidFill>
                  <a:srgbClr val="002060"/>
                </a:solidFill>
                <a:latin typeface="NikoshBAN" pitchFamily="2" charset="0"/>
                <a:cs typeface="NikoshBAN" pitchFamily="2" charset="0"/>
              </a:rPr>
              <a:t> </a:t>
            </a:r>
            <a:r>
              <a:rPr lang="en-US" sz="2800" b="1" dirty="0" err="1">
                <a:solidFill>
                  <a:srgbClr val="002060"/>
                </a:solidFill>
                <a:latin typeface="NikoshBAN" pitchFamily="2" charset="0"/>
                <a:cs typeface="NikoshBAN" pitchFamily="2" charset="0"/>
              </a:rPr>
              <a:t>সৃষ্টি</a:t>
            </a:r>
            <a:r>
              <a:rPr lang="en-US" sz="2800" b="1" dirty="0">
                <a:solidFill>
                  <a:srgbClr val="002060"/>
                </a:solidFill>
                <a:latin typeface="NikoshBAN" pitchFamily="2" charset="0"/>
                <a:cs typeface="NikoshBAN" pitchFamily="2" charset="0"/>
              </a:rPr>
              <a:t> </a:t>
            </a:r>
            <a:r>
              <a:rPr lang="en-US" sz="2800" b="1" dirty="0" err="1">
                <a:solidFill>
                  <a:srgbClr val="002060"/>
                </a:solidFill>
                <a:latin typeface="NikoshBAN" pitchFamily="2" charset="0"/>
                <a:cs typeface="NikoshBAN" pitchFamily="2" charset="0"/>
              </a:rPr>
              <a:t>করার</a:t>
            </a:r>
            <a:r>
              <a:rPr lang="en-US" sz="2800" b="1" dirty="0">
                <a:solidFill>
                  <a:srgbClr val="002060"/>
                </a:solidFill>
                <a:latin typeface="NikoshBAN" pitchFamily="2" charset="0"/>
                <a:cs typeface="NikoshBAN" pitchFamily="2" charset="0"/>
              </a:rPr>
              <a:t> </a:t>
            </a:r>
            <a:r>
              <a:rPr lang="en-US" sz="2800" b="1" dirty="0" err="1">
                <a:solidFill>
                  <a:srgbClr val="002060"/>
                </a:solidFill>
                <a:latin typeface="NikoshBAN" pitchFamily="2" charset="0"/>
                <a:cs typeface="NikoshBAN" pitchFamily="2" charset="0"/>
              </a:rPr>
              <a:t>প্রক্রিয়া</a:t>
            </a:r>
            <a:r>
              <a:rPr lang="en-US" sz="2800" b="1" dirty="0">
                <a:solidFill>
                  <a:srgbClr val="002060"/>
                </a:solidFill>
                <a:latin typeface="NikoshBAN" pitchFamily="2" charset="0"/>
                <a:cs typeface="NikoshBAN" pitchFamily="2" charset="0"/>
              </a:rPr>
              <a:t>। </a:t>
            </a:r>
            <a:r>
              <a:rPr lang="bn-IN" sz="2800" b="1" dirty="0">
                <a:solidFill>
                  <a:srgbClr val="002060"/>
                </a:solidFill>
                <a:latin typeface="NikoshBAN" pitchFamily="2" charset="0"/>
                <a:cs typeface="NikoshBAN" pitchFamily="2" charset="0"/>
              </a:rPr>
              <a:t>এ প্রকারের যাদুর ভিত্তি হচ্ছে মিথ্যা। যাদুকরের দাবি সে ইসমে আজম জানে। </a:t>
            </a:r>
            <a:endParaRPr lang="en-US" sz="2800" b="1" dirty="0">
              <a:solidFill>
                <a:srgbClr val="002060"/>
              </a:solidFill>
              <a:latin typeface="NikoshBAN" pitchFamily="2" charset="0"/>
              <a:cs typeface="NikoshBAN" pitchFamily="2" charset="0"/>
            </a:endParaRPr>
          </a:p>
          <a:p>
            <a:pPr algn="just"/>
            <a:r>
              <a:rPr lang="en-US" sz="2800" b="1" dirty="0">
                <a:solidFill>
                  <a:srgbClr val="002060"/>
                </a:solidFill>
                <a:latin typeface="NikoshBAN" pitchFamily="2" charset="0"/>
                <a:cs typeface="NikoshBAN" pitchFamily="2" charset="0"/>
              </a:rPr>
              <a:t>৮। এ </a:t>
            </a:r>
            <a:r>
              <a:rPr lang="en-US" sz="2800" b="1" dirty="0" err="1">
                <a:solidFill>
                  <a:srgbClr val="002060"/>
                </a:solidFill>
                <a:latin typeface="NikoshBAN" pitchFamily="2" charset="0"/>
                <a:cs typeface="NikoshBAN" pitchFamily="2" charset="0"/>
              </a:rPr>
              <a:t>যাদু</a:t>
            </a:r>
            <a:r>
              <a:rPr lang="en-US" sz="2800" b="1" dirty="0">
                <a:solidFill>
                  <a:srgbClr val="002060"/>
                </a:solidFill>
                <a:latin typeface="NikoshBAN" pitchFamily="2" charset="0"/>
                <a:cs typeface="NikoshBAN" pitchFamily="2" charset="0"/>
              </a:rPr>
              <a:t> </a:t>
            </a:r>
            <a:r>
              <a:rPr lang="en-US" sz="2800" b="1" dirty="0" err="1">
                <a:solidFill>
                  <a:srgbClr val="002060"/>
                </a:solidFill>
                <a:latin typeface="NikoshBAN" pitchFamily="2" charset="0"/>
                <a:cs typeface="NikoshBAN" pitchFamily="2" charset="0"/>
              </a:rPr>
              <a:t>হলো</a:t>
            </a:r>
            <a:r>
              <a:rPr lang="en-US" sz="2800" b="1" dirty="0">
                <a:solidFill>
                  <a:srgbClr val="002060"/>
                </a:solidFill>
                <a:latin typeface="NikoshBAN" pitchFamily="2" charset="0"/>
                <a:cs typeface="NikoshBAN" pitchFamily="2" charset="0"/>
              </a:rPr>
              <a:t> </a:t>
            </a:r>
            <a:r>
              <a:rPr lang="en-US" sz="2800" b="1" dirty="0" err="1">
                <a:solidFill>
                  <a:srgbClr val="002060"/>
                </a:solidFill>
                <a:latin typeface="NikoshBAN" pitchFamily="2" charset="0"/>
                <a:cs typeface="NikoshBAN" pitchFamily="2" charset="0"/>
              </a:rPr>
              <a:t>সূক্ষ-পন্থায়</a:t>
            </a:r>
            <a:r>
              <a:rPr lang="en-US" sz="2800" b="1" dirty="0">
                <a:solidFill>
                  <a:srgbClr val="002060"/>
                </a:solidFill>
                <a:latin typeface="NikoshBAN" pitchFamily="2" charset="0"/>
                <a:cs typeface="NikoshBAN" pitchFamily="2" charset="0"/>
              </a:rPr>
              <a:t> </a:t>
            </a:r>
            <a:r>
              <a:rPr lang="en-US" sz="2800" b="1" dirty="0" err="1">
                <a:solidFill>
                  <a:srgbClr val="002060"/>
                </a:solidFill>
                <a:latin typeface="NikoshBAN" pitchFamily="2" charset="0"/>
                <a:cs typeface="NikoshBAN" pitchFamily="2" charset="0"/>
              </a:rPr>
              <a:t>চোগলখোরী</a:t>
            </a:r>
            <a:r>
              <a:rPr lang="en-US" sz="2800" b="1" dirty="0">
                <a:solidFill>
                  <a:srgbClr val="002060"/>
                </a:solidFill>
                <a:latin typeface="NikoshBAN" pitchFamily="2" charset="0"/>
                <a:cs typeface="NikoshBAN" pitchFamily="2" charset="0"/>
              </a:rPr>
              <a:t> </a:t>
            </a:r>
            <a:r>
              <a:rPr lang="en-US" sz="2800" b="1" dirty="0" err="1">
                <a:solidFill>
                  <a:srgbClr val="002060"/>
                </a:solidFill>
                <a:latin typeface="NikoshBAN" pitchFamily="2" charset="0"/>
                <a:cs typeface="NikoshBAN" pitchFamily="2" charset="0"/>
              </a:rPr>
              <a:t>করে</a:t>
            </a:r>
            <a:r>
              <a:rPr lang="en-US" sz="2800" b="1" dirty="0">
                <a:solidFill>
                  <a:srgbClr val="002060"/>
                </a:solidFill>
                <a:latin typeface="NikoshBAN" pitchFamily="2" charset="0"/>
                <a:cs typeface="NikoshBAN" pitchFamily="2" charset="0"/>
              </a:rPr>
              <a:t> </a:t>
            </a:r>
            <a:r>
              <a:rPr lang="en-US" sz="2800" b="1" dirty="0" err="1">
                <a:solidFill>
                  <a:srgbClr val="002060"/>
                </a:solidFill>
                <a:latin typeface="NikoshBAN" pitchFamily="2" charset="0"/>
                <a:cs typeface="NikoshBAN" pitchFamily="2" charset="0"/>
              </a:rPr>
              <a:t>একের</a:t>
            </a:r>
            <a:r>
              <a:rPr lang="en-US" sz="2800" b="1" dirty="0">
                <a:solidFill>
                  <a:srgbClr val="002060"/>
                </a:solidFill>
                <a:latin typeface="NikoshBAN" pitchFamily="2" charset="0"/>
                <a:cs typeface="NikoshBAN" pitchFamily="2" charset="0"/>
              </a:rPr>
              <a:t> </a:t>
            </a:r>
            <a:r>
              <a:rPr lang="en-US" sz="2800" b="1" dirty="0" err="1">
                <a:solidFill>
                  <a:srgbClr val="002060"/>
                </a:solidFill>
                <a:latin typeface="NikoshBAN" pitchFamily="2" charset="0"/>
                <a:cs typeface="NikoshBAN" pitchFamily="2" charset="0"/>
              </a:rPr>
              <a:t>বিরোদ্ধে</a:t>
            </a:r>
            <a:r>
              <a:rPr lang="en-US" sz="2800" b="1" dirty="0">
                <a:solidFill>
                  <a:srgbClr val="002060"/>
                </a:solidFill>
                <a:latin typeface="NikoshBAN" pitchFamily="2" charset="0"/>
                <a:cs typeface="NikoshBAN" pitchFamily="2" charset="0"/>
              </a:rPr>
              <a:t> </a:t>
            </a:r>
            <a:r>
              <a:rPr lang="en-US" sz="2800" b="1" dirty="0" err="1">
                <a:solidFill>
                  <a:srgbClr val="002060"/>
                </a:solidFill>
                <a:latin typeface="NikoshBAN" pitchFamily="2" charset="0"/>
                <a:cs typeface="NikoshBAN" pitchFamily="2" charset="0"/>
              </a:rPr>
              <a:t>অপরকে</a:t>
            </a:r>
            <a:r>
              <a:rPr lang="en-US" sz="2800" b="1" dirty="0">
                <a:solidFill>
                  <a:srgbClr val="002060"/>
                </a:solidFill>
                <a:latin typeface="NikoshBAN" pitchFamily="2" charset="0"/>
                <a:cs typeface="NikoshBAN" pitchFamily="2" charset="0"/>
              </a:rPr>
              <a:t> </a:t>
            </a:r>
            <a:r>
              <a:rPr lang="en-US" sz="2800" b="1" dirty="0" err="1">
                <a:solidFill>
                  <a:srgbClr val="002060"/>
                </a:solidFill>
                <a:latin typeface="NikoshBAN" pitchFamily="2" charset="0"/>
                <a:cs typeface="NikoshBAN" pitchFamily="2" charset="0"/>
              </a:rPr>
              <a:t>উত্তেজিত</a:t>
            </a:r>
            <a:r>
              <a:rPr lang="en-US" sz="2800" b="1" dirty="0">
                <a:solidFill>
                  <a:srgbClr val="002060"/>
                </a:solidFill>
                <a:latin typeface="NikoshBAN" pitchFamily="2" charset="0"/>
                <a:cs typeface="NikoshBAN" pitchFamily="2" charset="0"/>
              </a:rPr>
              <a:t> </a:t>
            </a:r>
            <a:r>
              <a:rPr lang="en-US" sz="2800" b="1" dirty="0" err="1">
                <a:solidFill>
                  <a:srgbClr val="002060"/>
                </a:solidFill>
                <a:latin typeface="NikoshBAN" pitchFamily="2" charset="0"/>
                <a:cs typeface="NikoshBAN" pitchFamily="2" charset="0"/>
              </a:rPr>
              <a:t>করে</a:t>
            </a:r>
            <a:r>
              <a:rPr lang="en-US" sz="2800" b="1" dirty="0">
                <a:solidFill>
                  <a:srgbClr val="002060"/>
                </a:solidFill>
                <a:latin typeface="NikoshBAN" pitchFamily="2" charset="0"/>
                <a:cs typeface="NikoshBAN" pitchFamily="2" charset="0"/>
              </a:rPr>
              <a:t> </a:t>
            </a:r>
            <a:r>
              <a:rPr lang="en-US" sz="2800" b="1" dirty="0" err="1">
                <a:solidFill>
                  <a:srgbClr val="002060"/>
                </a:solidFill>
                <a:latin typeface="NikoshBAN" pitchFamily="2" charset="0"/>
                <a:cs typeface="NikoshBAN" pitchFamily="2" charset="0"/>
              </a:rPr>
              <a:t>দেয়ার</a:t>
            </a:r>
            <a:r>
              <a:rPr lang="en-US" sz="2800" b="1" dirty="0">
                <a:solidFill>
                  <a:srgbClr val="002060"/>
                </a:solidFill>
                <a:latin typeface="NikoshBAN" pitchFamily="2" charset="0"/>
                <a:cs typeface="NikoshBAN" pitchFamily="2" charset="0"/>
              </a:rPr>
              <a:t> </a:t>
            </a:r>
            <a:r>
              <a:rPr lang="en-US" sz="2800" b="1" dirty="0" err="1">
                <a:solidFill>
                  <a:srgbClr val="002060"/>
                </a:solidFill>
                <a:latin typeface="NikoshBAN" pitchFamily="2" charset="0"/>
                <a:cs typeface="NikoshBAN" pitchFamily="2" charset="0"/>
              </a:rPr>
              <a:t>প্রক্রিয়া</a:t>
            </a:r>
            <a:r>
              <a:rPr lang="en-US" sz="2800" b="1" dirty="0">
                <a:solidFill>
                  <a:srgbClr val="002060"/>
                </a:solidFill>
                <a:latin typeface="NikoshBAN" pitchFamily="2" charset="0"/>
                <a:cs typeface="NikoshBAN" pitchFamily="2" charset="0"/>
              </a:rPr>
              <a:t> এ </a:t>
            </a:r>
            <a:r>
              <a:rPr lang="en-US" sz="2800" b="1" dirty="0" err="1">
                <a:solidFill>
                  <a:srgbClr val="002060"/>
                </a:solidFill>
                <a:latin typeface="NikoshBAN" pitchFamily="2" charset="0"/>
                <a:cs typeface="NikoshBAN" pitchFamily="2" charset="0"/>
              </a:rPr>
              <a:t>প্রকারের</a:t>
            </a:r>
            <a:r>
              <a:rPr lang="en-US" sz="2800" b="1" dirty="0">
                <a:solidFill>
                  <a:srgbClr val="002060"/>
                </a:solidFill>
                <a:latin typeface="NikoshBAN" pitchFamily="2" charset="0"/>
                <a:cs typeface="NikoshBAN" pitchFamily="2" charset="0"/>
              </a:rPr>
              <a:t> </a:t>
            </a:r>
            <a:r>
              <a:rPr lang="en-US" sz="2800" b="1" dirty="0" err="1">
                <a:solidFill>
                  <a:srgbClr val="002060"/>
                </a:solidFill>
                <a:latin typeface="NikoshBAN" pitchFamily="2" charset="0"/>
                <a:cs typeface="NikoshBAN" pitchFamily="2" charset="0"/>
              </a:rPr>
              <a:t>যাদু</a:t>
            </a:r>
            <a:r>
              <a:rPr lang="en-US" sz="2800" b="1" dirty="0">
                <a:solidFill>
                  <a:srgbClr val="002060"/>
                </a:solidFill>
                <a:latin typeface="NikoshBAN" pitchFamily="2" charset="0"/>
                <a:cs typeface="NikoshBAN" pitchFamily="2" charset="0"/>
              </a:rPr>
              <a:t> </a:t>
            </a:r>
            <a:r>
              <a:rPr lang="en-US" sz="2800" b="1" dirty="0" err="1">
                <a:solidFill>
                  <a:srgbClr val="002060"/>
                </a:solidFill>
                <a:latin typeface="NikoshBAN" pitchFamily="2" charset="0"/>
                <a:cs typeface="NikoshBAN" pitchFamily="2" charset="0"/>
              </a:rPr>
              <a:t>মানুষের</a:t>
            </a:r>
            <a:r>
              <a:rPr lang="en-US" sz="2800" b="1" dirty="0">
                <a:solidFill>
                  <a:srgbClr val="002060"/>
                </a:solidFill>
                <a:latin typeface="NikoshBAN" pitchFamily="2" charset="0"/>
                <a:cs typeface="NikoshBAN" pitchFamily="2" charset="0"/>
              </a:rPr>
              <a:t> </a:t>
            </a:r>
            <a:r>
              <a:rPr lang="en-US" sz="2800" b="1" dirty="0" err="1">
                <a:solidFill>
                  <a:srgbClr val="002060"/>
                </a:solidFill>
                <a:latin typeface="NikoshBAN" pitchFamily="2" charset="0"/>
                <a:cs typeface="NikoshBAN" pitchFamily="2" charset="0"/>
              </a:rPr>
              <a:t>মধ্যে</a:t>
            </a:r>
            <a:r>
              <a:rPr lang="en-US" sz="2800" b="1" dirty="0">
                <a:solidFill>
                  <a:srgbClr val="002060"/>
                </a:solidFill>
                <a:latin typeface="NikoshBAN" pitchFamily="2" charset="0"/>
                <a:cs typeface="NikoshBAN" pitchFamily="2" charset="0"/>
              </a:rPr>
              <a:t> </a:t>
            </a:r>
            <a:r>
              <a:rPr lang="en-US" sz="2800" b="1" dirty="0" err="1">
                <a:solidFill>
                  <a:srgbClr val="002060"/>
                </a:solidFill>
                <a:latin typeface="NikoshBAN" pitchFamily="2" charset="0"/>
                <a:cs typeface="NikoshBAN" pitchFamily="2" charset="0"/>
              </a:rPr>
              <a:t>বহুল</a:t>
            </a:r>
            <a:r>
              <a:rPr lang="en-US" sz="2800" b="1" dirty="0">
                <a:solidFill>
                  <a:srgbClr val="002060"/>
                </a:solidFill>
                <a:latin typeface="NikoshBAN" pitchFamily="2" charset="0"/>
                <a:cs typeface="NikoshBAN" pitchFamily="2" charset="0"/>
              </a:rPr>
              <a:t> </a:t>
            </a:r>
            <a:r>
              <a:rPr lang="en-US" sz="2800" b="1" dirty="0" err="1">
                <a:solidFill>
                  <a:srgbClr val="002060"/>
                </a:solidFill>
                <a:latin typeface="NikoshBAN" pitchFamily="2" charset="0"/>
                <a:cs typeface="NikoshBAN" pitchFamily="2" charset="0"/>
              </a:rPr>
              <a:t>প্রচলিত</a:t>
            </a:r>
            <a:r>
              <a:rPr lang="en-US" sz="2800" b="1" dirty="0">
                <a:solidFill>
                  <a:srgbClr val="002060"/>
                </a:solidFill>
                <a:latin typeface="NikoshBAN" pitchFamily="2" charset="0"/>
                <a:cs typeface="NikoshBAN" pitchFamily="2" charset="0"/>
              </a:rPr>
              <a:t>।  </a:t>
            </a:r>
          </a:p>
        </p:txBody>
      </p:sp>
    </p:spTree>
    <p:extLst>
      <p:ext uri="{BB962C8B-B14F-4D97-AF65-F5344CB8AC3E}">
        <p14:creationId xmlns:p14="http://schemas.microsoft.com/office/powerpoint/2010/main" val="2609245365"/>
      </p:ext>
    </p:extLst>
  </p:cSld>
  <p:clrMapOvr>
    <a:masterClrMapping/>
  </p:clrMapOvr>
  <mc:AlternateContent xmlns:mc="http://schemas.openxmlformats.org/markup-compatibility/2006">
    <mc:Choice xmlns:p14="http://schemas.microsoft.com/office/powerpoint/2010/main" Requires="p14">
      <p:transition spd="slow" p14:dur="4400">
        <p14:honeycomb/>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3CA3FFCD-4D6F-4ABA-84FE-0E36ECEA3FAA}"/>
              </a:ext>
            </a:extLst>
          </p:cNvPr>
          <p:cNvSpPr>
            <a:spLocks noGrp="1"/>
          </p:cNvSpPr>
          <p:nvPr>
            <p:ph idx="1"/>
          </p:nvPr>
        </p:nvSpPr>
        <p:spPr>
          <a:xfrm>
            <a:off x="838200" y="1870780"/>
            <a:ext cx="10515600" cy="4351338"/>
          </a:xfrm>
          <a:prstGeom prst="rect">
            <a:avLst/>
          </a:prstGeom>
          <a:solidFill>
            <a:schemeClr val="accent4">
              <a:lumMod val="20000"/>
              <a:lumOff val="80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slope"/>
            <a:contourClr>
              <a:srgbClr val="FFFFFF"/>
            </a:contourClr>
          </a:sp3d>
        </p:spPr>
        <p:txBody>
          <a:bodyPr wrap="square">
            <a:spAutoFit/>
          </a:bodyPr>
          <a:lstStyle/>
          <a:p>
            <a:pPr algn="just" rtl="1"/>
            <a:r>
              <a:rPr lang="ar-SA" sz="3200" b="1" dirty="0">
                <a:latin typeface="NikoshBAN" pitchFamily="2" charset="0"/>
                <a:cs typeface="+mj-cs"/>
              </a:rPr>
              <a:t>وَاتَّبَعُواْ مَا تَتْلُواْ الشَّيَاطِينُ عَلَى مُلْكِ سُلَيْمَانَ وَمَا كَفَرَ سُلَيْمَانُ وَلَـكِنَّ الشَّيْاطِينَ كَفَرُواْ يُعَلِّمُونَ النَّاسَ السِّحْرَ وَمَا أُنزِلَ عَلَى الْمَلَكَيْنِ بِبَابِلَ هَارُوتَ وَمَارُوتَ وَمَا يُعَلِّمَانِ مِنْ أَحَدٍ حَتَّى يَقُولاَ إِنَّمَا نَحْنُ فِتْنَةٌ فَلاَ تَكْفُرْ فَيَتَعَلَّمُونَ مِنْهُمَا مَا يُفَرِّقُونَ بِهِ بَيْنَ الْمَرْءِ وَزَوْجِهِ وَمَا هُم بِضَآرِّينَ بِهِ مِنْ أَحَدٍ إِلاَّ بِإِذْنِ اللّهِ وَيَتَعَلَّمُونَ مَا يَضُرُّهُمْ وَلاَ يَنفَعُهُمْ وَلَقَدْ عَلِمُواْ لَمَنِ اشْتَرَاهُ مَا لَهُ فِي الآخِرَةِ مِنْ خَلاَقٍ وَلَبِئْسَ مَا شَرَوْاْ بِهِ أَنفُسَهُمْ لَوْ كَانُواْ يَعْلَمُونَ</a:t>
            </a:r>
            <a:endParaRPr lang="bn-IN" sz="3200" b="1" dirty="0">
              <a:latin typeface="NikoshBAN" pitchFamily="2" charset="0"/>
              <a:cs typeface="+mj-cs"/>
            </a:endParaRPr>
          </a:p>
        </p:txBody>
      </p:sp>
      <p:sp>
        <p:nvSpPr>
          <p:cNvPr id="5" name="Title 1">
            <a:extLst>
              <a:ext uri="{FF2B5EF4-FFF2-40B4-BE49-F238E27FC236}">
                <a16:creationId xmlns:a16="http://schemas.microsoft.com/office/drawing/2014/main" id="{44AACDD1-C767-4755-9411-792D77AFF0D6}"/>
              </a:ext>
            </a:extLst>
          </p:cNvPr>
          <p:cNvSpPr txBox="1">
            <a:spLocks noGrp="1"/>
          </p:cNvSpPr>
          <p:nvPr>
            <p:ph type="title"/>
          </p:nvPr>
        </p:nvSpPr>
        <p:spPr>
          <a:xfrm>
            <a:off x="838200" y="365125"/>
            <a:ext cx="10515600" cy="1325563"/>
          </a:xfrm>
          <a:prstGeom prst="rect">
            <a:avLst/>
          </a:prstGeom>
          <a:solidFill>
            <a:schemeClr val="bg2">
              <a:lumMod val="75000"/>
            </a:schemeClr>
          </a:solidFill>
          <a:ln>
            <a:noFill/>
          </a:ln>
          <a:effectLst/>
          <a:scene3d>
            <a:camera prst="orthographicFront">
              <a:rot lat="0" lon="0" rev="0"/>
            </a:camera>
            <a:lightRig rig="glow" dir="t">
              <a:rot lat="0" lon="0" rev="14100000"/>
            </a:lightRig>
          </a:scene3d>
          <a:sp3d prstMaterial="softEdge">
            <a:bevelT w="127000" prst="artDeco"/>
          </a:sp3d>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bn-BD" sz="5400" b="1" dirty="0">
                <a:solidFill>
                  <a:srgbClr val="FF0000"/>
                </a:solidFill>
                <a:latin typeface="NikoshBAN" panose="02000000000000000000" pitchFamily="2" charset="0"/>
                <a:cs typeface="NikoshBAN" panose="02000000000000000000" pitchFamily="2" charset="0"/>
              </a:rPr>
              <a:t>যাদু সম্পর্কে আল-কুরআনের বানী</a:t>
            </a:r>
            <a:endParaRPr lang="en-US" sz="5400" b="1" dirty="0">
              <a:solidFill>
                <a:srgbClr val="FF0000"/>
              </a:solidFill>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2224081545"/>
      </p:ext>
    </p:extLst>
  </p:cSld>
  <p:clrMapOvr>
    <a:masterClrMapping/>
  </p:clrMapOvr>
  <mc:AlternateContent xmlns:mc="http://schemas.openxmlformats.org/markup-compatibility/2006">
    <mc:Choice xmlns:p14="http://schemas.microsoft.com/office/powerpoint/2010/main" Requires="p14">
      <p:transition spd="slow" p14:dur="1400">
        <p14:ripple/>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fade">
                                      <p:cBhvr>
                                        <p:cTn id="13" dur="1000"/>
                                        <p:tgtEl>
                                          <p:spTgt spid="5"/>
                                        </p:tgtEl>
                                      </p:cBhvr>
                                    </p:animEffect>
                                    <p:anim calcmode="lin" valueType="num">
                                      <p:cBhvr>
                                        <p:cTn id="14" dur="1000" fill="hold"/>
                                        <p:tgtEl>
                                          <p:spTgt spid="5"/>
                                        </p:tgtEl>
                                        <p:attrNameLst>
                                          <p:attrName>ppt_x</p:attrName>
                                        </p:attrNameLst>
                                      </p:cBhvr>
                                      <p:tavLst>
                                        <p:tav tm="0">
                                          <p:val>
                                            <p:strVal val="#ppt_x"/>
                                          </p:val>
                                        </p:tav>
                                        <p:tav tm="100000">
                                          <p:val>
                                            <p:strVal val="#ppt_x"/>
                                          </p:val>
                                        </p:tav>
                                      </p:tavLst>
                                    </p:anim>
                                    <p:anim calcmode="lin" valueType="num">
                                      <p:cBhvr>
                                        <p:cTn id="15"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2">
            <a:extLst>
              <a:ext uri="{FF2B5EF4-FFF2-40B4-BE49-F238E27FC236}">
                <a16:creationId xmlns:a16="http://schemas.microsoft.com/office/drawing/2014/main" id="{0668C01C-F567-44FB-B93C-51800BDAEED4}"/>
              </a:ext>
            </a:extLst>
          </p:cNvPr>
          <p:cNvSpPr txBox="1">
            <a:spLocks noGrp="1"/>
          </p:cNvSpPr>
          <p:nvPr>
            <p:ph idx="1"/>
          </p:nvPr>
        </p:nvSpPr>
        <p:spPr>
          <a:xfrm>
            <a:off x="838200" y="1825625"/>
            <a:ext cx="10515600" cy="4351338"/>
          </a:xfrm>
          <a:prstGeom prst="rect">
            <a:avLst/>
          </a:prstGeom>
          <a:solidFill>
            <a:schemeClr val="bg2">
              <a:lumMod val="75000"/>
            </a:schemeClr>
          </a:solidFill>
          <a:ln>
            <a:noFill/>
          </a:ln>
          <a:effectLst/>
          <a:scene3d>
            <a:camera prst="orthographicFront">
              <a:rot lat="0" lon="0" rev="0"/>
            </a:camera>
            <a:lightRig rig="glow" dir="t">
              <a:rot lat="0" lon="0" rev="14100000"/>
            </a:lightRig>
          </a:scene3d>
          <a:sp3d prstMaterial="softEdge">
            <a:bevelT w="127000" prst="artDeco"/>
          </a:sp3d>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just">
              <a:buNone/>
            </a:pPr>
            <a:r>
              <a:rPr lang="bn-BD" sz="2800" dirty="0">
                <a:latin typeface="NikoshBAN" pitchFamily="2" charset="0"/>
                <a:cs typeface="NikoshBAN" pitchFamily="2" charset="0"/>
              </a:rPr>
              <a:t>আর তারা অনুস্বরণ করল (ঐ সব তন্ত্রমন্ত্রের) যা সুলায়মানের রাজত্বকালে শয়তানরা চর্চা করেছিল। বস্তুতঃ সুলায়মান কুফুরী করেননি; বরং শয়তানরাই  কুফুরী করেছিল</a:t>
            </a:r>
            <a:r>
              <a:rPr lang="hi-IN" sz="2800" dirty="0">
                <a:latin typeface="NikoshBAN" pitchFamily="2" charset="0"/>
                <a:cs typeface="NikoshBAN" pitchFamily="2" charset="0"/>
              </a:rPr>
              <a:t>। </a:t>
            </a:r>
            <a:r>
              <a:rPr lang="bn-IN" sz="2800" dirty="0">
                <a:latin typeface="NikoshBAN" pitchFamily="2" charset="0"/>
                <a:cs typeface="NikoshBAN" pitchFamily="2" charset="0"/>
              </a:rPr>
              <a:t>তারা মানুষকে জাদু শেখাত এবং যা বাবেল শহরে দু</a:t>
            </a:r>
            <a:r>
              <a:rPr lang="bn-BD" sz="2800" dirty="0">
                <a:latin typeface="NikoshBAN" pitchFamily="2" charset="0"/>
                <a:cs typeface="NikoshBAN" pitchFamily="2" charset="0"/>
              </a:rPr>
              <a:t>’ফেরেশতা হারুত ও মারুতের প্রতি অবতীর্ণ করা হয়েছিল তা শেখাত</a:t>
            </a:r>
            <a:r>
              <a:rPr lang="hi-IN" sz="2800" dirty="0">
                <a:latin typeface="NikoshBAN" pitchFamily="2" charset="0"/>
                <a:cs typeface="NikoshBAN" pitchFamily="2" charset="0"/>
              </a:rPr>
              <a:t>। </a:t>
            </a:r>
            <a:r>
              <a:rPr lang="bn-BD" sz="2800" dirty="0">
                <a:latin typeface="NikoshBAN" pitchFamily="2" charset="0"/>
                <a:cs typeface="NikoshBAN" pitchFamily="2" charset="0"/>
              </a:rPr>
              <a:t>অথচ তারা কাকেও (জাদু) শিক্ষা দিত না যতক্ষণ না তারা বলত, অবশ্যই আমরা (আল্লাহর পক্ষ থেকে তোমাদের নিকট) পরীক্ষা স্বরুপ,</a:t>
            </a:r>
            <a:r>
              <a:rPr lang="bn-IN" sz="2800" dirty="0">
                <a:latin typeface="NikoshBAN" pitchFamily="2" charset="0"/>
                <a:cs typeface="NikoshBAN" pitchFamily="2" charset="0"/>
              </a:rPr>
              <a:t> </a:t>
            </a:r>
            <a:r>
              <a:rPr lang="bn-BD" sz="2800" dirty="0">
                <a:latin typeface="NikoshBAN" pitchFamily="2" charset="0"/>
                <a:cs typeface="NikoshBAN" pitchFamily="2" charset="0"/>
              </a:rPr>
              <a:t>কাজেই কুফুরী করো না। তারপরও তারা দুই ফেরেশতার নিকট হতে শিখত (এমন জাদু ) যার দ্বারা স্বামী-স্ত্রীর মাঝে বিচ্ছেদ ঘটাত। অবশ্য তারা আল্লাহর হুকুম ব্যতীত উহা দ্বারা কারো ক্ষতি করতে পারত না। অনন্তর তারা এমন কিছু শিখত যা তাদের নিজেদেরই ক্ষতিসাধন করত,তাদের কোন উপকারে আসত না এবং তারা জানত যে,যে ব্যক্তি এর বিনিময় গ্রহন করে,</a:t>
            </a:r>
            <a:r>
              <a:rPr lang="bn-IN" sz="2800" dirty="0">
                <a:latin typeface="NikoshBAN" pitchFamily="2" charset="0"/>
                <a:cs typeface="NikoshBAN" pitchFamily="2" charset="0"/>
              </a:rPr>
              <a:t> </a:t>
            </a:r>
            <a:r>
              <a:rPr lang="bn-BD" sz="2800" dirty="0">
                <a:latin typeface="NikoshBAN" pitchFamily="2" charset="0"/>
                <a:cs typeface="NikoshBAN" pitchFamily="2" charset="0"/>
              </a:rPr>
              <a:t>পরকালে তার জন্য কোন অংশ নেই। আর যার বিনিময়ে তারা</a:t>
            </a:r>
            <a:r>
              <a:rPr lang="bn-IN" sz="2800" dirty="0">
                <a:latin typeface="NikoshBAN" pitchFamily="2" charset="0"/>
                <a:cs typeface="NikoshBAN" pitchFamily="2" charset="0"/>
              </a:rPr>
              <a:t> </a:t>
            </a:r>
            <a:r>
              <a:rPr lang="bn-BD" sz="2800" dirty="0">
                <a:latin typeface="NikoshBAN" pitchFamily="2" charset="0"/>
                <a:cs typeface="NikoshBAN" pitchFamily="2" charset="0"/>
              </a:rPr>
              <a:t>নিজের সত্তাকে বিকিয়ে দিয়েছে,তা কতইনা নিকৃষ্ট, যদি তারা জানত</a:t>
            </a:r>
            <a:r>
              <a:rPr lang="bn-IN" sz="2800" dirty="0">
                <a:latin typeface="NikoshBAN" pitchFamily="2" charset="0"/>
                <a:cs typeface="NikoshBAN" pitchFamily="2" charset="0"/>
              </a:rPr>
              <a:t>। </a:t>
            </a:r>
          </a:p>
          <a:p>
            <a:pPr marL="0" indent="0" algn="just">
              <a:buNone/>
            </a:pPr>
            <a:r>
              <a:rPr lang="bn-IN" sz="2400" dirty="0">
                <a:latin typeface="NikoshBAN" pitchFamily="2" charset="0"/>
                <a:cs typeface="NikoshBAN" pitchFamily="2" charset="0"/>
              </a:rPr>
              <a:t>(সূরা বাকারা-আয়াত ১০২) </a:t>
            </a:r>
            <a:r>
              <a:rPr lang="bn-BD" sz="2400" dirty="0">
                <a:latin typeface="NikoshBAN" pitchFamily="2" charset="0"/>
                <a:cs typeface="NikoshBAN" pitchFamily="2" charset="0"/>
              </a:rPr>
              <a:t> </a:t>
            </a:r>
            <a:r>
              <a:rPr lang="bn-BD" sz="2400" dirty="0"/>
              <a:t>  </a:t>
            </a:r>
            <a:endParaRPr lang="en-US" sz="2400" dirty="0"/>
          </a:p>
        </p:txBody>
      </p:sp>
      <p:sp>
        <p:nvSpPr>
          <p:cNvPr id="5" name="Title 4">
            <a:extLst>
              <a:ext uri="{FF2B5EF4-FFF2-40B4-BE49-F238E27FC236}">
                <a16:creationId xmlns:a16="http://schemas.microsoft.com/office/drawing/2014/main" id="{E0441124-E869-47E2-BCC3-7F2F8E9B9E20}"/>
              </a:ext>
            </a:extLst>
          </p:cNvPr>
          <p:cNvSpPr txBox="1">
            <a:spLocks noGrp="1"/>
          </p:cNvSpPr>
          <p:nvPr>
            <p:ph type="title"/>
          </p:nvPr>
        </p:nvSpPr>
        <p:spPr>
          <a:xfrm>
            <a:off x="838200" y="365125"/>
            <a:ext cx="10515600" cy="1325563"/>
          </a:xfrm>
          <a:prstGeom prst="rect">
            <a:avLst/>
          </a:prstGeom>
          <a:solidFill>
            <a:schemeClr val="accent3">
              <a:lumMod val="20000"/>
              <a:lumOff val="80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ngle"/>
            <a:contourClr>
              <a:srgbClr val="FFFFFF"/>
            </a:contourClr>
          </a:sp3d>
        </p:spPr>
        <p:txBody>
          <a:bodyPr wrap="square" rtlCol="0">
            <a:spAutoFit/>
          </a:bodyPr>
          <a:lstStyle/>
          <a:p>
            <a:pPr algn="ctr"/>
            <a:r>
              <a:rPr lang="bn-IN" sz="3600" b="1" dirty="0">
                <a:solidFill>
                  <a:srgbClr val="00B050"/>
                </a:solidFill>
                <a:latin typeface="NikoshBAN" pitchFamily="2" charset="0"/>
                <a:cs typeface="NikoshBAN" pitchFamily="2" charset="0"/>
              </a:rPr>
              <a:t>আয়াতের অনুবাদ </a:t>
            </a:r>
            <a:endParaRPr lang="en-US" sz="3600" b="1" dirty="0">
              <a:solidFill>
                <a:srgbClr val="00B050"/>
              </a:solidFill>
              <a:latin typeface="NikoshBAN" pitchFamily="2" charset="0"/>
              <a:cs typeface="NikoshBAN" pitchFamily="2" charset="0"/>
            </a:endParaRPr>
          </a:p>
        </p:txBody>
      </p:sp>
    </p:spTree>
    <p:extLst>
      <p:ext uri="{BB962C8B-B14F-4D97-AF65-F5344CB8AC3E}">
        <p14:creationId xmlns:p14="http://schemas.microsoft.com/office/powerpoint/2010/main" val="9498342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grpId="0" nodeType="clickEffect">
                                  <p:stCondLst>
                                    <p:cond delay="0"/>
                                  </p:stCondLst>
                                  <p:childTnLst>
                                    <p:set>
                                      <p:cBhvr>
                                        <p:cTn id="13" dur="1" fill="hold">
                                          <p:stCondLst>
                                            <p:cond delay="0"/>
                                          </p:stCondLst>
                                        </p:cTn>
                                        <p:tgtEl>
                                          <p:spTgt spid="5"/>
                                        </p:tgtEl>
                                        <p:attrNameLst>
                                          <p:attrName>style.visibility</p:attrName>
                                        </p:attrNameLst>
                                      </p:cBhvr>
                                      <p:to>
                                        <p:strVal val="visible"/>
                                      </p:to>
                                    </p:set>
                                    <p:anim calcmode="lin" valueType="num">
                                      <p:cBhvr additive="base">
                                        <p:cTn id="14" dur="500" fill="hold"/>
                                        <p:tgtEl>
                                          <p:spTgt spid="5"/>
                                        </p:tgtEl>
                                        <p:attrNameLst>
                                          <p:attrName>ppt_x</p:attrName>
                                        </p:attrNameLst>
                                      </p:cBhvr>
                                      <p:tavLst>
                                        <p:tav tm="0">
                                          <p:val>
                                            <p:strVal val="#ppt_x"/>
                                          </p:val>
                                        </p:tav>
                                        <p:tav tm="100000">
                                          <p:val>
                                            <p:strVal val="#ppt_x"/>
                                          </p:val>
                                        </p:tav>
                                      </p:tavLst>
                                    </p:anim>
                                    <p:anim calcmode="lin" valueType="num">
                                      <p:cBhvr additive="base">
                                        <p:cTn id="15"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a:extLst>
              <a:ext uri="{FF2B5EF4-FFF2-40B4-BE49-F238E27FC236}">
                <a16:creationId xmlns:a16="http://schemas.microsoft.com/office/drawing/2014/main" id="{EE727155-6DFA-48C8-948D-FF116285A7B3}"/>
              </a:ext>
            </a:extLst>
          </p:cNvPr>
          <p:cNvSpPr>
            <a:spLocks noGrp="1"/>
          </p:cNvSpPr>
          <p:nvPr>
            <p:ph idx="1"/>
          </p:nvPr>
        </p:nvSpPr>
        <p:spPr>
          <a:xfrm>
            <a:off x="838200" y="1825625"/>
            <a:ext cx="10515600" cy="4351338"/>
          </a:xfrm>
          <a:solidFill>
            <a:schemeClr val="accent6">
              <a:lumMod val="60000"/>
              <a:lumOff val="4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noAutofit/>
          </a:bodyPr>
          <a:lstStyle/>
          <a:p>
            <a:pPr marL="0" indent="0" algn="r" rtl="1">
              <a:buNone/>
            </a:pPr>
            <a:r>
              <a:rPr lang="ar-SA" sz="2800" b="1" dirty="0">
                <a:solidFill>
                  <a:srgbClr val="002060"/>
                </a:solidFill>
                <a:latin typeface="Times New Roman" pitchFamily="18" charset="0"/>
                <a:cs typeface="Times New Roman" pitchFamily="18" charset="0"/>
              </a:rPr>
              <a:t>عَنْ اَبِىْ هُرَيْرَةَ رَضِىَ اللَّهُ عَنْهُ عَنِ النَّبِىِّ (ص) قَالَ:اِجْتَنِبُوْا الْمُوْبِقَاتِ. قَالُوْا يَا رَسُولَ اللّهِ-وَمَا هُنَّ قَالَ:الشِّرْكُ بِاللَّهِ-وَالسِّحْرُ-وَقَتْلُ النَّفْسِ الَّتِىْ حَرَّمَ اللَّهُ </a:t>
            </a:r>
            <a:r>
              <a:rPr lang="ks-Arab" sz="2800" b="1" dirty="0">
                <a:solidFill>
                  <a:srgbClr val="002060"/>
                </a:solidFill>
                <a:latin typeface="Times New Roman" pitchFamily="18" charset="0"/>
                <a:cs typeface="Times New Roman" pitchFamily="18" charset="0"/>
              </a:rPr>
              <a:t>ٳ</a:t>
            </a:r>
            <a:r>
              <a:rPr lang="ar-SA" sz="2800" b="1" dirty="0">
                <a:solidFill>
                  <a:srgbClr val="002060"/>
                </a:solidFill>
                <a:latin typeface="Times New Roman" pitchFamily="18" charset="0"/>
                <a:cs typeface="Times New Roman" pitchFamily="18" charset="0"/>
              </a:rPr>
              <a:t>ِلاَّ بِالْحَقِّ-وَأَكْلُ الرِّبَا-وَأَكْلُ مَالِ الْيَتِيْمِ-وَالتَّوَلَّى يَوْمَ الزَّحْفِ-وَقَذْفُ الْمُحْصَنَاتِ الْمُومِنَاتِ الْغَافِلاَتِ. البخاري-٦٨٥٧</a:t>
            </a:r>
            <a:endParaRPr lang="en-US" sz="2400" dirty="0">
              <a:latin typeface="NikoshBAN" panose="02000000000000000000" pitchFamily="2" charset="0"/>
              <a:cs typeface="NikoshBAN" panose="02000000000000000000" pitchFamily="2" charset="0"/>
            </a:endParaRPr>
          </a:p>
          <a:p>
            <a:pPr marL="0" indent="0" rtl="1">
              <a:buNone/>
            </a:pPr>
            <a:r>
              <a:rPr lang="bn-IN" sz="2400" dirty="0">
                <a:latin typeface="NikoshBAN" panose="02000000000000000000" pitchFamily="2" charset="0"/>
                <a:cs typeface="NikoshBAN" panose="02000000000000000000" pitchFamily="2" charset="0"/>
              </a:rPr>
              <a:t>হযরত আবু হুরায়রা (রা) হতে বর্ণিত, </a:t>
            </a:r>
            <a:r>
              <a:rPr lang="bn-BD" sz="2400" dirty="0">
                <a:latin typeface="NikoshBAN" panose="02000000000000000000" pitchFamily="2" charset="0"/>
                <a:cs typeface="NikoshBAN" panose="02000000000000000000" pitchFamily="2" charset="0"/>
              </a:rPr>
              <a:t>রাসূলুল্লাহ সাল্লাল্লাহু আলাইহি ওয়াসাল্লাম</a:t>
            </a:r>
            <a:r>
              <a:rPr lang="bn-IN" sz="2400" dirty="0">
                <a:latin typeface="NikoshBAN" panose="02000000000000000000" pitchFamily="2" charset="0"/>
                <a:cs typeface="NikoshBAN" panose="02000000000000000000" pitchFamily="2" charset="0"/>
              </a:rPr>
              <a:t> হতে বর্ণনা করেন, </a:t>
            </a:r>
            <a:r>
              <a:rPr lang="bn-BD" sz="2400" dirty="0">
                <a:latin typeface="NikoshBAN" panose="02000000000000000000" pitchFamily="2" charset="0"/>
                <a:cs typeface="NikoshBAN" panose="02000000000000000000" pitchFamily="2" charset="0"/>
              </a:rPr>
              <a:t>রাসূলুল্লাহ সাল্লাল্লাহু আলাইহি ওয়াসাল্লাম</a:t>
            </a:r>
            <a:r>
              <a:rPr lang="bn-IN" sz="2400" dirty="0">
                <a:latin typeface="NikoshBAN" panose="02000000000000000000" pitchFamily="2" charset="0"/>
                <a:cs typeface="NikoshBAN" panose="02000000000000000000" pitchFamily="2" charset="0"/>
              </a:rPr>
              <a:t> </a:t>
            </a:r>
            <a:r>
              <a:rPr lang="bn-BD" sz="2400" dirty="0">
                <a:latin typeface="NikoshBAN" panose="02000000000000000000" pitchFamily="2" charset="0"/>
                <a:cs typeface="NikoshBAN" panose="02000000000000000000" pitchFamily="2" charset="0"/>
              </a:rPr>
              <a:t>বলেছেন</a:t>
            </a:r>
            <a:r>
              <a:rPr lang="bn-IN" sz="2400" dirty="0">
                <a:latin typeface="NikoshBAN" panose="02000000000000000000" pitchFamily="2" charset="0"/>
                <a:cs typeface="NikoshBAN" panose="02000000000000000000" pitchFamily="2" charset="0"/>
              </a:rPr>
              <a:t>।</a:t>
            </a:r>
            <a:r>
              <a:rPr lang="bn-BD" sz="2400" dirty="0">
                <a:latin typeface="NikoshBAN" panose="02000000000000000000" pitchFamily="2" charset="0"/>
                <a:cs typeface="NikoshBAN" panose="02000000000000000000" pitchFamily="2" charset="0"/>
              </a:rPr>
              <a:t> তোমরা </a:t>
            </a:r>
            <a:r>
              <a:rPr lang="bn-IN" sz="2400" dirty="0">
                <a:latin typeface="NikoshBAN" panose="02000000000000000000" pitchFamily="2" charset="0"/>
                <a:cs typeface="NikoshBAN" panose="02000000000000000000" pitchFamily="2" charset="0"/>
              </a:rPr>
              <a:t>সাতটি </a:t>
            </a:r>
            <a:r>
              <a:rPr lang="bn-BD" sz="2400" dirty="0">
                <a:latin typeface="NikoshBAN" panose="02000000000000000000" pitchFamily="2" charset="0"/>
                <a:cs typeface="NikoshBAN" panose="02000000000000000000" pitchFamily="2" charset="0"/>
              </a:rPr>
              <a:t>ধ্বংস</a:t>
            </a:r>
            <a:r>
              <a:rPr lang="bn-IN" sz="2400" dirty="0">
                <a:latin typeface="NikoshBAN" panose="02000000000000000000" pitchFamily="2" charset="0"/>
                <a:cs typeface="NikoshBAN" panose="02000000000000000000" pitchFamily="2" charset="0"/>
              </a:rPr>
              <a:t>কারী বিষয় </a:t>
            </a:r>
            <a:r>
              <a:rPr lang="bn-BD" sz="2400" dirty="0">
                <a:latin typeface="NikoshBAN" panose="02000000000000000000" pitchFamily="2" charset="0"/>
                <a:cs typeface="NikoshBAN" panose="02000000000000000000" pitchFamily="2" charset="0"/>
              </a:rPr>
              <a:t>কাজ থেকে বেঁচে থাক।</a:t>
            </a:r>
            <a:r>
              <a:rPr lang="bn-IN" sz="2400" dirty="0">
                <a:latin typeface="NikoshBAN" panose="02000000000000000000" pitchFamily="2" charset="0"/>
                <a:cs typeface="NikoshBAN" panose="02000000000000000000" pitchFamily="2" charset="0"/>
              </a:rPr>
              <a:t> সাহাবিগণ জিজ্ঞেস করলেন, হে আল্লাহর রাসুল (স) সেগুলো কী? তিনি বলেন, আল্লাহর সাথে শিরক করা, যাদু, যথার্থ কারণ ছাড়া কাউকে হত্যা করা যা আল্লাহ হারাম করেছেন, সূদ খাওয়া, ইয়াতিমের সম্পদ ভক্ষণ করা, </a:t>
            </a:r>
            <a:r>
              <a:rPr lang="en-US" sz="2400" dirty="0" err="1">
                <a:latin typeface="NikoshBAN" panose="02000000000000000000" pitchFamily="2" charset="0"/>
                <a:cs typeface="NikoshBAN" panose="02000000000000000000" pitchFamily="2" charset="0"/>
              </a:rPr>
              <a:t>যুদ্ধের</a:t>
            </a:r>
            <a:r>
              <a:rPr lang="bn-IN" sz="2400" dirty="0">
                <a:latin typeface="NikoshBAN" panose="02000000000000000000" pitchFamily="2" charset="0"/>
                <a:cs typeface="NikoshBAN" panose="02000000000000000000" pitchFamily="2" charset="0"/>
              </a:rPr>
              <a:t> ময়দান থেকে পিঠ ফিরিয়ে নেয়া, সতী সাধ্বী নারীর প্রতি মিথ্যা অপবাদ দেয়া। বুখারী-৬৮৫৭</a:t>
            </a:r>
            <a:endParaRPr lang="en-US" sz="2400" dirty="0">
              <a:latin typeface="NikoshBAN" panose="02000000000000000000" pitchFamily="2" charset="0"/>
              <a:cs typeface="NikoshBAN" panose="02000000000000000000" pitchFamily="2" charset="0"/>
            </a:endParaRPr>
          </a:p>
        </p:txBody>
      </p:sp>
      <p:sp>
        <p:nvSpPr>
          <p:cNvPr id="5" name="Title 1">
            <a:extLst>
              <a:ext uri="{FF2B5EF4-FFF2-40B4-BE49-F238E27FC236}">
                <a16:creationId xmlns:a16="http://schemas.microsoft.com/office/drawing/2014/main" id="{07743A44-52F7-44F2-A8D0-1C81EF997391}"/>
              </a:ext>
            </a:extLst>
          </p:cNvPr>
          <p:cNvSpPr>
            <a:spLocks noGrp="1"/>
          </p:cNvSpPr>
          <p:nvPr>
            <p:ph type="title"/>
          </p:nvPr>
        </p:nvSpPr>
        <p:spPr>
          <a:xfrm>
            <a:off x="838200" y="365125"/>
            <a:ext cx="10515600" cy="1325563"/>
          </a:xfrm>
          <a:solidFill>
            <a:schemeClr val="accent2">
              <a:lumMod val="40000"/>
              <a:lumOff val="60000"/>
            </a:schemeClr>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a:noAutofit/>
          </a:bodyPr>
          <a:lstStyle/>
          <a:p>
            <a:r>
              <a:rPr lang="en-US" b="1" dirty="0" err="1">
                <a:solidFill>
                  <a:srgbClr val="FF0000"/>
                </a:solidFill>
                <a:latin typeface="NikoshBAN" panose="02000000000000000000" pitchFamily="2" charset="0"/>
                <a:cs typeface="NikoshBAN" panose="02000000000000000000" pitchFamily="2" charset="0"/>
              </a:rPr>
              <a:t>যাদু</a:t>
            </a:r>
            <a:r>
              <a:rPr lang="en-US" b="1" dirty="0">
                <a:solidFill>
                  <a:srgbClr val="FF0000"/>
                </a:solidFill>
                <a:latin typeface="NikoshBAN" panose="02000000000000000000" pitchFamily="2" charset="0"/>
                <a:cs typeface="NikoshBAN" panose="02000000000000000000" pitchFamily="2" charset="0"/>
              </a:rPr>
              <a:t> </a:t>
            </a:r>
            <a:r>
              <a:rPr lang="en-US" b="1" dirty="0" err="1">
                <a:solidFill>
                  <a:srgbClr val="FF0000"/>
                </a:solidFill>
                <a:latin typeface="NikoshBAN" panose="02000000000000000000" pitchFamily="2" charset="0"/>
                <a:cs typeface="NikoshBAN" panose="02000000000000000000" pitchFamily="2" charset="0"/>
              </a:rPr>
              <a:t>সম্পর্কে</a:t>
            </a:r>
            <a:r>
              <a:rPr lang="en-US" b="1" dirty="0">
                <a:solidFill>
                  <a:srgbClr val="FF0000"/>
                </a:solidFill>
                <a:latin typeface="NikoshBAN" panose="02000000000000000000" pitchFamily="2" charset="0"/>
                <a:cs typeface="NikoshBAN" panose="02000000000000000000" pitchFamily="2" charset="0"/>
              </a:rPr>
              <a:t> </a:t>
            </a:r>
            <a:r>
              <a:rPr lang="en-US" b="1" dirty="0" err="1">
                <a:solidFill>
                  <a:srgbClr val="FF0000"/>
                </a:solidFill>
                <a:latin typeface="NikoshBAN" panose="02000000000000000000" pitchFamily="2" charset="0"/>
                <a:cs typeface="NikoshBAN" panose="02000000000000000000" pitchFamily="2" charset="0"/>
              </a:rPr>
              <a:t>হাদীসের</a:t>
            </a:r>
            <a:r>
              <a:rPr lang="en-US" b="1" dirty="0">
                <a:solidFill>
                  <a:srgbClr val="FF0000"/>
                </a:solidFill>
                <a:latin typeface="NikoshBAN" panose="02000000000000000000" pitchFamily="2" charset="0"/>
                <a:cs typeface="NikoshBAN" panose="02000000000000000000" pitchFamily="2" charset="0"/>
              </a:rPr>
              <a:t> </a:t>
            </a:r>
            <a:r>
              <a:rPr lang="en-US" b="1" dirty="0" err="1">
                <a:solidFill>
                  <a:srgbClr val="FF0000"/>
                </a:solidFill>
                <a:latin typeface="NikoshBAN" panose="02000000000000000000" pitchFamily="2" charset="0"/>
                <a:cs typeface="NikoshBAN" panose="02000000000000000000" pitchFamily="2" charset="0"/>
              </a:rPr>
              <a:t>বা</a:t>
            </a:r>
            <a:r>
              <a:rPr lang="bn-IN" b="1" dirty="0">
                <a:solidFill>
                  <a:srgbClr val="FF0000"/>
                </a:solidFill>
                <a:latin typeface="NikoshBAN" panose="02000000000000000000" pitchFamily="2" charset="0"/>
                <a:cs typeface="NikoshBAN" panose="02000000000000000000" pitchFamily="2" charset="0"/>
              </a:rPr>
              <a:t>ণী </a:t>
            </a:r>
            <a:endParaRPr lang="en-US" b="1" dirty="0">
              <a:solidFill>
                <a:srgbClr val="FF0000"/>
              </a:solidFill>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15041383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bg/>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grpId="0" nodeType="click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fade">
                                      <p:cBhvr>
                                        <p:cTn id="19"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animBg="1"/>
      <p:bldP spid="5"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6">
            <a:extLst>
              <a:ext uri="{FF2B5EF4-FFF2-40B4-BE49-F238E27FC236}">
                <a16:creationId xmlns:a16="http://schemas.microsoft.com/office/drawing/2014/main" id="{20504A4A-14B6-4B2D-81CA-530BC7AA0D1C}"/>
              </a:ext>
            </a:extLst>
          </p:cNvPr>
          <p:cNvSpPr>
            <a:spLocks noGrp="1"/>
          </p:cNvSpPr>
          <p:nvPr>
            <p:ph type="title"/>
          </p:nvPr>
        </p:nvSpPr>
        <p:spPr>
          <a:xfrm>
            <a:off x="838200" y="365125"/>
            <a:ext cx="10515600" cy="1325563"/>
          </a:xfrm>
          <a:prstGeom prst="roundRect">
            <a:avLst/>
          </a:prstGeom>
          <a:solidFill>
            <a:schemeClr val="accent4">
              <a:lumMod val="75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BD" sz="4800" dirty="0">
                <a:latin typeface="NikoshBAN" panose="02000000000000000000" pitchFamily="2" charset="0"/>
                <a:cs typeface="NikoshBAN" panose="02000000000000000000" pitchFamily="2" charset="0"/>
              </a:rPr>
              <a:t>ইসলামে যাদুর বিধান</a:t>
            </a:r>
            <a:endParaRPr lang="en-US" sz="4800" dirty="0">
              <a:latin typeface="NikoshBAN" panose="02000000000000000000" pitchFamily="2" charset="0"/>
              <a:cs typeface="NikoshBAN" panose="02000000000000000000" pitchFamily="2" charset="0"/>
            </a:endParaRPr>
          </a:p>
        </p:txBody>
      </p:sp>
      <p:pic>
        <p:nvPicPr>
          <p:cNvPr id="5" name="Content Placeholder 4">
            <a:extLst>
              <a:ext uri="{FF2B5EF4-FFF2-40B4-BE49-F238E27FC236}">
                <a16:creationId xmlns:a16="http://schemas.microsoft.com/office/drawing/2014/main" id="{DDDE6651-48AB-4878-A7A3-E1D7D69AFCF3}"/>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427339" y="3426716"/>
            <a:ext cx="2966861" cy="2863663"/>
          </a:xfrm>
          <a:prstGeom prst="round2DiagRect">
            <a:avLst>
              <a:gd name="adj1" fmla="val 16667"/>
              <a:gd name="adj2" fmla="val 340"/>
            </a:avLst>
          </a:prstGeom>
          <a:solidFill>
            <a:srgbClr val="00B05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pic>
      <p:pic>
        <p:nvPicPr>
          <p:cNvPr id="6" name="Picture 5">
            <a:extLst>
              <a:ext uri="{FF2B5EF4-FFF2-40B4-BE49-F238E27FC236}">
                <a16:creationId xmlns:a16="http://schemas.microsoft.com/office/drawing/2014/main" id="{97DE345E-4B87-4ED4-AF0C-F56F61E9B59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750404" y="3241601"/>
            <a:ext cx="2359730" cy="2469485"/>
          </a:xfrm>
          <a:prstGeom prst="round2DiagRect">
            <a:avLst>
              <a:gd name="adj1" fmla="val 16667"/>
              <a:gd name="adj2" fmla="val 14078"/>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pic>
      <p:sp>
        <p:nvSpPr>
          <p:cNvPr id="7" name="TextBox 6">
            <a:extLst>
              <a:ext uri="{FF2B5EF4-FFF2-40B4-BE49-F238E27FC236}">
                <a16:creationId xmlns:a16="http://schemas.microsoft.com/office/drawing/2014/main" id="{1CF4A316-913F-4684-9093-51B709A844D5}"/>
              </a:ext>
            </a:extLst>
          </p:cNvPr>
          <p:cNvSpPr txBox="1"/>
          <p:nvPr/>
        </p:nvSpPr>
        <p:spPr>
          <a:xfrm rot="10800000" flipV="1">
            <a:off x="813507" y="5980888"/>
            <a:ext cx="8839199" cy="707886"/>
          </a:xfrm>
          <a:prstGeom prst="rect">
            <a:avLst/>
          </a:prstGeom>
          <a:solidFill>
            <a:schemeClr val="accent3">
              <a:lumMod val="75000"/>
            </a:schemeClr>
          </a:solidFill>
        </p:spPr>
        <p:txBody>
          <a:bodyPr wrap="square" rtlCol="0">
            <a:spAutoFit/>
          </a:bodyPr>
          <a:lstStyle/>
          <a:p>
            <a:r>
              <a:rPr lang="bn-BD" sz="4000" b="1" dirty="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ইসলামে যাদু শিক্ষা করা ও শিক্ষা দেয়া উভয়ই নিষিদ্ধ</a:t>
            </a:r>
            <a:endParaRPr lang="en-US" sz="4000" b="1" dirty="0">
              <a:effectLst>
                <a:outerShdw blurRad="38100" dist="38100" dir="2700000" algn="tl">
                  <a:srgbClr val="000000">
                    <a:alpha val="43137"/>
                  </a:srgbClr>
                </a:outerShdw>
              </a:effectLst>
              <a:latin typeface="NikoshBAN" panose="02000000000000000000" pitchFamily="2" charset="0"/>
              <a:cs typeface="NikoshBAN" panose="02000000000000000000" pitchFamily="2" charset="0"/>
            </a:endParaRPr>
          </a:p>
        </p:txBody>
      </p:sp>
      <p:sp>
        <p:nvSpPr>
          <p:cNvPr id="8" name="TextBox 7">
            <a:extLst>
              <a:ext uri="{FF2B5EF4-FFF2-40B4-BE49-F238E27FC236}">
                <a16:creationId xmlns:a16="http://schemas.microsoft.com/office/drawing/2014/main" id="{B0848E96-7996-4CB9-A8ED-B53206CA4A2A}"/>
              </a:ext>
            </a:extLst>
          </p:cNvPr>
          <p:cNvSpPr txBox="1"/>
          <p:nvPr/>
        </p:nvSpPr>
        <p:spPr>
          <a:xfrm>
            <a:off x="1427339" y="1958537"/>
            <a:ext cx="8001000" cy="1200329"/>
          </a:xfrm>
          <a:prstGeom prst="rect">
            <a:avLst/>
          </a:prstGeom>
          <a:solidFill>
            <a:schemeClr val="bg2">
              <a:lumMod val="50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wrap="square" rtlCol="0">
            <a:spAutoFit/>
          </a:bodyPr>
          <a:lstStyle/>
          <a:p>
            <a:pPr algn="ctr"/>
            <a:r>
              <a:rPr lang="bn-BD" sz="7200" b="1" dirty="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ইসলামে যাদু </a:t>
            </a:r>
            <a:r>
              <a:rPr lang="bn-IN" sz="7200" b="1" dirty="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 </a:t>
            </a:r>
            <a:r>
              <a:rPr lang="bn-BD" sz="7200" b="1" dirty="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সম্পূর্ণ</a:t>
            </a:r>
            <a:r>
              <a:rPr lang="bn-IN" sz="7200" b="1" dirty="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 হারাম </a:t>
            </a:r>
            <a:endParaRPr lang="en-US" sz="7200" b="1" dirty="0">
              <a:effectLst>
                <a:outerShdw blurRad="38100" dist="38100" dir="2700000" algn="tl">
                  <a:srgbClr val="000000">
                    <a:alpha val="43137"/>
                  </a:srgbClr>
                </a:outerShdw>
              </a:effectLst>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25393354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additive="base">
                                        <p:cTn id="13" dur="500" fill="hold"/>
                                        <p:tgtEl>
                                          <p:spTgt spid="5"/>
                                        </p:tgtEl>
                                        <p:attrNameLst>
                                          <p:attrName>ppt_x</p:attrName>
                                        </p:attrNameLst>
                                      </p:cBhvr>
                                      <p:tavLst>
                                        <p:tav tm="0">
                                          <p:val>
                                            <p:strVal val="#ppt_x"/>
                                          </p:val>
                                        </p:tav>
                                        <p:tav tm="100000">
                                          <p:val>
                                            <p:strVal val="#ppt_x"/>
                                          </p:val>
                                        </p:tav>
                                      </p:tavLst>
                                    </p:anim>
                                    <p:anim calcmode="lin" valueType="num">
                                      <p:cBhvr additive="base">
                                        <p:cTn id="14"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6"/>
                                        </p:tgtEl>
                                        <p:attrNameLst>
                                          <p:attrName>style.visibility</p:attrName>
                                        </p:attrNameLst>
                                      </p:cBhvr>
                                      <p:to>
                                        <p:strVal val="visible"/>
                                      </p:to>
                                    </p:set>
                                    <p:anim calcmode="lin" valueType="num">
                                      <p:cBhvr additive="base">
                                        <p:cTn id="19" dur="500" fill="hold"/>
                                        <p:tgtEl>
                                          <p:spTgt spid="6"/>
                                        </p:tgtEl>
                                        <p:attrNameLst>
                                          <p:attrName>ppt_x</p:attrName>
                                        </p:attrNameLst>
                                      </p:cBhvr>
                                      <p:tavLst>
                                        <p:tav tm="0">
                                          <p:val>
                                            <p:strVal val="#ppt_x"/>
                                          </p:val>
                                        </p:tav>
                                        <p:tav tm="100000">
                                          <p:val>
                                            <p:strVal val="#ppt_x"/>
                                          </p:val>
                                        </p:tav>
                                      </p:tavLst>
                                    </p:anim>
                                    <p:anim calcmode="lin" valueType="num">
                                      <p:cBhvr additive="base">
                                        <p:cTn id="20"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42" presetClass="entr" presetSubtype="0" fill="hold" grpId="0" nodeType="clickEffect">
                                  <p:stCondLst>
                                    <p:cond delay="0"/>
                                  </p:stCondLst>
                                  <p:childTnLst>
                                    <p:set>
                                      <p:cBhvr>
                                        <p:cTn id="24" dur="1" fill="hold">
                                          <p:stCondLst>
                                            <p:cond delay="0"/>
                                          </p:stCondLst>
                                        </p:cTn>
                                        <p:tgtEl>
                                          <p:spTgt spid="7"/>
                                        </p:tgtEl>
                                        <p:attrNameLst>
                                          <p:attrName>style.visibility</p:attrName>
                                        </p:attrNameLst>
                                      </p:cBhvr>
                                      <p:to>
                                        <p:strVal val="visible"/>
                                      </p:to>
                                    </p:set>
                                    <p:animEffect transition="in" filter="fade">
                                      <p:cBhvr>
                                        <p:cTn id="25" dur="1000"/>
                                        <p:tgtEl>
                                          <p:spTgt spid="7"/>
                                        </p:tgtEl>
                                      </p:cBhvr>
                                    </p:animEffect>
                                    <p:anim calcmode="lin" valueType="num">
                                      <p:cBhvr>
                                        <p:cTn id="26" dur="1000" fill="hold"/>
                                        <p:tgtEl>
                                          <p:spTgt spid="7"/>
                                        </p:tgtEl>
                                        <p:attrNameLst>
                                          <p:attrName>ppt_x</p:attrName>
                                        </p:attrNameLst>
                                      </p:cBhvr>
                                      <p:tavLst>
                                        <p:tav tm="0">
                                          <p:val>
                                            <p:strVal val="#ppt_x"/>
                                          </p:val>
                                        </p:tav>
                                        <p:tav tm="100000">
                                          <p:val>
                                            <p:strVal val="#ppt_x"/>
                                          </p:val>
                                        </p:tav>
                                      </p:tavLst>
                                    </p:anim>
                                    <p:anim calcmode="lin" valueType="num">
                                      <p:cBhvr>
                                        <p:cTn id="27"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2" presetClass="entr" presetSubtype="4" fill="hold" grpId="0" nodeType="clickEffect">
                                  <p:stCondLst>
                                    <p:cond delay="0"/>
                                  </p:stCondLst>
                                  <p:childTnLst>
                                    <p:set>
                                      <p:cBhvr>
                                        <p:cTn id="31" dur="1" fill="hold">
                                          <p:stCondLst>
                                            <p:cond delay="0"/>
                                          </p:stCondLst>
                                        </p:cTn>
                                        <p:tgtEl>
                                          <p:spTgt spid="8"/>
                                        </p:tgtEl>
                                        <p:attrNameLst>
                                          <p:attrName>style.visibility</p:attrName>
                                        </p:attrNameLst>
                                      </p:cBhvr>
                                      <p:to>
                                        <p:strVal val="visible"/>
                                      </p:to>
                                    </p:set>
                                    <p:anim calcmode="lin" valueType="num">
                                      <p:cBhvr additive="base">
                                        <p:cTn id="32" dur="500" fill="hold"/>
                                        <p:tgtEl>
                                          <p:spTgt spid="8"/>
                                        </p:tgtEl>
                                        <p:attrNameLst>
                                          <p:attrName>ppt_x</p:attrName>
                                        </p:attrNameLst>
                                      </p:cBhvr>
                                      <p:tavLst>
                                        <p:tav tm="0">
                                          <p:val>
                                            <p:strVal val="#ppt_x"/>
                                          </p:val>
                                        </p:tav>
                                        <p:tav tm="100000">
                                          <p:val>
                                            <p:strVal val="#ppt_x"/>
                                          </p:val>
                                        </p:tav>
                                      </p:tavLst>
                                    </p:anim>
                                    <p:anim calcmode="lin" valueType="num">
                                      <p:cBhvr additive="base">
                                        <p:cTn id="33"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7" grpId="0" animBg="1"/>
      <p:bldP spid="8"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a:extLst>
              <a:ext uri="{FF2B5EF4-FFF2-40B4-BE49-F238E27FC236}">
                <a16:creationId xmlns:a16="http://schemas.microsoft.com/office/drawing/2014/main" id="{CAE5AED2-B919-4DBB-B8A7-19CA6F18C590}"/>
              </a:ext>
            </a:extLst>
          </p:cNvPr>
          <p:cNvSpPr>
            <a:spLocks noGrp="1"/>
          </p:cNvSpPr>
          <p:nvPr>
            <p:ph idx="1"/>
          </p:nvPr>
        </p:nvSpPr>
        <p:spPr>
          <a:xfrm>
            <a:off x="214313" y="1428750"/>
            <a:ext cx="11139487" cy="6129338"/>
          </a:xfrm>
          <a:solidFill>
            <a:schemeClr val="accent2">
              <a:lumMod val="40000"/>
              <a:lumOff val="60000"/>
            </a:schemeClr>
          </a:solidFill>
          <a:ln>
            <a:solidFill>
              <a:srgbClr val="FF0000"/>
            </a:solidFill>
          </a:ln>
          <a:effectLst>
            <a:innerShdw blurRad="63500" dist="50800" dir="10800000">
              <a:prstClr val="black">
                <a:alpha val="50000"/>
              </a:prstClr>
            </a:innerShdw>
          </a:effectLst>
        </p:spPr>
        <p:txBody>
          <a:bodyPr>
            <a:noAutofit/>
          </a:bodyPr>
          <a:lstStyle/>
          <a:p>
            <a:pPr marL="0" indent="0">
              <a:buNone/>
            </a:pPr>
            <a:r>
              <a:rPr lang="bn-IN" sz="2400" b="1" dirty="0">
                <a:latin typeface="NikoshBAN" panose="02000000000000000000" pitchFamily="2" charset="0"/>
                <a:cs typeface="NikoshBAN" panose="02000000000000000000" pitchFamily="2" charset="0"/>
              </a:rPr>
              <a:t>1</a:t>
            </a:r>
            <a:r>
              <a:rPr lang="en-US" dirty="0">
                <a:latin typeface="NikoshBAN" panose="02000000000000000000" pitchFamily="2" charset="0"/>
                <a:cs typeface="NikoshBAN" panose="02000000000000000000" pitchFamily="2" charset="0"/>
              </a:rPr>
              <a:t>। </a:t>
            </a:r>
            <a:r>
              <a:rPr lang="bn-BD" dirty="0">
                <a:latin typeface="NikoshBAN" panose="02000000000000000000" pitchFamily="2" charset="0"/>
                <a:cs typeface="NikoshBAN" panose="02000000000000000000" pitchFamily="2" charset="0"/>
              </a:rPr>
              <a:t>যাদু</a:t>
            </a:r>
            <a:r>
              <a:rPr lang="bn-IN" dirty="0">
                <a:latin typeface="NikoshBAN" panose="02000000000000000000" pitchFamily="2" charset="0"/>
                <a:cs typeface="NikoshBAN" panose="02000000000000000000" pitchFamily="2" charset="0"/>
              </a:rPr>
              <a:t> বিদ্যা প্রবর্তন করেছে জিন শয়তান। কাজেই এহেন জঘন্য বিদ্যা থেকে মুসলিম মাত্রই দূরে থাকা একান্ত কর্তব্য। </a:t>
            </a:r>
          </a:p>
          <a:p>
            <a:pPr marL="0" indent="0">
              <a:buNone/>
            </a:pPr>
            <a:r>
              <a:rPr lang="en-US" dirty="0">
                <a:latin typeface="NikoshBAN" panose="02000000000000000000" pitchFamily="2" charset="0"/>
                <a:cs typeface="NikoshBAN" panose="02000000000000000000" pitchFamily="2" charset="0"/>
              </a:rPr>
              <a:t>২। </a:t>
            </a:r>
            <a:r>
              <a:rPr lang="bn-BD" dirty="0">
                <a:latin typeface="NikoshBAN" panose="02000000000000000000" pitchFamily="2" charset="0"/>
                <a:cs typeface="NikoshBAN" panose="02000000000000000000" pitchFamily="2" charset="0"/>
              </a:rPr>
              <a:t>যাদু</a:t>
            </a:r>
            <a:r>
              <a:rPr lang="bn-IN" dirty="0">
                <a:latin typeface="NikoshBAN" panose="02000000000000000000" pitchFamily="2" charset="0"/>
                <a:cs typeface="NikoshBAN" panose="02000000000000000000" pitchFamily="2" charset="0"/>
              </a:rPr>
              <a:t> বিদ্যা মূলত কুফরি, কাজেই যাদুকর কাফের।</a:t>
            </a:r>
            <a:endParaRPr lang="bn-BD" dirty="0">
              <a:latin typeface="NikoshBAN" panose="02000000000000000000" pitchFamily="2" charset="0"/>
              <a:cs typeface="NikoshBAN" panose="02000000000000000000" pitchFamily="2" charset="0"/>
            </a:endParaRPr>
          </a:p>
          <a:p>
            <a:pPr algn="just"/>
            <a:r>
              <a:rPr lang="en-US" dirty="0">
                <a:latin typeface="NikoshBAN" panose="02000000000000000000" pitchFamily="2" charset="0"/>
                <a:cs typeface="NikoshBAN" panose="02000000000000000000" pitchFamily="2" charset="0"/>
              </a:rPr>
              <a:t>৩। </a:t>
            </a:r>
            <a:r>
              <a:rPr lang="bn-IN" dirty="0">
                <a:latin typeface="NikoshBAN" panose="02000000000000000000" pitchFamily="2" charset="0"/>
                <a:cs typeface="NikoshBAN" panose="02000000000000000000" pitchFamily="2" charset="0"/>
              </a:rPr>
              <a:t>কুরআন হাদীসের পরিভাষায় যাদু এমন অদ্ভুত কর্মকান্ড যাতে কুফর, শিরক, এবং পাপাচার অবলম্বন করে জিন ও শয়তানকে সন্তুষ্ট করা হয়, তাদের সাহায্য চাওয়া হয় কাজেই এহেন বিদ্যা অর্জন করা হারাম। </a:t>
            </a:r>
          </a:p>
          <a:p>
            <a:pPr algn="just"/>
            <a:r>
              <a:rPr lang="en-US" sz="2400" dirty="0">
                <a:latin typeface="NikoshBAN" panose="02000000000000000000" pitchFamily="2" charset="0"/>
                <a:cs typeface="NikoshBAN" panose="02000000000000000000" pitchFamily="2" charset="0"/>
              </a:rPr>
              <a:t> ৪। </a:t>
            </a:r>
            <a:r>
              <a:rPr lang="bn-IN" sz="2400" dirty="0">
                <a:latin typeface="NikoshBAN" panose="02000000000000000000" pitchFamily="2" charset="0"/>
                <a:cs typeface="NikoshBAN" panose="02000000000000000000" pitchFamily="2" charset="0"/>
              </a:rPr>
              <a:t>মুজিজা প্রত্যক্ষ ভাবে আল্লাহ তায়ালার কাজ। অন্যদিকে যাদু প্রত্যক্ষ ভাবে জিন শয়তানের কাজ।</a:t>
            </a:r>
            <a:r>
              <a:rPr lang="bn-BD" sz="2400" dirty="0">
                <a:latin typeface="NikoshBAN" panose="02000000000000000000" pitchFamily="2" charset="0"/>
                <a:cs typeface="NikoshBAN" panose="02000000000000000000" pitchFamily="2" charset="0"/>
              </a:rPr>
              <a:t> </a:t>
            </a:r>
            <a:endParaRPr lang="bn-IN" sz="2400" dirty="0">
              <a:latin typeface="NikoshBAN" panose="02000000000000000000" pitchFamily="2" charset="0"/>
              <a:cs typeface="NikoshBAN" panose="02000000000000000000" pitchFamily="2" charset="0"/>
            </a:endParaRPr>
          </a:p>
          <a:p>
            <a:pPr algn="just"/>
            <a:r>
              <a:rPr lang="en-US" dirty="0">
                <a:latin typeface="NikoshBAN" panose="02000000000000000000" pitchFamily="2" charset="0"/>
                <a:cs typeface="NikoshBAN" panose="02000000000000000000" pitchFamily="2" charset="0"/>
              </a:rPr>
              <a:t>৫। </a:t>
            </a:r>
            <a:r>
              <a:rPr lang="bn-IN" dirty="0">
                <a:latin typeface="NikoshBAN" panose="02000000000000000000" pitchFamily="2" charset="0"/>
                <a:cs typeface="NikoshBAN" panose="02000000000000000000" pitchFamily="2" charset="0"/>
              </a:rPr>
              <a:t>মো’জেজা কারামত প্রকাশ পায় নবি, রসুল, ওলি, আওলিয়া, মুত্তাকি ও পরহেজগার, সৎ চরিত্রবান, আমলদার পবিত্র বান্দাদের পক্ষ থেকে। পক্ষান্তরে, যাদু প্রকাশ পায় পাপী, নোংরা, অপবিত্র, চরিত্রহীন, লম্পট, স্বার্থপর, অর্থলোভীদের পক্ষ থেকে।</a:t>
            </a:r>
            <a:endParaRPr lang="en-US" dirty="0">
              <a:latin typeface="NikoshBAN" panose="02000000000000000000" pitchFamily="2" charset="0"/>
              <a:cs typeface="NikoshBAN" panose="02000000000000000000" pitchFamily="2" charset="0"/>
            </a:endParaRPr>
          </a:p>
          <a:p>
            <a:pPr algn="just"/>
            <a:r>
              <a:rPr lang="en-US" sz="2400" dirty="0">
                <a:latin typeface="NikoshBAN" panose="02000000000000000000" pitchFamily="2" charset="0"/>
                <a:cs typeface="NikoshBAN" panose="02000000000000000000" pitchFamily="2" charset="0"/>
              </a:rPr>
              <a:t>৬। </a:t>
            </a:r>
            <a:r>
              <a:rPr lang="bn-IN" sz="2400" dirty="0">
                <a:latin typeface="NikoshBAN" panose="02000000000000000000" pitchFamily="2" charset="0"/>
                <a:cs typeface="NikoshBAN" panose="02000000000000000000" pitchFamily="2" charset="0"/>
              </a:rPr>
              <a:t>মো’জেজার উপর ইমান আনা ফরজ। যাদু বিশ্বাস করা হারাম।</a:t>
            </a:r>
          </a:p>
          <a:p>
            <a:pPr algn="just"/>
            <a:r>
              <a:rPr lang="bn-IN" sz="2400" dirty="0">
                <a:latin typeface="NikoshBAN" panose="02000000000000000000" pitchFamily="2" charset="0"/>
                <a:cs typeface="NikoshBAN" panose="02000000000000000000" pitchFamily="2" charset="0"/>
              </a:rPr>
              <a:t>৭। </a:t>
            </a:r>
            <a:r>
              <a:rPr lang="bn-IN" sz="2000" dirty="0">
                <a:latin typeface="NikoshBAN" panose="02000000000000000000" pitchFamily="2" charset="0"/>
                <a:cs typeface="NikoshBAN" panose="02000000000000000000" pitchFamily="2" charset="0"/>
              </a:rPr>
              <a:t>যাদুর দ্বারা যাদুকর নিজের স্বার্থ উদ্ধার করে। অর্থনৈতিক সাচ্ছন্দ্য অর্জন করে </a:t>
            </a:r>
            <a:r>
              <a:rPr lang="bn-IN" dirty="0">
                <a:latin typeface="NikoshBAN" panose="02000000000000000000" pitchFamily="2" charset="0"/>
                <a:cs typeface="NikoshBAN" panose="02000000000000000000" pitchFamily="2" charset="0"/>
              </a:rPr>
              <a:t>।</a:t>
            </a:r>
            <a:r>
              <a:rPr lang="bn-BD" dirty="0">
                <a:latin typeface="NikoshBAN" panose="02000000000000000000" pitchFamily="2" charset="0"/>
                <a:cs typeface="NikoshBAN" panose="02000000000000000000" pitchFamily="2" charset="0"/>
              </a:rPr>
              <a:t> </a:t>
            </a:r>
          </a:p>
        </p:txBody>
      </p:sp>
      <p:sp>
        <p:nvSpPr>
          <p:cNvPr id="5" name="Title 1">
            <a:extLst>
              <a:ext uri="{FF2B5EF4-FFF2-40B4-BE49-F238E27FC236}">
                <a16:creationId xmlns:a16="http://schemas.microsoft.com/office/drawing/2014/main" id="{8E4AFD29-D3C9-4611-A908-7D4067A9ACA2}"/>
              </a:ext>
            </a:extLst>
          </p:cNvPr>
          <p:cNvSpPr>
            <a:spLocks noGrp="1"/>
          </p:cNvSpPr>
          <p:nvPr>
            <p:ph type="title"/>
          </p:nvPr>
        </p:nvSpPr>
        <p:spPr>
          <a:xfrm>
            <a:off x="581025" y="0"/>
            <a:ext cx="10515600" cy="1325563"/>
          </a:xfrm>
          <a:solidFill>
            <a:srgbClr val="00B050"/>
          </a:solidFill>
          <a:ln>
            <a:solidFill>
              <a:schemeClr val="tx2"/>
            </a:solidFill>
          </a:ln>
          <a:effectLst>
            <a:outerShdw blurRad="63500" sx="102000" sy="102000" algn="ctr" rotWithShape="0">
              <a:prstClr val="black">
                <a:alpha val="40000"/>
              </a:prstClr>
            </a:outerShdw>
          </a:effectLst>
        </p:spPr>
        <p:txBody>
          <a:bodyPr>
            <a:noAutofit/>
          </a:bodyPr>
          <a:lstStyle/>
          <a:p>
            <a:pPr algn="ctr"/>
            <a:r>
              <a:rPr lang="bn-BD" b="1" dirty="0">
                <a:latin typeface="NikoshBAN" panose="02000000000000000000" pitchFamily="2" charset="0"/>
                <a:cs typeface="NikoshBAN" panose="02000000000000000000" pitchFamily="2" charset="0"/>
              </a:rPr>
              <a:t>যাদুর</a:t>
            </a:r>
            <a:r>
              <a:rPr lang="bn-BD" dirty="0">
                <a:latin typeface="NikoshBAN" panose="02000000000000000000" pitchFamily="2" charset="0"/>
                <a:cs typeface="NikoshBAN" panose="02000000000000000000" pitchFamily="2" charset="0"/>
              </a:rPr>
              <a:t> </a:t>
            </a:r>
            <a:r>
              <a:rPr lang="bn-BD" b="1" dirty="0">
                <a:latin typeface="NikoshBAN" panose="02000000000000000000" pitchFamily="2" charset="0"/>
                <a:cs typeface="NikoshBAN" panose="02000000000000000000" pitchFamily="2" charset="0"/>
              </a:rPr>
              <a:t>কুফল</a:t>
            </a:r>
            <a:endParaRPr lang="en-US" b="1" dirty="0">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41856396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4">
                                            <p:bg/>
                                          </p:spTgt>
                                        </p:tgtEl>
                                        <p:attrNameLst>
                                          <p:attrName>style.visibility</p:attrName>
                                        </p:attrNameLst>
                                      </p:cBhvr>
                                      <p:to>
                                        <p:strVal val="visible"/>
                                      </p:to>
                                    </p:set>
                                    <p:animEffect transition="in" filter="wipe(down)">
                                      <p:cBhvr>
                                        <p:cTn id="7" dur="500"/>
                                        <p:tgtEl>
                                          <p:spTgt spid="4">
                                            <p:bg/>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4">
                                            <p:txEl>
                                              <p:pRg st="0" end="0"/>
                                            </p:txEl>
                                          </p:spTgt>
                                        </p:tgtEl>
                                        <p:attrNameLst>
                                          <p:attrName>style.visibility</p:attrName>
                                        </p:attrNameLst>
                                      </p:cBhvr>
                                      <p:to>
                                        <p:strVal val="visible"/>
                                      </p:to>
                                    </p:set>
                                    <p:animEffect transition="in" filter="wipe(down)">
                                      <p:cBhvr>
                                        <p:cTn id="12" dur="500"/>
                                        <p:tgtEl>
                                          <p:spTgt spid="4">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4">
                                            <p:txEl>
                                              <p:pRg st="1" end="1"/>
                                            </p:txEl>
                                          </p:spTgt>
                                        </p:tgtEl>
                                        <p:attrNameLst>
                                          <p:attrName>style.visibility</p:attrName>
                                        </p:attrNameLst>
                                      </p:cBhvr>
                                      <p:to>
                                        <p:strVal val="visible"/>
                                      </p:to>
                                    </p:set>
                                    <p:animEffect transition="in" filter="wipe(down)">
                                      <p:cBhvr>
                                        <p:cTn id="17" dur="500"/>
                                        <p:tgtEl>
                                          <p:spTgt spid="4">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4">
                                            <p:txEl>
                                              <p:pRg st="2" end="2"/>
                                            </p:txEl>
                                          </p:spTgt>
                                        </p:tgtEl>
                                        <p:attrNameLst>
                                          <p:attrName>style.visibility</p:attrName>
                                        </p:attrNameLst>
                                      </p:cBhvr>
                                      <p:to>
                                        <p:strVal val="visible"/>
                                      </p:to>
                                    </p:set>
                                    <p:animEffect transition="in" filter="wipe(down)">
                                      <p:cBhvr>
                                        <p:cTn id="22" dur="500"/>
                                        <p:tgtEl>
                                          <p:spTgt spid="4">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4">
                                            <p:txEl>
                                              <p:pRg st="3" end="3"/>
                                            </p:txEl>
                                          </p:spTgt>
                                        </p:tgtEl>
                                        <p:attrNameLst>
                                          <p:attrName>style.visibility</p:attrName>
                                        </p:attrNameLst>
                                      </p:cBhvr>
                                      <p:to>
                                        <p:strVal val="visible"/>
                                      </p:to>
                                    </p:set>
                                    <p:animEffect transition="in" filter="wipe(down)">
                                      <p:cBhvr>
                                        <p:cTn id="27" dur="500"/>
                                        <p:tgtEl>
                                          <p:spTgt spid="4">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grpId="0" nodeType="clickEffect">
                                  <p:stCondLst>
                                    <p:cond delay="0"/>
                                  </p:stCondLst>
                                  <p:childTnLst>
                                    <p:set>
                                      <p:cBhvr>
                                        <p:cTn id="31" dur="1" fill="hold">
                                          <p:stCondLst>
                                            <p:cond delay="0"/>
                                          </p:stCondLst>
                                        </p:cTn>
                                        <p:tgtEl>
                                          <p:spTgt spid="4">
                                            <p:txEl>
                                              <p:pRg st="4" end="4"/>
                                            </p:txEl>
                                          </p:spTgt>
                                        </p:tgtEl>
                                        <p:attrNameLst>
                                          <p:attrName>style.visibility</p:attrName>
                                        </p:attrNameLst>
                                      </p:cBhvr>
                                      <p:to>
                                        <p:strVal val="visible"/>
                                      </p:to>
                                    </p:set>
                                    <p:animEffect transition="in" filter="wipe(down)">
                                      <p:cBhvr>
                                        <p:cTn id="32" dur="500"/>
                                        <p:tgtEl>
                                          <p:spTgt spid="4">
                                            <p:txEl>
                                              <p:pRg st="4" end="4"/>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4" fill="hold" grpId="0" nodeType="clickEffect">
                                  <p:stCondLst>
                                    <p:cond delay="0"/>
                                  </p:stCondLst>
                                  <p:childTnLst>
                                    <p:set>
                                      <p:cBhvr>
                                        <p:cTn id="36" dur="1" fill="hold">
                                          <p:stCondLst>
                                            <p:cond delay="0"/>
                                          </p:stCondLst>
                                        </p:cTn>
                                        <p:tgtEl>
                                          <p:spTgt spid="4">
                                            <p:txEl>
                                              <p:pRg st="5" end="5"/>
                                            </p:txEl>
                                          </p:spTgt>
                                        </p:tgtEl>
                                        <p:attrNameLst>
                                          <p:attrName>style.visibility</p:attrName>
                                        </p:attrNameLst>
                                      </p:cBhvr>
                                      <p:to>
                                        <p:strVal val="visible"/>
                                      </p:to>
                                    </p:set>
                                    <p:animEffect transition="in" filter="wipe(down)">
                                      <p:cBhvr>
                                        <p:cTn id="37" dur="500"/>
                                        <p:tgtEl>
                                          <p:spTgt spid="4">
                                            <p:txEl>
                                              <p:pRg st="5" end="5"/>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4" fill="hold" grpId="0" nodeType="clickEffect">
                                  <p:stCondLst>
                                    <p:cond delay="0"/>
                                  </p:stCondLst>
                                  <p:childTnLst>
                                    <p:set>
                                      <p:cBhvr>
                                        <p:cTn id="41" dur="1" fill="hold">
                                          <p:stCondLst>
                                            <p:cond delay="0"/>
                                          </p:stCondLst>
                                        </p:cTn>
                                        <p:tgtEl>
                                          <p:spTgt spid="4">
                                            <p:txEl>
                                              <p:pRg st="6" end="6"/>
                                            </p:txEl>
                                          </p:spTgt>
                                        </p:tgtEl>
                                        <p:attrNameLst>
                                          <p:attrName>style.visibility</p:attrName>
                                        </p:attrNameLst>
                                      </p:cBhvr>
                                      <p:to>
                                        <p:strVal val="visible"/>
                                      </p:to>
                                    </p:set>
                                    <p:animEffect transition="in" filter="wipe(down)">
                                      <p:cBhvr>
                                        <p:cTn id="42" dur="500"/>
                                        <p:tgtEl>
                                          <p:spTgt spid="4">
                                            <p:txEl>
                                              <p:pRg st="6" end="6"/>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2" presetClass="entr" presetSubtype="4" fill="hold" grpId="0" nodeType="clickEffect">
                                  <p:stCondLst>
                                    <p:cond delay="0"/>
                                  </p:stCondLst>
                                  <p:childTnLst>
                                    <p:set>
                                      <p:cBhvr>
                                        <p:cTn id="46" dur="1" fill="hold">
                                          <p:stCondLst>
                                            <p:cond delay="0"/>
                                          </p:stCondLst>
                                        </p:cTn>
                                        <p:tgtEl>
                                          <p:spTgt spid="5"/>
                                        </p:tgtEl>
                                        <p:attrNameLst>
                                          <p:attrName>style.visibility</p:attrName>
                                        </p:attrNameLst>
                                      </p:cBhvr>
                                      <p:to>
                                        <p:strVal val="visible"/>
                                      </p:to>
                                    </p:set>
                                    <p:anim calcmode="lin" valueType="num">
                                      <p:cBhvr additive="base">
                                        <p:cTn id="47" dur="500" fill="hold"/>
                                        <p:tgtEl>
                                          <p:spTgt spid="5"/>
                                        </p:tgtEl>
                                        <p:attrNameLst>
                                          <p:attrName>ppt_x</p:attrName>
                                        </p:attrNameLst>
                                      </p:cBhvr>
                                      <p:tavLst>
                                        <p:tav tm="0">
                                          <p:val>
                                            <p:strVal val="#ppt_x"/>
                                          </p:val>
                                        </p:tav>
                                        <p:tav tm="100000">
                                          <p:val>
                                            <p:strVal val="#ppt_x"/>
                                          </p:val>
                                        </p:tav>
                                      </p:tavLst>
                                    </p:anim>
                                    <p:anim calcmode="lin" valueType="num">
                                      <p:cBhvr additive="base">
                                        <p:cTn id="4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animBg="1"/>
      <p:bldP spid="5"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588955CC-A3BC-4157-A684-C903B59039B9}"/>
              </a:ext>
            </a:extLst>
          </p:cNvPr>
          <p:cNvSpPr txBox="1">
            <a:spLocks noGrp="1"/>
          </p:cNvSpPr>
          <p:nvPr>
            <p:ph type="title"/>
          </p:nvPr>
        </p:nvSpPr>
        <p:spPr>
          <a:xfrm>
            <a:off x="838200" y="365125"/>
            <a:ext cx="10515600" cy="1325563"/>
          </a:xfrm>
          <a:prstGeom prst="rect">
            <a:avLst/>
          </a:prstGeom>
          <a:solidFill>
            <a:schemeClr val="accent5">
              <a:lumMod val="40000"/>
              <a:lumOff val="60000"/>
            </a:schemeClr>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wrap="square" rtlCol="0">
            <a:spAutoFit/>
          </a:bodyPr>
          <a:lstStyle/>
          <a:p>
            <a:pPr algn="ctr"/>
            <a:r>
              <a:rPr lang="bn-IN" sz="4000" b="1" dirty="0">
                <a:solidFill>
                  <a:srgbClr val="00B050"/>
                </a:solidFill>
                <a:latin typeface="NikoshBAN" pitchFamily="2" charset="0"/>
                <a:cs typeface="NikoshBAN" pitchFamily="2" charset="0"/>
              </a:rPr>
              <a:t>যাদু ও মুজিজার মধ্যে পার্থক্য </a:t>
            </a:r>
            <a:endParaRPr lang="en-US" sz="4000" b="1" dirty="0">
              <a:solidFill>
                <a:srgbClr val="00B050"/>
              </a:solidFill>
              <a:latin typeface="NikoshBAN" pitchFamily="2" charset="0"/>
              <a:cs typeface="NikoshBAN" pitchFamily="2" charset="0"/>
            </a:endParaRPr>
          </a:p>
        </p:txBody>
      </p:sp>
      <p:sp>
        <p:nvSpPr>
          <p:cNvPr id="5" name="Content Placeholder 4">
            <a:extLst>
              <a:ext uri="{FF2B5EF4-FFF2-40B4-BE49-F238E27FC236}">
                <a16:creationId xmlns:a16="http://schemas.microsoft.com/office/drawing/2014/main" id="{EF2BC36D-030E-4B4F-A8C2-6D6F2413DB1E}"/>
              </a:ext>
            </a:extLst>
          </p:cNvPr>
          <p:cNvSpPr>
            <a:spLocks noGrp="1"/>
          </p:cNvSpPr>
          <p:nvPr>
            <p:ph idx="1"/>
          </p:nvPr>
        </p:nvSpPr>
        <p:spPr>
          <a:xfrm>
            <a:off x="838200" y="1825625"/>
            <a:ext cx="10515600" cy="4497129"/>
          </a:xfrm>
          <a:prstGeom prst="rect">
            <a:avLst/>
          </a:prstGeom>
          <a:solidFill>
            <a:schemeClr val="accent3">
              <a:lumMod val="20000"/>
              <a:lumOff val="80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slope"/>
            <a:contourClr>
              <a:srgbClr val="FFFFFF"/>
            </a:contourClr>
          </a:sp3d>
        </p:spPr>
        <p:txBody>
          <a:bodyPr wrap="square">
            <a:spAutoFit/>
          </a:bodyPr>
          <a:lstStyle/>
          <a:p>
            <a:pPr algn="just"/>
            <a:r>
              <a:rPr lang="bn-IN" b="1" dirty="0">
                <a:solidFill>
                  <a:srgbClr val="FF0000"/>
                </a:solidFill>
                <a:effectLst>
                  <a:outerShdw blurRad="38100" dist="38100" dir="2700000" algn="tl">
                    <a:srgbClr val="000000">
                      <a:alpha val="43137"/>
                    </a:srgbClr>
                  </a:outerShdw>
                </a:effectLst>
                <a:latin typeface="NikoshBAN" pitchFamily="2" charset="0"/>
                <a:cs typeface="NikoshBAN" pitchFamily="2" charset="0"/>
              </a:rPr>
              <a:t>(এক) </a:t>
            </a:r>
            <a:r>
              <a:rPr lang="bn-IN" b="1" dirty="0">
                <a:latin typeface="NikoshBAN" pitchFamily="2" charset="0"/>
                <a:cs typeface="NikoshBAN" pitchFamily="2" charset="0"/>
              </a:rPr>
              <a:t>যাদু মানুষের ক্রিয়াকলাপের ফল বিভিন্ন কারণ ও উপরণের সমষ্টির অস্বাভাবিক ফলশ্রুতি এবং যাদু করের সাধনার বহিঃপ্রকাশ।</a:t>
            </a:r>
            <a:r>
              <a:rPr lang="en-US" b="1" dirty="0">
                <a:latin typeface="NikoshBAN" pitchFamily="2" charset="0"/>
                <a:cs typeface="NikoshBAN" pitchFamily="2" charset="0"/>
              </a:rPr>
              <a:t> </a:t>
            </a:r>
            <a:r>
              <a:rPr lang="en-US" b="1" dirty="0" err="1">
                <a:latin typeface="NikoshBAN" pitchFamily="2" charset="0"/>
                <a:cs typeface="NikoshBAN" pitchFamily="2" charset="0"/>
              </a:rPr>
              <a:t>পক্ষান্তরে</a:t>
            </a:r>
            <a:r>
              <a:rPr lang="en-US" b="1" dirty="0">
                <a:latin typeface="NikoshBAN" pitchFamily="2" charset="0"/>
                <a:cs typeface="NikoshBAN" pitchFamily="2" charset="0"/>
              </a:rPr>
              <a:t>, </a:t>
            </a:r>
            <a:r>
              <a:rPr lang="en-US" b="1" dirty="0" err="1">
                <a:latin typeface="NikoshBAN" pitchFamily="2" charset="0"/>
                <a:cs typeface="NikoshBAN" pitchFamily="2" charset="0"/>
              </a:rPr>
              <a:t>মো’জেজা</a:t>
            </a:r>
            <a:r>
              <a:rPr lang="en-US" b="1" dirty="0">
                <a:latin typeface="NikoshBAN" pitchFamily="2" charset="0"/>
                <a:cs typeface="NikoshBAN" pitchFamily="2" charset="0"/>
              </a:rPr>
              <a:t> </a:t>
            </a:r>
            <a:r>
              <a:rPr lang="en-US" b="1" dirty="0" err="1">
                <a:latin typeface="NikoshBAN" pitchFamily="2" charset="0"/>
                <a:cs typeface="NikoshBAN" pitchFamily="2" charset="0"/>
              </a:rPr>
              <a:t>আদৌ</a:t>
            </a:r>
            <a:r>
              <a:rPr lang="en-US" b="1" dirty="0">
                <a:latin typeface="NikoshBAN" pitchFamily="2" charset="0"/>
                <a:cs typeface="NikoshBAN" pitchFamily="2" charset="0"/>
              </a:rPr>
              <a:t> </a:t>
            </a:r>
            <a:r>
              <a:rPr lang="en-US" b="1" dirty="0" err="1">
                <a:latin typeface="NikoshBAN" pitchFamily="2" charset="0"/>
                <a:cs typeface="NikoshBAN" pitchFamily="2" charset="0"/>
              </a:rPr>
              <a:t>মানুষের</a:t>
            </a:r>
            <a:r>
              <a:rPr lang="en-US" b="1" dirty="0">
                <a:latin typeface="NikoshBAN" pitchFamily="2" charset="0"/>
                <a:cs typeface="NikoshBAN" pitchFamily="2" charset="0"/>
              </a:rPr>
              <a:t> </a:t>
            </a:r>
            <a:r>
              <a:rPr lang="en-US" b="1" dirty="0" err="1">
                <a:latin typeface="NikoshBAN" pitchFamily="2" charset="0"/>
                <a:cs typeface="NikoshBAN" pitchFamily="2" charset="0"/>
              </a:rPr>
              <a:t>কোন</a:t>
            </a:r>
            <a:r>
              <a:rPr lang="en-US" b="1" dirty="0">
                <a:latin typeface="NikoshBAN" pitchFamily="2" charset="0"/>
                <a:cs typeface="NikoshBAN" pitchFamily="2" charset="0"/>
              </a:rPr>
              <a:t> </a:t>
            </a:r>
            <a:r>
              <a:rPr lang="en-US" b="1" dirty="0" err="1">
                <a:latin typeface="NikoshBAN" pitchFamily="2" charset="0"/>
                <a:cs typeface="NikoshBAN" pitchFamily="2" charset="0"/>
              </a:rPr>
              <a:t>প্রকার</a:t>
            </a:r>
            <a:r>
              <a:rPr lang="en-US" b="1" dirty="0">
                <a:latin typeface="NikoshBAN" pitchFamily="2" charset="0"/>
                <a:cs typeface="NikoshBAN" pitchFamily="2" charset="0"/>
              </a:rPr>
              <a:t> </a:t>
            </a:r>
            <a:r>
              <a:rPr lang="en-US" b="1" dirty="0" err="1">
                <a:latin typeface="NikoshBAN" pitchFamily="2" charset="0"/>
                <a:cs typeface="NikoshBAN" pitchFamily="2" charset="0"/>
              </a:rPr>
              <a:t>কর্মফল</a:t>
            </a:r>
            <a:r>
              <a:rPr lang="en-US" b="1" dirty="0">
                <a:latin typeface="NikoshBAN" pitchFamily="2" charset="0"/>
                <a:cs typeface="NikoshBAN" pitchFamily="2" charset="0"/>
              </a:rPr>
              <a:t> </a:t>
            </a:r>
            <a:r>
              <a:rPr lang="en-US" b="1" dirty="0" err="1">
                <a:latin typeface="NikoshBAN" pitchFamily="2" charset="0"/>
                <a:cs typeface="NikoshBAN" pitchFamily="2" charset="0"/>
              </a:rPr>
              <a:t>নয়</a:t>
            </a:r>
            <a:r>
              <a:rPr lang="en-US" b="1" dirty="0">
                <a:latin typeface="NikoshBAN" pitchFamily="2" charset="0"/>
                <a:cs typeface="NikoshBAN" pitchFamily="2" charset="0"/>
              </a:rPr>
              <a:t> </a:t>
            </a:r>
            <a:r>
              <a:rPr lang="en-US" b="1" dirty="0" err="1">
                <a:latin typeface="NikoshBAN" pitchFamily="2" charset="0"/>
                <a:cs typeface="NikoshBAN" pitchFamily="2" charset="0"/>
              </a:rPr>
              <a:t>বরং</a:t>
            </a:r>
            <a:r>
              <a:rPr lang="en-US" b="1" dirty="0">
                <a:latin typeface="NikoshBAN" pitchFamily="2" charset="0"/>
                <a:cs typeface="NikoshBAN" pitchFamily="2" charset="0"/>
              </a:rPr>
              <a:t> </a:t>
            </a:r>
            <a:r>
              <a:rPr lang="en-US" b="1" dirty="0" err="1">
                <a:latin typeface="NikoshBAN" pitchFamily="2" charset="0"/>
                <a:cs typeface="NikoshBAN" pitchFamily="2" charset="0"/>
              </a:rPr>
              <a:t>তা</a:t>
            </a:r>
            <a:r>
              <a:rPr lang="en-US" b="1" dirty="0">
                <a:latin typeface="NikoshBAN" pitchFamily="2" charset="0"/>
                <a:cs typeface="NikoshBAN" pitchFamily="2" charset="0"/>
              </a:rPr>
              <a:t> </a:t>
            </a:r>
            <a:r>
              <a:rPr lang="en-US" b="1" dirty="0" err="1">
                <a:latin typeface="NikoshBAN" pitchFamily="2" charset="0"/>
                <a:cs typeface="NikoshBAN" pitchFamily="2" charset="0"/>
              </a:rPr>
              <a:t>সর্বশক্তিমান</a:t>
            </a:r>
            <a:r>
              <a:rPr lang="en-US" b="1" dirty="0">
                <a:latin typeface="NikoshBAN" pitchFamily="2" charset="0"/>
                <a:cs typeface="NikoshBAN" pitchFamily="2" charset="0"/>
              </a:rPr>
              <a:t> </a:t>
            </a:r>
            <a:r>
              <a:rPr lang="en-US" b="1" dirty="0" err="1">
                <a:latin typeface="NikoshBAN" pitchFamily="2" charset="0"/>
                <a:cs typeface="NikoshBAN" pitchFamily="2" charset="0"/>
              </a:rPr>
              <a:t>আল্লাহ</a:t>
            </a:r>
            <a:r>
              <a:rPr lang="en-US" b="1" dirty="0">
                <a:latin typeface="NikoshBAN" pitchFamily="2" charset="0"/>
                <a:cs typeface="NikoshBAN" pitchFamily="2" charset="0"/>
              </a:rPr>
              <a:t> </a:t>
            </a:r>
            <a:r>
              <a:rPr lang="en-US" b="1" dirty="0" err="1">
                <a:latin typeface="NikoshBAN" pitchFamily="2" charset="0"/>
                <a:cs typeface="NikoshBAN" pitchFamily="2" charset="0"/>
              </a:rPr>
              <a:t>পাকের</a:t>
            </a:r>
            <a:r>
              <a:rPr lang="en-US" b="1" dirty="0">
                <a:latin typeface="NikoshBAN" pitchFamily="2" charset="0"/>
                <a:cs typeface="NikoshBAN" pitchFamily="2" charset="0"/>
              </a:rPr>
              <a:t> </a:t>
            </a:r>
            <a:r>
              <a:rPr lang="en-US" b="1" dirty="0" err="1">
                <a:latin typeface="NikoshBAN" pitchFamily="2" charset="0"/>
                <a:cs typeface="NikoshBAN" pitchFamily="2" charset="0"/>
              </a:rPr>
              <a:t>বিশ্ময়কর</a:t>
            </a:r>
            <a:r>
              <a:rPr lang="en-US" b="1" dirty="0">
                <a:latin typeface="NikoshBAN" pitchFamily="2" charset="0"/>
                <a:cs typeface="NikoshBAN" pitchFamily="2" charset="0"/>
              </a:rPr>
              <a:t> </a:t>
            </a:r>
            <a:r>
              <a:rPr lang="en-US" b="1" dirty="0" err="1">
                <a:latin typeface="NikoshBAN" pitchFamily="2" charset="0"/>
                <a:cs typeface="NikoshBAN" pitchFamily="2" charset="0"/>
              </a:rPr>
              <a:t>কুদরতের</a:t>
            </a:r>
            <a:r>
              <a:rPr lang="en-US" b="1" dirty="0">
                <a:latin typeface="NikoshBAN" pitchFamily="2" charset="0"/>
                <a:cs typeface="NikoshBAN" pitchFamily="2" charset="0"/>
              </a:rPr>
              <a:t> </a:t>
            </a:r>
            <a:r>
              <a:rPr lang="en-US" b="1" dirty="0" err="1">
                <a:latin typeface="NikoshBAN" pitchFamily="2" charset="0"/>
                <a:cs typeface="NikoshBAN" pitchFamily="2" charset="0"/>
              </a:rPr>
              <a:t>বহিঃপ্রকাশ</a:t>
            </a:r>
            <a:r>
              <a:rPr lang="en-US" b="1" dirty="0">
                <a:latin typeface="NikoshBAN" pitchFamily="2" charset="0"/>
                <a:cs typeface="NikoshBAN" pitchFamily="2" charset="0"/>
              </a:rPr>
              <a:t>।</a:t>
            </a:r>
            <a:r>
              <a:rPr lang="bn-IN" b="1" dirty="0">
                <a:latin typeface="NikoshBAN" pitchFamily="2" charset="0"/>
                <a:cs typeface="NikoshBAN" pitchFamily="2" charset="0"/>
              </a:rPr>
              <a:t> কোন নবির মুজিজায় তাঁর নিজের কোন শক্তির বহিঃপ্রকাশ হয় না বরং তাতে আল্লাহ পাকের ইচ্ছা ও মর্জিই কার্যকর হয়। আল্লাহ তায়ালা নবি ও রসুলদেরকে তাদের নবুওয়াত ও রেসালাতের প্রমাণ স্বরুপ মুজিজা দান করে থাকেন। </a:t>
            </a:r>
            <a:endParaRPr lang="bn-IN" b="1" dirty="0">
              <a:solidFill>
                <a:srgbClr val="FF0000"/>
              </a:solidFill>
              <a:effectLst>
                <a:outerShdw blurRad="38100" dist="38100" dir="2700000" algn="tl">
                  <a:srgbClr val="000000">
                    <a:alpha val="43137"/>
                  </a:srgbClr>
                </a:outerShdw>
              </a:effectLst>
              <a:latin typeface="NikoshBAN" pitchFamily="2" charset="0"/>
              <a:cs typeface="NikoshBAN" pitchFamily="2" charset="0"/>
            </a:endParaRPr>
          </a:p>
          <a:p>
            <a:pPr algn="just"/>
            <a:r>
              <a:rPr lang="bn-IN" b="1" dirty="0">
                <a:solidFill>
                  <a:srgbClr val="FF0000"/>
                </a:solidFill>
                <a:effectLst>
                  <a:outerShdw blurRad="38100" dist="38100" dir="2700000" algn="tl">
                    <a:srgbClr val="000000">
                      <a:alpha val="43137"/>
                    </a:srgbClr>
                  </a:outerShdw>
                </a:effectLst>
                <a:latin typeface="NikoshBAN" pitchFamily="2" charset="0"/>
                <a:cs typeface="NikoshBAN" pitchFamily="2" charset="0"/>
              </a:rPr>
              <a:t>(দুই) </a:t>
            </a:r>
            <a:r>
              <a:rPr lang="bn-IN" b="1" dirty="0">
                <a:effectLst>
                  <a:outerShdw blurRad="38100" dist="38100" dir="2700000" algn="tl">
                    <a:srgbClr val="000000">
                      <a:alpha val="43137"/>
                    </a:srgbClr>
                  </a:outerShdw>
                </a:effectLst>
                <a:latin typeface="NikoshBAN" pitchFamily="2" charset="0"/>
                <a:cs typeface="NikoshBAN" pitchFamily="2" charset="0"/>
              </a:rPr>
              <a:t>এ ছাড়াও এক যাদুকর অন্য যাদুকরের মোকাবিলা করতে পারে কিন্তু নবির মো’জেজার মোকাবিলা কেউ করতে পারে না। তাই ফেরাউনের যাদুকরদের প্রেরিত সমস্ত যাদু যখন মুসা (আ) এর লাঠি সর্প হয়ে খেয়ে ফেলল। তখন ফেরাউনের যাদুকররা বুঝতে পেরেছিল যে, এটা যাদু নয় বরং এটা নবির মো’জেজা। তাই তারা বলেছিল, আমরা মুসা (আ) ও হারুন (আ) এর প্রভুর প্রতি বিশ্বাস স্থাপন করলাম। </a:t>
            </a:r>
          </a:p>
        </p:txBody>
      </p:sp>
    </p:spTree>
    <p:extLst>
      <p:ext uri="{BB962C8B-B14F-4D97-AF65-F5344CB8AC3E}">
        <p14:creationId xmlns:p14="http://schemas.microsoft.com/office/powerpoint/2010/main" val="2912558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heel(1)">
                                      <p:cBhvr>
                                        <p:cTn id="7" dur="20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additive="base">
                                        <p:cTn id="12" dur="500" fill="hold"/>
                                        <p:tgtEl>
                                          <p:spTgt spid="5"/>
                                        </p:tgtEl>
                                        <p:attrNameLst>
                                          <p:attrName>ppt_x</p:attrName>
                                        </p:attrNameLst>
                                      </p:cBhvr>
                                      <p:tavLst>
                                        <p:tav tm="0">
                                          <p:val>
                                            <p:strVal val="#ppt_x"/>
                                          </p:val>
                                        </p:tav>
                                        <p:tav tm="100000">
                                          <p:val>
                                            <p:strVal val="#ppt_x"/>
                                          </p:val>
                                        </p:tav>
                                      </p:tavLst>
                                    </p:anim>
                                    <p:anim calcmode="lin" valueType="num">
                                      <p:cBhvr additive="base">
                                        <p:cTn id="13"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DE8041-5879-4D34-8964-4DD51A504473}"/>
              </a:ext>
            </a:extLst>
          </p:cNvPr>
          <p:cNvSpPr>
            <a:spLocks noGrp="1"/>
          </p:cNvSpPr>
          <p:nvPr>
            <p:ph type="title"/>
          </p:nvPr>
        </p:nvSpPr>
        <p:spPr/>
        <p:txBody>
          <a:bodyPr/>
          <a:lstStyle/>
          <a:p>
            <a:r>
              <a:rPr lang="bn-IN" dirty="0"/>
              <a:t>     </a:t>
            </a:r>
            <a:r>
              <a:rPr lang="bn-IN" dirty="0">
                <a:latin typeface="NikoshBAN" panose="02000000000000000000" pitchFamily="2" charset="0"/>
                <a:cs typeface="NikoshBAN" panose="02000000000000000000" pitchFamily="2" charset="0"/>
              </a:rPr>
              <a:t>দলীয় কাজ </a:t>
            </a:r>
            <a:endParaRPr lang="en-US" dirty="0">
              <a:latin typeface="NikoshBAN" panose="02000000000000000000" pitchFamily="2" charset="0"/>
              <a:cs typeface="NikoshBAN" panose="02000000000000000000" pitchFamily="2" charset="0"/>
            </a:endParaRPr>
          </a:p>
        </p:txBody>
      </p:sp>
      <p:sp>
        <p:nvSpPr>
          <p:cNvPr id="4" name="Content Placeholder 3">
            <a:extLst>
              <a:ext uri="{FF2B5EF4-FFF2-40B4-BE49-F238E27FC236}">
                <a16:creationId xmlns:a16="http://schemas.microsoft.com/office/drawing/2014/main" id="{BF44C2D9-4F21-4035-8D20-7DFE1F42F36A}"/>
              </a:ext>
            </a:extLst>
          </p:cNvPr>
          <p:cNvSpPr>
            <a:spLocks noGrp="1"/>
          </p:cNvSpPr>
          <p:nvPr>
            <p:ph idx="1"/>
          </p:nvPr>
        </p:nvSpPr>
        <p:spPr>
          <a:xfrm>
            <a:off x="0" y="1825625"/>
            <a:ext cx="9029700" cy="4375044"/>
          </a:xfrm>
          <a:prstGeom prst="rect">
            <a:avLst/>
          </a:prstGeom>
          <a:solidFill>
            <a:schemeClr val="accent3">
              <a:lumMod val="20000"/>
              <a:lumOff val="80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ngle"/>
            <a:contourClr>
              <a:srgbClr val="FFFFFF"/>
            </a:contourClr>
          </a:sp3d>
        </p:spPr>
        <p:txBody>
          <a:bodyPr wrap="square">
            <a:spAutoFit/>
          </a:bodyPr>
          <a:lstStyle/>
          <a:p>
            <a:pPr>
              <a:spcBef>
                <a:spcPts val="0"/>
              </a:spcBef>
            </a:pPr>
            <a:r>
              <a:rPr lang="bn-BD" sz="4400" b="1" dirty="0">
                <a:solidFill>
                  <a:srgbClr val="00B050"/>
                </a:solidFill>
                <a:latin typeface="NikoshBAN" panose="02000000000000000000" pitchFamily="2" charset="0"/>
                <a:cs typeface="NikoshBAN" panose="02000000000000000000" pitchFamily="2" charset="0"/>
              </a:rPr>
              <a:t>যাদু কী?</a:t>
            </a:r>
          </a:p>
          <a:p>
            <a:pPr>
              <a:spcBef>
                <a:spcPts val="0"/>
              </a:spcBef>
            </a:pPr>
            <a:r>
              <a:rPr lang="bn-BD" sz="4400" b="1" dirty="0">
                <a:solidFill>
                  <a:srgbClr val="00B050"/>
                </a:solidFill>
                <a:latin typeface="NikoshBAN" panose="02000000000000000000" pitchFamily="2" charset="0"/>
                <a:cs typeface="NikoshBAN" panose="02000000000000000000" pitchFamily="2" charset="0"/>
              </a:rPr>
              <a:t>সর্বপ্রথম যাদু প্রর্বর্তিত হয় কাদের দ্বারা?</a:t>
            </a:r>
          </a:p>
          <a:p>
            <a:pPr>
              <a:spcBef>
                <a:spcPts val="0"/>
              </a:spcBef>
            </a:pPr>
            <a:r>
              <a:rPr lang="bn-BD" sz="4400" b="1" dirty="0">
                <a:solidFill>
                  <a:srgbClr val="00B050"/>
                </a:solidFill>
                <a:latin typeface="NikoshBAN" panose="02000000000000000000" pitchFamily="2" charset="0"/>
                <a:cs typeface="NikoshBAN" panose="02000000000000000000" pitchFamily="2" charset="0"/>
              </a:rPr>
              <a:t>ইসলামে যাদুর বিধান কী?</a:t>
            </a:r>
          </a:p>
          <a:p>
            <a:pPr>
              <a:spcBef>
                <a:spcPts val="0"/>
              </a:spcBef>
            </a:pPr>
            <a:r>
              <a:rPr lang="bn-BD" sz="4400" b="1" dirty="0">
                <a:solidFill>
                  <a:srgbClr val="00B050"/>
                </a:solidFill>
                <a:latin typeface="NikoshBAN" panose="02000000000000000000" pitchFamily="2" charset="0"/>
                <a:cs typeface="NikoshBAN" panose="02000000000000000000" pitchFamily="2" charset="0"/>
              </a:rPr>
              <a:t>যাদুর ২/১টি কুফল বর্ণনা কর।</a:t>
            </a:r>
          </a:p>
          <a:p>
            <a:pPr>
              <a:spcBef>
                <a:spcPts val="0"/>
              </a:spcBef>
            </a:pPr>
            <a:r>
              <a:rPr lang="bn-BD" sz="4400" b="1" dirty="0">
                <a:solidFill>
                  <a:srgbClr val="00B050"/>
                </a:solidFill>
                <a:latin typeface="NikoshBAN" panose="02000000000000000000" pitchFamily="2" charset="0"/>
                <a:cs typeface="NikoshBAN" panose="02000000000000000000" pitchFamily="2" charset="0"/>
              </a:rPr>
              <a:t>যাদু সম্পর্কিত ১ টি হাদীস বল।</a:t>
            </a:r>
          </a:p>
          <a:p>
            <a:pPr>
              <a:spcBef>
                <a:spcPts val="0"/>
              </a:spcBef>
            </a:pPr>
            <a:r>
              <a:rPr lang="bn-BD" sz="4400" b="1" dirty="0">
                <a:solidFill>
                  <a:srgbClr val="00B050"/>
                </a:solidFill>
                <a:latin typeface="NikoshBAN" panose="02000000000000000000" pitchFamily="2" charset="0"/>
                <a:cs typeface="NikoshBAN" panose="02000000000000000000" pitchFamily="2" charset="0"/>
              </a:rPr>
              <a:t>মোজেজা কী?</a:t>
            </a:r>
          </a:p>
          <a:p>
            <a:pPr>
              <a:spcBef>
                <a:spcPts val="0"/>
              </a:spcBef>
            </a:pPr>
            <a:r>
              <a:rPr lang="bn-BD" sz="4400" b="1" dirty="0">
                <a:solidFill>
                  <a:srgbClr val="00B050"/>
                </a:solidFill>
                <a:latin typeface="NikoshBAN" panose="02000000000000000000" pitchFamily="2" charset="0"/>
                <a:cs typeface="NikoshBAN" panose="02000000000000000000" pitchFamily="2" charset="0"/>
              </a:rPr>
              <a:t>যাদু ও মোজেজার ২/১ টি পার্থক্য নির্ণয় কর</a:t>
            </a:r>
            <a:r>
              <a:rPr lang="bn-BD" sz="3600" b="1" dirty="0">
                <a:solidFill>
                  <a:srgbClr val="00B050"/>
                </a:solidFill>
                <a:latin typeface="NikoshBAN" panose="02000000000000000000" pitchFamily="2" charset="0"/>
                <a:cs typeface="NikoshBAN" panose="02000000000000000000" pitchFamily="2" charset="0"/>
              </a:rPr>
              <a:t>।</a:t>
            </a:r>
            <a:endParaRPr lang="en-US" sz="3600" b="1" dirty="0">
              <a:solidFill>
                <a:srgbClr val="00B050"/>
              </a:solidFill>
              <a:latin typeface="NikoshBAN" panose="02000000000000000000" pitchFamily="2" charset="0"/>
              <a:cs typeface="NikoshBAN" panose="02000000000000000000" pitchFamily="2" charset="0"/>
            </a:endParaRPr>
          </a:p>
        </p:txBody>
      </p:sp>
      <p:pic>
        <p:nvPicPr>
          <p:cNvPr id="12" name="Picture 2" descr="Teach you how to read and recite the holy quran by Maulanatwaib">
            <a:extLst>
              <a:ext uri="{FF2B5EF4-FFF2-40B4-BE49-F238E27FC236}">
                <a16:creationId xmlns:a16="http://schemas.microsoft.com/office/drawing/2014/main" id="{49CDB01D-D706-44CF-86FD-3AB881788576}"/>
              </a:ext>
            </a:extLst>
          </p:cNvPr>
          <p:cNvPicPr>
            <a:picLocks noChangeAspect="1" noChangeArrowheads="1"/>
          </p:cNvPicPr>
          <p:nvPr/>
        </p:nvPicPr>
        <p:blipFill>
          <a:blip r:embed="rId2"/>
          <a:srcRect/>
          <a:stretch>
            <a:fillRect/>
          </a:stretch>
        </p:blipFill>
        <p:spPr bwMode="auto">
          <a:xfrm>
            <a:off x="7843838" y="1690688"/>
            <a:ext cx="4483753" cy="4502149"/>
          </a:xfrm>
          <a:prstGeom prst="rect">
            <a:avLst/>
          </a:prstGeom>
          <a:noFill/>
        </p:spPr>
      </p:pic>
    </p:spTree>
    <p:extLst>
      <p:ext uri="{BB962C8B-B14F-4D97-AF65-F5344CB8AC3E}">
        <p14:creationId xmlns:p14="http://schemas.microsoft.com/office/powerpoint/2010/main" val="441289387"/>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airplane"/>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54" presetClass="entr" presetSubtype="0" accel="100000" fill="hold" nodeType="clickEffect">
                                  <p:stCondLst>
                                    <p:cond delay="0"/>
                                  </p:stCondLst>
                                  <p:childTnLst>
                                    <p:set>
                                      <p:cBhvr>
                                        <p:cTn id="12" dur="1" fill="hold">
                                          <p:stCondLst>
                                            <p:cond delay="0"/>
                                          </p:stCondLst>
                                        </p:cTn>
                                        <p:tgtEl>
                                          <p:spTgt spid="12"/>
                                        </p:tgtEl>
                                        <p:attrNameLst>
                                          <p:attrName>style.visibility</p:attrName>
                                        </p:attrNameLst>
                                      </p:cBhvr>
                                      <p:to>
                                        <p:strVal val="visible"/>
                                      </p:to>
                                    </p:set>
                                    <p:anim calcmode="lin" valueType="num">
                                      <p:cBhvr>
                                        <p:cTn id="13" dur="500" fill="hold"/>
                                        <p:tgtEl>
                                          <p:spTgt spid="12"/>
                                        </p:tgtEl>
                                        <p:attrNameLst>
                                          <p:attrName>ppt_w</p:attrName>
                                        </p:attrNameLst>
                                      </p:cBhvr>
                                      <p:tavLst>
                                        <p:tav tm="0">
                                          <p:val>
                                            <p:strVal val="#ppt_w*0.05"/>
                                          </p:val>
                                        </p:tav>
                                        <p:tav tm="100000">
                                          <p:val>
                                            <p:strVal val="#ppt_w"/>
                                          </p:val>
                                        </p:tav>
                                      </p:tavLst>
                                    </p:anim>
                                    <p:anim calcmode="lin" valueType="num">
                                      <p:cBhvr>
                                        <p:cTn id="14" dur="500" fill="hold"/>
                                        <p:tgtEl>
                                          <p:spTgt spid="12"/>
                                        </p:tgtEl>
                                        <p:attrNameLst>
                                          <p:attrName>ppt_h</p:attrName>
                                        </p:attrNameLst>
                                      </p:cBhvr>
                                      <p:tavLst>
                                        <p:tav tm="0">
                                          <p:val>
                                            <p:strVal val="#ppt_h"/>
                                          </p:val>
                                        </p:tav>
                                        <p:tav tm="100000">
                                          <p:val>
                                            <p:strVal val="#ppt_h"/>
                                          </p:val>
                                        </p:tav>
                                      </p:tavLst>
                                    </p:anim>
                                    <p:anim calcmode="lin" valueType="num">
                                      <p:cBhvr>
                                        <p:cTn id="15" dur="500" fill="hold"/>
                                        <p:tgtEl>
                                          <p:spTgt spid="12"/>
                                        </p:tgtEl>
                                        <p:attrNameLst>
                                          <p:attrName>ppt_x</p:attrName>
                                        </p:attrNameLst>
                                      </p:cBhvr>
                                      <p:tavLst>
                                        <p:tav tm="0">
                                          <p:val>
                                            <p:strVal val="#ppt_x-.2"/>
                                          </p:val>
                                        </p:tav>
                                        <p:tav tm="100000">
                                          <p:val>
                                            <p:strVal val="#ppt_x"/>
                                          </p:val>
                                        </p:tav>
                                      </p:tavLst>
                                    </p:anim>
                                    <p:anim calcmode="lin" valueType="num">
                                      <p:cBhvr>
                                        <p:cTn id="16" dur="500" fill="hold"/>
                                        <p:tgtEl>
                                          <p:spTgt spid="12"/>
                                        </p:tgtEl>
                                        <p:attrNameLst>
                                          <p:attrName>ppt_y</p:attrName>
                                        </p:attrNameLst>
                                      </p:cBhvr>
                                      <p:tavLst>
                                        <p:tav tm="0">
                                          <p:val>
                                            <p:strVal val="#ppt_y"/>
                                          </p:val>
                                        </p:tav>
                                        <p:tav tm="100000">
                                          <p:val>
                                            <p:strVal val="#ppt_y"/>
                                          </p:val>
                                        </p:tav>
                                      </p:tavLst>
                                    </p:anim>
                                    <p:animEffect transition="in" filter="fade">
                                      <p:cBhvr>
                                        <p:cTn id="17" dur="500"/>
                                        <p:tgtEl>
                                          <p:spTgt spid="12"/>
                                        </p:tgtEl>
                                      </p:cBhvr>
                                    </p:animEffect>
                                  </p:childTnLst>
                                </p:cTn>
                              </p:par>
                            </p:childTnLst>
                          </p:cTn>
                        </p:par>
                      </p:childTnLst>
                    </p:cTn>
                  </p:par>
                  <p:par>
                    <p:cTn id="18" fill="hold">
                      <p:stCondLst>
                        <p:cond delay="indefinite"/>
                      </p:stCondLst>
                      <p:childTnLst>
                        <p:par>
                          <p:cTn id="19" fill="hold">
                            <p:stCondLst>
                              <p:cond delay="0"/>
                            </p:stCondLst>
                            <p:childTnLst>
                              <p:par>
                                <p:cTn id="20" presetID="42" presetClass="entr" presetSubtype="0" fill="hold" grpId="0" nodeType="clickEffect">
                                  <p:stCondLst>
                                    <p:cond delay="0"/>
                                  </p:stCondLst>
                                  <p:childTnLst>
                                    <p:set>
                                      <p:cBhvr>
                                        <p:cTn id="21" dur="1" fill="hold">
                                          <p:stCondLst>
                                            <p:cond delay="0"/>
                                          </p:stCondLst>
                                        </p:cTn>
                                        <p:tgtEl>
                                          <p:spTgt spid="2"/>
                                        </p:tgtEl>
                                        <p:attrNameLst>
                                          <p:attrName>style.visibility</p:attrName>
                                        </p:attrNameLst>
                                      </p:cBhvr>
                                      <p:to>
                                        <p:strVal val="visible"/>
                                      </p:to>
                                    </p:set>
                                    <p:animEffect transition="in" filter="fade">
                                      <p:cBhvr>
                                        <p:cTn id="22" dur="1000"/>
                                        <p:tgtEl>
                                          <p:spTgt spid="2"/>
                                        </p:tgtEl>
                                      </p:cBhvr>
                                    </p:animEffect>
                                    <p:anim calcmode="lin" valueType="num">
                                      <p:cBhvr>
                                        <p:cTn id="23" dur="1000" fill="hold"/>
                                        <p:tgtEl>
                                          <p:spTgt spid="2"/>
                                        </p:tgtEl>
                                        <p:attrNameLst>
                                          <p:attrName>ppt_x</p:attrName>
                                        </p:attrNameLst>
                                      </p:cBhvr>
                                      <p:tavLst>
                                        <p:tav tm="0">
                                          <p:val>
                                            <p:strVal val="#ppt_x"/>
                                          </p:val>
                                        </p:tav>
                                        <p:tav tm="100000">
                                          <p:val>
                                            <p:strVal val="#ppt_x"/>
                                          </p:val>
                                        </p:tav>
                                      </p:tavLst>
                                    </p:anim>
                                    <p:anim calcmode="lin" valueType="num">
                                      <p:cBhvr>
                                        <p:cTn id="24"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7A8EF3-2D85-4A67-B693-D7EAA1316262}"/>
              </a:ext>
            </a:extLst>
          </p:cNvPr>
          <p:cNvSpPr>
            <a:spLocks noGrp="1"/>
          </p:cNvSpPr>
          <p:nvPr>
            <p:ph type="title"/>
          </p:nvPr>
        </p:nvSpPr>
        <p:spPr/>
        <p:txBody>
          <a:bodyPr>
            <a:normAutofit/>
          </a:bodyPr>
          <a:lstStyle/>
          <a:p>
            <a:pPr algn="ctr"/>
            <a:r>
              <a:rPr lang="bn-IN" sz="7200" dirty="0">
                <a:latin typeface="NikoshBAN" panose="02000000000000000000" pitchFamily="2" charset="0"/>
                <a:cs typeface="NikoshBAN" panose="02000000000000000000" pitchFamily="2" charset="0"/>
              </a:rPr>
              <a:t>বাড়ির কাজ </a:t>
            </a:r>
            <a:endParaRPr lang="en-US" sz="7200" dirty="0">
              <a:latin typeface="NikoshBAN" panose="02000000000000000000" pitchFamily="2" charset="0"/>
              <a:cs typeface="NikoshBAN" panose="02000000000000000000" pitchFamily="2" charset="0"/>
            </a:endParaRPr>
          </a:p>
        </p:txBody>
      </p:sp>
      <p:sp>
        <p:nvSpPr>
          <p:cNvPr id="3" name="Content Placeholder 2">
            <a:extLst>
              <a:ext uri="{FF2B5EF4-FFF2-40B4-BE49-F238E27FC236}">
                <a16:creationId xmlns:a16="http://schemas.microsoft.com/office/drawing/2014/main" id="{AD0A2481-DA0A-40AF-A77A-58C3DBC1363F}"/>
              </a:ext>
            </a:extLst>
          </p:cNvPr>
          <p:cNvSpPr>
            <a:spLocks noGrp="1"/>
          </p:cNvSpPr>
          <p:nvPr>
            <p:ph idx="1"/>
          </p:nvPr>
        </p:nvSpPr>
        <p:spPr>
          <a:xfrm>
            <a:off x="0" y="2449688"/>
            <a:ext cx="6686550" cy="3608212"/>
          </a:xfrm>
        </p:spPr>
        <p:txBody>
          <a:bodyPr>
            <a:normAutofit lnSpcReduction="10000"/>
          </a:bodyPr>
          <a:lstStyle/>
          <a:p>
            <a:pPr lvl="1"/>
            <a:r>
              <a:rPr lang="bn-IN" sz="6600" dirty="0">
                <a:solidFill>
                  <a:srgbClr val="00B050"/>
                </a:solidFill>
                <a:latin typeface="NikoshBAN" panose="02000000000000000000" pitchFamily="2" charset="0"/>
                <a:cs typeface="NikoshBAN" panose="02000000000000000000" pitchFamily="2" charset="0"/>
              </a:rPr>
              <a:t>তোমার সমাজে বিরাজমান যাদু নির্মুলের উপায় বর্ননা কর ।</a:t>
            </a:r>
            <a:endParaRPr lang="en-US" sz="6600" dirty="0">
              <a:solidFill>
                <a:srgbClr val="00B050"/>
              </a:solidFill>
              <a:latin typeface="NikoshBAN" panose="02000000000000000000" pitchFamily="2" charset="0"/>
              <a:cs typeface="NikoshBAN" panose="02000000000000000000" pitchFamily="2" charset="0"/>
            </a:endParaRPr>
          </a:p>
        </p:txBody>
      </p:sp>
      <p:pic>
        <p:nvPicPr>
          <p:cNvPr id="5" name="Picture 4">
            <a:extLst>
              <a:ext uri="{FF2B5EF4-FFF2-40B4-BE49-F238E27FC236}">
                <a16:creationId xmlns:a16="http://schemas.microsoft.com/office/drawing/2014/main" id="{2438C4C4-F008-44ED-B8B5-C4531DCD3A0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824662" y="2262187"/>
            <a:ext cx="5919788" cy="4027664"/>
          </a:xfrm>
          <a:prstGeom prst="rect">
            <a:avLst/>
          </a:prstGeom>
        </p:spPr>
      </p:pic>
    </p:spTree>
    <p:extLst>
      <p:ext uri="{BB962C8B-B14F-4D97-AF65-F5344CB8AC3E}">
        <p14:creationId xmlns:p14="http://schemas.microsoft.com/office/powerpoint/2010/main" val="559112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heel(1)">
                                      <p:cBhvr>
                                        <p:cTn id="7"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13A0B4-977F-4218-BA1B-7C8957D7B19A}"/>
              </a:ext>
            </a:extLst>
          </p:cNvPr>
          <p:cNvSpPr>
            <a:spLocks noGrp="1"/>
          </p:cNvSpPr>
          <p:nvPr>
            <p:ph type="title"/>
          </p:nvPr>
        </p:nvSpPr>
        <p:spPr/>
        <p:txBody>
          <a:bodyPr/>
          <a:lstStyle/>
          <a:p>
            <a:r>
              <a:rPr lang="bn-IN" dirty="0"/>
              <a:t>    </a:t>
            </a:r>
            <a:r>
              <a:rPr lang="bn-IN" sz="6000" dirty="0">
                <a:latin typeface="NikoshBAN" panose="02000000000000000000" pitchFamily="2" charset="0"/>
                <a:cs typeface="NikoshBAN" panose="02000000000000000000" pitchFamily="2" charset="0"/>
              </a:rPr>
              <a:t>সবাইকে ধন্যবাদ  </a:t>
            </a:r>
            <a:endParaRPr lang="en-US" dirty="0">
              <a:latin typeface="NikoshBAN" panose="02000000000000000000" pitchFamily="2" charset="0"/>
              <a:cs typeface="NikoshBAN" panose="02000000000000000000" pitchFamily="2" charset="0"/>
            </a:endParaRPr>
          </a:p>
        </p:txBody>
      </p:sp>
      <p:pic>
        <p:nvPicPr>
          <p:cNvPr id="9" name="Content Placeholder 8">
            <a:extLst>
              <a:ext uri="{FF2B5EF4-FFF2-40B4-BE49-F238E27FC236}">
                <a16:creationId xmlns:a16="http://schemas.microsoft.com/office/drawing/2014/main" id="{ED835B5A-657F-4D99-98CA-C466C961742C}"/>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1891" y="2291644"/>
            <a:ext cx="4722019" cy="4201231"/>
          </a:xfrm>
        </p:spPr>
      </p:pic>
      <p:pic>
        <p:nvPicPr>
          <p:cNvPr id="11" name="Picture 10">
            <a:extLst>
              <a:ext uri="{FF2B5EF4-FFF2-40B4-BE49-F238E27FC236}">
                <a16:creationId xmlns:a16="http://schemas.microsoft.com/office/drawing/2014/main" id="{B309D55D-3489-4C63-94DF-FA73247ACED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373511" y="2445896"/>
            <a:ext cx="4872919" cy="3892726"/>
          </a:xfrm>
          <a:prstGeom prst="rect">
            <a:avLst/>
          </a:prstGeom>
        </p:spPr>
      </p:pic>
    </p:spTree>
    <p:extLst>
      <p:ext uri="{BB962C8B-B14F-4D97-AF65-F5344CB8AC3E}">
        <p14:creationId xmlns:p14="http://schemas.microsoft.com/office/powerpoint/2010/main" val="8419577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3250">
        <p15:prstTrans prst="origami"/>
      </p:transition>
    </mc:Choice>
    <mc:Fallback xmlns="">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400937-3030-4E27-8EDA-F31E19FE58F6}"/>
              </a:ext>
            </a:extLst>
          </p:cNvPr>
          <p:cNvSpPr>
            <a:spLocks noGrp="1"/>
          </p:cNvSpPr>
          <p:nvPr>
            <p:ph type="title"/>
          </p:nvPr>
        </p:nvSpPr>
        <p:spPr>
          <a:xfrm>
            <a:off x="838200" y="319970"/>
            <a:ext cx="10515600" cy="1325563"/>
          </a:xfrm>
        </p:spPr>
        <p:txBody>
          <a:bodyPr/>
          <a:lstStyle/>
          <a:p>
            <a:r>
              <a:rPr lang="bn-IN" dirty="0">
                <a:solidFill>
                  <a:srgbClr val="00B050"/>
                </a:solidFill>
                <a:latin typeface="NikoshBAN" panose="02000000000000000000" pitchFamily="2" charset="0"/>
                <a:cs typeface="NikoshBAN" panose="02000000000000000000" pitchFamily="2" charset="0"/>
              </a:rPr>
              <a:t>             শিক্ষক পরিচিতি  </a:t>
            </a:r>
            <a:endParaRPr lang="en-US" dirty="0">
              <a:solidFill>
                <a:srgbClr val="00B050"/>
              </a:solidFill>
              <a:latin typeface="NikoshBAN" panose="02000000000000000000" pitchFamily="2" charset="0"/>
              <a:cs typeface="NikoshBAN" panose="02000000000000000000" pitchFamily="2" charset="0"/>
            </a:endParaRPr>
          </a:p>
        </p:txBody>
      </p:sp>
      <p:sp>
        <p:nvSpPr>
          <p:cNvPr id="4" name="Rectangle 3">
            <a:extLst>
              <a:ext uri="{FF2B5EF4-FFF2-40B4-BE49-F238E27FC236}">
                <a16:creationId xmlns:a16="http://schemas.microsoft.com/office/drawing/2014/main" id="{63E6BDBA-0D66-4529-9F0A-CD7201F7B099}"/>
              </a:ext>
            </a:extLst>
          </p:cNvPr>
          <p:cNvSpPr/>
          <p:nvPr/>
        </p:nvSpPr>
        <p:spPr>
          <a:xfrm flipH="1">
            <a:off x="928511" y="1877635"/>
            <a:ext cx="6477001" cy="454400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a:extLst>
              <a:ext uri="{FF2B5EF4-FFF2-40B4-BE49-F238E27FC236}">
                <a16:creationId xmlns:a16="http://schemas.microsoft.com/office/drawing/2014/main" id="{27143319-DA1A-47E3-9965-E84B0B9D40B8}"/>
              </a:ext>
            </a:extLst>
          </p:cNvPr>
          <p:cNvSpPr/>
          <p:nvPr/>
        </p:nvSpPr>
        <p:spPr>
          <a:xfrm>
            <a:off x="1207912" y="1877635"/>
            <a:ext cx="6318955" cy="4247317"/>
          </a:xfrm>
          <a:prstGeom prst="rect">
            <a:avLst/>
          </a:prstGeom>
          <a:noFill/>
        </p:spPr>
        <p:txBody>
          <a:bodyPr wrap="square" lIns="91440" tIns="45720" rIns="91440" bIns="45720">
            <a:spAutoFit/>
          </a:bodyPr>
          <a:lstStyle/>
          <a:p>
            <a:pPr algn="ctr"/>
            <a:r>
              <a:rPr lang="bn-IN" sz="5400" dirty="0">
                <a:ln w="6600">
                  <a:solidFill>
                    <a:schemeClr val="accent2"/>
                  </a:solidFill>
                  <a:prstDash val="solid"/>
                </a:ln>
                <a:effectLst>
                  <a:outerShdw dist="38100" dir="2700000" algn="tl" rotWithShape="0">
                    <a:schemeClr val="accent2"/>
                  </a:outerShdw>
                </a:effectLst>
                <a:latin typeface="NikoshBAN" panose="02000000000000000000" pitchFamily="2" charset="0"/>
                <a:cs typeface="NikoshBAN" panose="02000000000000000000" pitchFamily="2" charset="0"/>
              </a:rPr>
              <a:t>মোঃমুরশিদুর রহমান </a:t>
            </a:r>
          </a:p>
          <a:p>
            <a:pPr algn="ctr"/>
            <a:r>
              <a:rPr lang="bn-IN" sz="5400" cap="none" spc="0" dirty="0">
                <a:ln w="6600">
                  <a:solidFill>
                    <a:schemeClr val="accent2"/>
                  </a:solidFill>
                  <a:prstDash val="solid"/>
                </a:ln>
                <a:effectLst>
                  <a:outerShdw dist="38100" dir="2700000" algn="tl" rotWithShape="0">
                    <a:schemeClr val="accent2"/>
                  </a:outerShdw>
                </a:effectLst>
                <a:latin typeface="NikoshBAN" panose="02000000000000000000" pitchFamily="2" charset="0"/>
                <a:cs typeface="NikoshBAN" panose="02000000000000000000" pitchFamily="2" charset="0"/>
              </a:rPr>
              <a:t>ইবতেদায়ি ক্বারি </a:t>
            </a:r>
          </a:p>
          <a:p>
            <a:pPr algn="ctr"/>
            <a:r>
              <a:rPr lang="bn-IN" sz="5400" cap="none" spc="0" dirty="0">
                <a:ln w="6600">
                  <a:solidFill>
                    <a:schemeClr val="accent2"/>
                  </a:solidFill>
                  <a:prstDash val="solid"/>
                </a:ln>
                <a:effectLst>
                  <a:outerShdw dist="38100" dir="2700000" algn="tl" rotWithShape="0">
                    <a:schemeClr val="accent2"/>
                  </a:outerShdw>
                </a:effectLst>
                <a:latin typeface="NikoshBAN" panose="02000000000000000000" pitchFamily="2" charset="0"/>
                <a:cs typeface="NikoshBAN" panose="02000000000000000000" pitchFamily="2" charset="0"/>
              </a:rPr>
              <a:t>খিলবাই</a:t>
            </a:r>
            <a:r>
              <a:rPr lang="bn-IN" sz="5400" dirty="0">
                <a:ln w="6600">
                  <a:solidFill>
                    <a:schemeClr val="accent2"/>
                  </a:solidFill>
                  <a:prstDash val="solid"/>
                </a:ln>
                <a:effectLst>
                  <a:outerShdw dist="38100" dir="2700000" algn="tl" rotWithShape="0">
                    <a:schemeClr val="accent2"/>
                  </a:outerShdw>
                </a:effectLst>
                <a:latin typeface="NikoshBAN" panose="02000000000000000000" pitchFamily="2" charset="0"/>
                <a:cs typeface="NikoshBAN" panose="02000000000000000000" pitchFamily="2" charset="0"/>
              </a:rPr>
              <a:t>ছা রাহঃফাজিল মাদরাসা </a:t>
            </a:r>
          </a:p>
          <a:p>
            <a:pPr algn="ctr"/>
            <a:r>
              <a:rPr lang="bn-IN" sz="5400" dirty="0">
                <a:ln w="6600">
                  <a:solidFill>
                    <a:schemeClr val="accent2"/>
                  </a:solidFill>
                  <a:prstDash val="solid"/>
                </a:ln>
                <a:effectLst>
                  <a:outerShdw dist="38100" dir="2700000" algn="tl" rotWithShape="0">
                    <a:schemeClr val="accent2"/>
                  </a:outerShdw>
                </a:effectLst>
                <a:latin typeface="NikoshBAN" panose="02000000000000000000" pitchFamily="2" charset="0"/>
                <a:cs typeface="NikoshBAN" panose="02000000000000000000" pitchFamily="2" charset="0"/>
              </a:rPr>
              <a:t>সদর লক্ষ্মীপুর। </a:t>
            </a:r>
            <a:endParaRPr lang="en-US" sz="5400" cap="none" spc="0" dirty="0">
              <a:ln w="6600">
                <a:solidFill>
                  <a:schemeClr val="accent2"/>
                </a:solidFill>
                <a:prstDash val="solid"/>
              </a:ln>
              <a:effectLst>
                <a:outerShdw dist="38100" dir="2700000" algn="tl" rotWithShape="0">
                  <a:schemeClr val="accent2"/>
                </a:outerShdw>
              </a:effectLst>
              <a:latin typeface="NikoshBAN" panose="02000000000000000000" pitchFamily="2" charset="0"/>
              <a:cs typeface="NikoshBAN" panose="02000000000000000000" pitchFamily="2" charset="0"/>
            </a:endParaRPr>
          </a:p>
        </p:txBody>
      </p:sp>
      <p:sp>
        <p:nvSpPr>
          <p:cNvPr id="6" name="Rectangle 5">
            <a:extLst>
              <a:ext uri="{FF2B5EF4-FFF2-40B4-BE49-F238E27FC236}">
                <a16:creationId xmlns:a16="http://schemas.microsoft.com/office/drawing/2014/main" id="{916EAB92-5DB9-4D25-BA76-70DB0625CA19}"/>
              </a:ext>
            </a:extLst>
          </p:cNvPr>
          <p:cNvSpPr/>
          <p:nvPr/>
        </p:nvSpPr>
        <p:spPr>
          <a:xfrm>
            <a:off x="7924800" y="2867378"/>
            <a:ext cx="3059288" cy="304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Content Placeholder 11">
            <a:extLst>
              <a:ext uri="{FF2B5EF4-FFF2-40B4-BE49-F238E27FC236}">
                <a16:creationId xmlns:a16="http://schemas.microsoft.com/office/drawing/2014/main" id="{8E12CDF4-A7B2-4F97-930C-C9A817FAECAB}"/>
              </a:ext>
            </a:extLst>
          </p:cNvPr>
          <p:cNvPicPr>
            <a:picLocks noGrp="1" noChangeAspect="1"/>
          </p:cNvPicPr>
          <p:nvPr>
            <p:ph idx="1"/>
          </p:nvPr>
        </p:nvPicPr>
        <p:blipFill rotWithShape="1">
          <a:blip r:embed="rId2">
            <a:extLst>
              <a:ext uri="{28A0092B-C50C-407E-A947-70E740481C1C}">
                <a14:useLocalDpi xmlns:a14="http://schemas.microsoft.com/office/drawing/2010/main" val="0"/>
              </a:ext>
            </a:extLst>
          </a:blip>
          <a:srcRect t="25136"/>
          <a:stretch/>
        </p:blipFill>
        <p:spPr>
          <a:xfrm>
            <a:off x="7822692" y="2520849"/>
            <a:ext cx="3263503" cy="3257574"/>
          </a:xfrm>
          <a:prstGeom prst="rect">
            <a:avLst/>
          </a:prstGeom>
          <a:ln w="228600" cap="sq" cmpd="thickThin">
            <a:solidFill>
              <a:srgbClr val="000000"/>
            </a:solidFill>
            <a:prstDash val="solid"/>
            <a:miter lim="800000"/>
          </a:ln>
          <a:effectLst>
            <a:innerShdw blurRad="76200">
              <a:srgbClr val="000000"/>
            </a:innerShdw>
          </a:effectLst>
        </p:spPr>
      </p:pic>
    </p:spTree>
    <p:extLst>
      <p:ext uri="{BB962C8B-B14F-4D97-AF65-F5344CB8AC3E}">
        <p14:creationId xmlns:p14="http://schemas.microsoft.com/office/powerpoint/2010/main" val="3337168641"/>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2000">
        <p15:prstTrans prst="fracture"/>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800" decel="100000"/>
                                        <p:tgtEl>
                                          <p:spTgt spid="2"/>
                                        </p:tgtEl>
                                      </p:cBhvr>
                                    </p:animEffect>
                                    <p:anim calcmode="lin" valueType="num">
                                      <p:cBhvr>
                                        <p:cTn id="8" dur="800" decel="100000" fill="hold"/>
                                        <p:tgtEl>
                                          <p:spTgt spid="2"/>
                                        </p:tgtEl>
                                        <p:attrNameLst>
                                          <p:attrName>style.rotation</p:attrName>
                                        </p:attrNameLst>
                                      </p:cBhvr>
                                      <p:tavLst>
                                        <p:tav tm="0">
                                          <p:val>
                                            <p:fltVal val="-90"/>
                                          </p:val>
                                        </p:tav>
                                        <p:tav tm="100000">
                                          <p:val>
                                            <p:fltVal val="0"/>
                                          </p:val>
                                        </p:tav>
                                      </p:tavLst>
                                    </p:anim>
                                    <p:anim calcmode="lin" valueType="num">
                                      <p:cBhvr>
                                        <p:cTn id="9" dur="800" decel="100000" fill="hold"/>
                                        <p:tgtEl>
                                          <p:spTgt spid="2"/>
                                        </p:tgtEl>
                                        <p:attrNameLst>
                                          <p:attrName>ppt_x</p:attrName>
                                        </p:attrNameLst>
                                      </p:cBhvr>
                                      <p:tavLst>
                                        <p:tav tm="0">
                                          <p:val>
                                            <p:strVal val="#ppt_x+0.4"/>
                                          </p:val>
                                        </p:tav>
                                        <p:tav tm="100000">
                                          <p:val>
                                            <p:strVal val="#ppt_x-0.05"/>
                                          </p:val>
                                        </p:tav>
                                      </p:tavLst>
                                    </p:anim>
                                    <p:anim calcmode="lin" valueType="num">
                                      <p:cBhvr>
                                        <p:cTn id="10" dur="800" decel="100000" fill="hold"/>
                                        <p:tgtEl>
                                          <p:spTgt spid="2"/>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2"/>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2"/>
                                        </p:tgtEl>
                                        <p:attrNameLst>
                                          <p:attrName>ppt_y</p:attrName>
                                        </p:attrNameLst>
                                      </p:cBhvr>
                                      <p:tavLst>
                                        <p:tav tm="0">
                                          <p:val>
                                            <p:strVal val="#ppt_y+0.1"/>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38" presetClass="entr" presetSubtype="0" accel="50000" fill="hold" grpId="0" nodeType="clickEffect">
                                  <p:stCondLst>
                                    <p:cond delay="0"/>
                                  </p:stCondLst>
                                  <p:iterate type="lt">
                                    <p:tmPct val="50000"/>
                                  </p:iterate>
                                  <p:childTnLst>
                                    <p:set>
                                      <p:cBhvr>
                                        <p:cTn id="16" dur="1" fill="hold">
                                          <p:stCondLst>
                                            <p:cond delay="0"/>
                                          </p:stCondLst>
                                        </p:cTn>
                                        <p:tgtEl>
                                          <p:spTgt spid="5"/>
                                        </p:tgtEl>
                                        <p:attrNameLst>
                                          <p:attrName>style.visibility</p:attrName>
                                        </p:attrNameLst>
                                      </p:cBhvr>
                                      <p:to>
                                        <p:strVal val="visible"/>
                                      </p:to>
                                    </p:set>
                                    <p:set>
                                      <p:cBhvr>
                                        <p:cTn id="17" dur="455" fill="hold">
                                          <p:stCondLst>
                                            <p:cond delay="0"/>
                                          </p:stCondLst>
                                        </p:cTn>
                                        <p:tgtEl>
                                          <p:spTgt spid="5"/>
                                        </p:tgtEl>
                                        <p:attrNameLst>
                                          <p:attrName>style.rotation</p:attrName>
                                        </p:attrNameLst>
                                      </p:cBhvr>
                                      <p:to>
                                        <p:strVal val="-45.0"/>
                                      </p:to>
                                    </p:set>
                                    <p:anim calcmode="lin" valueType="num">
                                      <p:cBhvr>
                                        <p:cTn id="18" dur="455" fill="hold">
                                          <p:stCondLst>
                                            <p:cond delay="455"/>
                                          </p:stCondLst>
                                        </p:cTn>
                                        <p:tgtEl>
                                          <p:spTgt spid="5"/>
                                        </p:tgtEl>
                                        <p:attrNameLst>
                                          <p:attrName>style.rotation</p:attrName>
                                        </p:attrNameLst>
                                      </p:cBhvr>
                                      <p:tavLst>
                                        <p:tav tm="0">
                                          <p:val>
                                            <p:fltVal val="-45"/>
                                          </p:val>
                                        </p:tav>
                                        <p:tav tm="69900">
                                          <p:val>
                                            <p:fltVal val="45"/>
                                          </p:val>
                                        </p:tav>
                                        <p:tav tm="100000">
                                          <p:val>
                                            <p:fltVal val="0"/>
                                          </p:val>
                                        </p:tav>
                                      </p:tavLst>
                                    </p:anim>
                                    <p:anim calcmode="lin" valueType="num">
                                      <p:cBhvr>
                                        <p:cTn id="19" dur="455" fill="hold">
                                          <p:stCondLst>
                                            <p:cond delay="0"/>
                                          </p:stCondLst>
                                        </p:cTn>
                                        <p:tgtEl>
                                          <p:spTgt spid="5"/>
                                        </p:tgtEl>
                                        <p:attrNameLst>
                                          <p:attrName>ppt_y</p:attrName>
                                        </p:attrNameLst>
                                      </p:cBhvr>
                                      <p:tavLst>
                                        <p:tav tm="0">
                                          <p:val>
                                            <p:strVal val="#ppt_y-1"/>
                                          </p:val>
                                        </p:tav>
                                        <p:tav tm="100000">
                                          <p:val>
                                            <p:strVal val="#ppt_y-(0.354*#ppt_w-0.172*#ppt_h)"/>
                                          </p:val>
                                        </p:tav>
                                      </p:tavLst>
                                    </p:anim>
                                    <p:anim calcmode="lin" valueType="num">
                                      <p:cBhvr>
                                        <p:cTn id="20" dur="156" decel="50000" autoRev="1" fill="hold">
                                          <p:stCondLst>
                                            <p:cond delay="455"/>
                                          </p:stCondLst>
                                        </p:cTn>
                                        <p:tgtEl>
                                          <p:spTgt spid="5"/>
                                        </p:tgtEl>
                                        <p:attrNameLst>
                                          <p:attrName>ppt_y</p:attrName>
                                        </p:attrNameLst>
                                      </p:cBhvr>
                                      <p:tavLst>
                                        <p:tav tm="0">
                                          <p:val>
                                            <p:strVal val="#ppt_y-(0.354*#ppt_w-0.172*#ppt_h)"/>
                                          </p:val>
                                        </p:tav>
                                        <p:tav tm="100000">
                                          <p:val>
                                            <p:strVal val="#ppt_y-(0.354*#ppt_w-0.172*#ppt_h)-#ppt_h/2"/>
                                          </p:val>
                                        </p:tav>
                                      </p:tavLst>
                                    </p:anim>
                                    <p:anim calcmode="lin" valueType="num">
                                      <p:cBhvr>
                                        <p:cTn id="21" dur="136" fill="hold">
                                          <p:stCondLst>
                                            <p:cond delay="864"/>
                                          </p:stCondLst>
                                        </p:cTn>
                                        <p:tgtEl>
                                          <p:spTgt spid="5"/>
                                        </p:tgtEl>
                                        <p:attrNameLst>
                                          <p:attrName>ppt_y</p:attrName>
                                        </p:attrNameLst>
                                      </p:cBhvr>
                                      <p:tavLst>
                                        <p:tav tm="0">
                                          <p:val>
                                            <p:strVal val="#ppt_y-(0.354*#ppt_w-0.172*#ppt_h)"/>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21" presetClass="entr" presetSubtype="1" fill="hold" nodeType="clickEffect">
                                  <p:stCondLst>
                                    <p:cond delay="0"/>
                                  </p:stCondLst>
                                  <p:childTnLst>
                                    <p:set>
                                      <p:cBhvr>
                                        <p:cTn id="25" dur="1" fill="hold">
                                          <p:stCondLst>
                                            <p:cond delay="0"/>
                                          </p:stCondLst>
                                        </p:cTn>
                                        <p:tgtEl>
                                          <p:spTgt spid="12"/>
                                        </p:tgtEl>
                                        <p:attrNameLst>
                                          <p:attrName>style.visibility</p:attrName>
                                        </p:attrNameLst>
                                      </p:cBhvr>
                                      <p:to>
                                        <p:strVal val="visible"/>
                                      </p:to>
                                    </p:set>
                                    <p:animEffect transition="in" filter="wheel(1)">
                                      <p:cBhvr>
                                        <p:cTn id="26" dur="20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210374-1C2F-4744-A2A4-93281D6CD22F}"/>
              </a:ext>
            </a:extLst>
          </p:cNvPr>
          <p:cNvSpPr>
            <a:spLocks noGrp="1"/>
          </p:cNvSpPr>
          <p:nvPr>
            <p:ph type="title"/>
          </p:nvPr>
        </p:nvSpPr>
        <p:spPr/>
        <p:txBody>
          <a:bodyPr>
            <a:normAutofit/>
          </a:bodyPr>
          <a:lstStyle/>
          <a:p>
            <a:pPr algn="ctr"/>
            <a:r>
              <a:rPr lang="bn-IN" sz="6000" dirty="0">
                <a:latin typeface="NikoshBAN" panose="02000000000000000000" pitchFamily="2" charset="0"/>
                <a:cs typeface="NikoshBAN" panose="02000000000000000000" pitchFamily="2" charset="0"/>
              </a:rPr>
              <a:t>পাঠ পরিচিতি </a:t>
            </a:r>
            <a:endParaRPr lang="en-US" sz="6000" dirty="0">
              <a:latin typeface="NikoshBAN" panose="02000000000000000000" pitchFamily="2" charset="0"/>
              <a:cs typeface="NikoshBAN" panose="02000000000000000000" pitchFamily="2" charset="0"/>
            </a:endParaRPr>
          </a:p>
        </p:txBody>
      </p:sp>
      <p:sp>
        <p:nvSpPr>
          <p:cNvPr id="3" name="Content Placeholder 2">
            <a:extLst>
              <a:ext uri="{FF2B5EF4-FFF2-40B4-BE49-F238E27FC236}">
                <a16:creationId xmlns:a16="http://schemas.microsoft.com/office/drawing/2014/main" id="{EDB78C64-CDA9-4C11-A3EC-BFC212629748}"/>
              </a:ext>
            </a:extLst>
          </p:cNvPr>
          <p:cNvSpPr>
            <a:spLocks noGrp="1"/>
          </p:cNvSpPr>
          <p:nvPr>
            <p:ph idx="1"/>
          </p:nvPr>
        </p:nvSpPr>
        <p:spPr/>
        <p:txBody>
          <a:bodyPr/>
          <a:lstStyle/>
          <a:p>
            <a:pPr marL="0" indent="0">
              <a:buNone/>
            </a:pPr>
            <a:endParaRPr lang="en-US" dirty="0"/>
          </a:p>
        </p:txBody>
      </p:sp>
      <p:sp>
        <p:nvSpPr>
          <p:cNvPr id="5" name="Rectangle 4">
            <a:extLst>
              <a:ext uri="{FF2B5EF4-FFF2-40B4-BE49-F238E27FC236}">
                <a16:creationId xmlns:a16="http://schemas.microsoft.com/office/drawing/2014/main" id="{F5C78D5C-7D7B-488E-9212-74C4B08405F1}"/>
              </a:ext>
            </a:extLst>
          </p:cNvPr>
          <p:cNvSpPr/>
          <p:nvPr/>
        </p:nvSpPr>
        <p:spPr>
          <a:xfrm>
            <a:off x="714022" y="1825624"/>
            <a:ext cx="10744200" cy="435133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0000"/>
              </a:solidFill>
            </a:endParaRPr>
          </a:p>
        </p:txBody>
      </p:sp>
      <p:sp>
        <p:nvSpPr>
          <p:cNvPr id="6" name="Rectangle 5">
            <a:extLst>
              <a:ext uri="{FF2B5EF4-FFF2-40B4-BE49-F238E27FC236}">
                <a16:creationId xmlns:a16="http://schemas.microsoft.com/office/drawing/2014/main" id="{90C8BBF3-3AB2-4A81-8109-7CFD3B5EBB5C}"/>
              </a:ext>
            </a:extLst>
          </p:cNvPr>
          <p:cNvSpPr/>
          <p:nvPr/>
        </p:nvSpPr>
        <p:spPr>
          <a:xfrm>
            <a:off x="3156739" y="2967335"/>
            <a:ext cx="5878532" cy="2585323"/>
          </a:xfrm>
          <a:prstGeom prst="rect">
            <a:avLst/>
          </a:prstGeom>
          <a:noFill/>
        </p:spPr>
        <p:txBody>
          <a:bodyPr wrap="none" lIns="91440" tIns="45720" rIns="91440" bIns="45720">
            <a:spAutoFit/>
          </a:bodyPr>
          <a:lstStyle/>
          <a:p>
            <a:pPr algn="ctr"/>
            <a:r>
              <a:rPr lang="bn-IN" sz="5400" b="1" dirty="0">
                <a:ln w="12700">
                  <a:solidFill>
                    <a:schemeClr val="accent1"/>
                  </a:solidFill>
                  <a:prstDash val="solid"/>
                </a:ln>
                <a:solidFill>
                  <a:srgbClr val="C00000"/>
                </a:solidFill>
                <a:effectLst>
                  <a:outerShdw dist="38100" dir="2640000" algn="bl" rotWithShape="0">
                    <a:schemeClr val="accent1"/>
                  </a:outerShdw>
                </a:effectLst>
                <a:latin typeface="NikoshBAN" panose="02000000000000000000" pitchFamily="2" charset="0"/>
                <a:cs typeface="NikoshBAN" panose="02000000000000000000" pitchFamily="2" charset="0"/>
              </a:rPr>
              <a:t>বিষয়ঃ কুরআন মাজিদ</a:t>
            </a:r>
          </a:p>
          <a:p>
            <a:pPr algn="ctr"/>
            <a:r>
              <a:rPr lang="bn-IN" sz="5400" b="1" cap="none" spc="0" dirty="0">
                <a:ln w="12700">
                  <a:solidFill>
                    <a:schemeClr val="accent1"/>
                  </a:solidFill>
                  <a:prstDash val="solid"/>
                </a:ln>
                <a:solidFill>
                  <a:srgbClr val="C00000"/>
                </a:solidFill>
                <a:effectLst>
                  <a:outerShdw dist="38100" dir="2640000" algn="bl" rotWithShape="0">
                    <a:schemeClr val="accent1"/>
                  </a:outerShdw>
                </a:effectLst>
                <a:latin typeface="NikoshBAN" panose="02000000000000000000" pitchFamily="2" charset="0"/>
                <a:cs typeface="NikoshBAN" panose="02000000000000000000" pitchFamily="2" charset="0"/>
              </a:rPr>
              <a:t>শ্রেনিঃনবম </a:t>
            </a:r>
          </a:p>
          <a:p>
            <a:pPr algn="ctr"/>
            <a:r>
              <a:rPr lang="bn-IN" sz="5400" b="1" dirty="0">
                <a:ln w="12700">
                  <a:solidFill>
                    <a:schemeClr val="accent1"/>
                  </a:solidFill>
                  <a:prstDash val="solid"/>
                </a:ln>
                <a:solidFill>
                  <a:srgbClr val="C00000"/>
                </a:solidFill>
                <a:effectLst>
                  <a:outerShdw dist="38100" dir="2640000" algn="bl" rotWithShape="0">
                    <a:schemeClr val="accent1"/>
                  </a:outerShdw>
                </a:effectLst>
                <a:latin typeface="NikoshBAN" panose="02000000000000000000" pitchFamily="2" charset="0"/>
                <a:cs typeface="NikoshBAN" panose="02000000000000000000" pitchFamily="2" charset="0"/>
              </a:rPr>
              <a:t>আলোচ্য বিষয়ঃযাদু বিদ্যা  </a:t>
            </a:r>
            <a:endParaRPr lang="en-US" sz="5400" b="1" cap="none" spc="0" dirty="0">
              <a:ln w="12700">
                <a:solidFill>
                  <a:schemeClr val="accent1"/>
                </a:solidFill>
                <a:prstDash val="solid"/>
              </a:ln>
              <a:solidFill>
                <a:srgbClr val="C00000"/>
              </a:solidFill>
              <a:effectLst>
                <a:outerShdw dist="38100" dir="2640000" algn="bl" rotWithShape="0">
                  <a:schemeClr val="accent1"/>
                </a:outerShdw>
              </a:effectLst>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21250305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31" presetClass="entr" presetSubtype="0"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p:cTn id="13" dur="1000" fill="hold"/>
                                        <p:tgtEl>
                                          <p:spTgt spid="6"/>
                                        </p:tgtEl>
                                        <p:attrNameLst>
                                          <p:attrName>ppt_w</p:attrName>
                                        </p:attrNameLst>
                                      </p:cBhvr>
                                      <p:tavLst>
                                        <p:tav tm="0">
                                          <p:val>
                                            <p:fltVal val="0"/>
                                          </p:val>
                                        </p:tav>
                                        <p:tav tm="100000">
                                          <p:val>
                                            <p:strVal val="#ppt_w"/>
                                          </p:val>
                                        </p:tav>
                                      </p:tavLst>
                                    </p:anim>
                                    <p:anim calcmode="lin" valueType="num">
                                      <p:cBhvr>
                                        <p:cTn id="14" dur="1000" fill="hold"/>
                                        <p:tgtEl>
                                          <p:spTgt spid="6"/>
                                        </p:tgtEl>
                                        <p:attrNameLst>
                                          <p:attrName>ppt_h</p:attrName>
                                        </p:attrNameLst>
                                      </p:cBhvr>
                                      <p:tavLst>
                                        <p:tav tm="0">
                                          <p:val>
                                            <p:fltVal val="0"/>
                                          </p:val>
                                        </p:tav>
                                        <p:tav tm="100000">
                                          <p:val>
                                            <p:strVal val="#ppt_h"/>
                                          </p:val>
                                        </p:tav>
                                      </p:tavLst>
                                    </p:anim>
                                    <p:anim calcmode="lin" valueType="num">
                                      <p:cBhvr>
                                        <p:cTn id="15" dur="1000" fill="hold"/>
                                        <p:tgtEl>
                                          <p:spTgt spid="6"/>
                                        </p:tgtEl>
                                        <p:attrNameLst>
                                          <p:attrName>style.rotation</p:attrName>
                                        </p:attrNameLst>
                                      </p:cBhvr>
                                      <p:tavLst>
                                        <p:tav tm="0">
                                          <p:val>
                                            <p:fltVal val="90"/>
                                          </p:val>
                                        </p:tav>
                                        <p:tav tm="100000">
                                          <p:val>
                                            <p:fltVal val="0"/>
                                          </p:val>
                                        </p:tav>
                                      </p:tavLst>
                                    </p:anim>
                                    <p:animEffect transition="in" filter="fade">
                                      <p:cBhvr>
                                        <p:cTn id="16"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6"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BEF7E0-5789-43C7-8D6F-170651CA7982}"/>
              </a:ext>
            </a:extLst>
          </p:cNvPr>
          <p:cNvSpPr>
            <a:spLocks noGrp="1"/>
          </p:cNvSpPr>
          <p:nvPr>
            <p:ph type="title"/>
          </p:nvPr>
        </p:nvSpPr>
        <p:spPr/>
        <p:txBody>
          <a:bodyPr/>
          <a:lstStyle/>
          <a:p>
            <a:r>
              <a:rPr lang="bn-IN" dirty="0"/>
              <a:t>      </a:t>
            </a:r>
            <a:r>
              <a:rPr lang="bn-IN" dirty="0">
                <a:latin typeface="NikoshBAN" panose="02000000000000000000" pitchFamily="2" charset="0"/>
                <a:cs typeface="NikoshBAN" panose="02000000000000000000" pitchFamily="2" charset="0"/>
              </a:rPr>
              <a:t>শিখনফল </a:t>
            </a:r>
            <a:endParaRPr lang="en-US" dirty="0">
              <a:latin typeface="NikoshBAN" panose="02000000000000000000" pitchFamily="2" charset="0"/>
              <a:cs typeface="NikoshBAN" panose="02000000000000000000" pitchFamily="2" charset="0"/>
            </a:endParaRPr>
          </a:p>
        </p:txBody>
      </p:sp>
      <p:sp>
        <p:nvSpPr>
          <p:cNvPr id="4" name="Content Placeholder 3">
            <a:extLst>
              <a:ext uri="{FF2B5EF4-FFF2-40B4-BE49-F238E27FC236}">
                <a16:creationId xmlns:a16="http://schemas.microsoft.com/office/drawing/2014/main" id="{3A18E5A6-4AB1-4461-9EC0-BF67B7DDF837}"/>
              </a:ext>
            </a:extLst>
          </p:cNvPr>
          <p:cNvSpPr txBox="1">
            <a:spLocks noGrp="1"/>
          </p:cNvSpPr>
          <p:nvPr>
            <p:ph idx="1"/>
          </p:nvPr>
        </p:nvSpPr>
        <p:spPr>
          <a:xfrm>
            <a:off x="838200" y="1825625"/>
            <a:ext cx="10515600" cy="3944670"/>
          </a:xfrm>
          <a:prstGeom prst="rect">
            <a:avLst/>
          </a:prstGeom>
          <a:solidFill>
            <a:schemeClr val="tx2">
              <a:lumMod val="20000"/>
              <a:lumOff val="80000"/>
            </a:schemeClr>
          </a:solidFill>
          <a:ln>
            <a:noFill/>
          </a:ln>
          <a:effectLst/>
          <a:scene3d>
            <a:camera prst="orthographicFront">
              <a:rot lat="0" lon="0" rev="0"/>
            </a:camera>
            <a:lightRig rig="glow" dir="t">
              <a:rot lat="0" lon="0" rev="14100000"/>
            </a:lightRig>
          </a:scene3d>
          <a:sp3d prstMaterial="softEdge">
            <a:bevelT w="127000" prst="artDeco"/>
          </a:sp3d>
        </p:spPr>
        <p:style>
          <a:lnRef idx="1">
            <a:schemeClr val="accent6"/>
          </a:lnRef>
          <a:fillRef idx="2">
            <a:schemeClr val="accent6"/>
          </a:fillRef>
          <a:effectRef idx="1">
            <a:schemeClr val="accent6"/>
          </a:effectRef>
          <a:fontRef idx="minor">
            <a:schemeClr val="dk1"/>
          </a:fontRef>
        </p:style>
        <p:txBody>
          <a:bodyPr wrap="square" rtlCol="0">
            <a:spAutoFit/>
          </a:bodyPr>
          <a:lstStyle/>
          <a:p>
            <a:pPr algn="just"/>
            <a:r>
              <a:rPr lang="en-US" sz="4000" b="1" dirty="0" err="1">
                <a:ln>
                  <a:solidFill>
                    <a:schemeClr val="accent6">
                      <a:lumMod val="60000"/>
                      <a:lumOff val="40000"/>
                    </a:schemeClr>
                  </a:solidFill>
                </a:ln>
                <a:solidFill>
                  <a:schemeClr val="tx1"/>
                </a:solidFill>
                <a:latin typeface="NikoshBAN" panose="02000000000000000000" pitchFamily="2" charset="0"/>
                <a:cs typeface="NikoshBAN" panose="02000000000000000000" pitchFamily="2" charset="0"/>
              </a:rPr>
              <a:t>এই</a:t>
            </a:r>
            <a:r>
              <a:rPr lang="en-US" sz="4000" b="1" dirty="0">
                <a:ln>
                  <a:solidFill>
                    <a:schemeClr val="accent6">
                      <a:lumMod val="60000"/>
                      <a:lumOff val="40000"/>
                    </a:schemeClr>
                  </a:solidFill>
                </a:ln>
                <a:solidFill>
                  <a:schemeClr val="tx1"/>
                </a:solidFill>
                <a:latin typeface="NikoshBAN" panose="02000000000000000000" pitchFamily="2" charset="0"/>
                <a:cs typeface="NikoshBAN" panose="02000000000000000000" pitchFamily="2" charset="0"/>
              </a:rPr>
              <a:t> </a:t>
            </a:r>
            <a:r>
              <a:rPr lang="en-US" sz="4000" b="1" dirty="0" err="1">
                <a:ln>
                  <a:solidFill>
                    <a:schemeClr val="accent6">
                      <a:lumMod val="60000"/>
                      <a:lumOff val="40000"/>
                    </a:schemeClr>
                  </a:solidFill>
                </a:ln>
                <a:solidFill>
                  <a:schemeClr val="tx1"/>
                </a:solidFill>
                <a:latin typeface="NikoshBAN" panose="02000000000000000000" pitchFamily="2" charset="0"/>
                <a:cs typeface="NikoshBAN" panose="02000000000000000000" pitchFamily="2" charset="0"/>
              </a:rPr>
              <a:t>পাঠ</a:t>
            </a:r>
            <a:r>
              <a:rPr lang="en-US" sz="4000" b="1" dirty="0">
                <a:ln>
                  <a:solidFill>
                    <a:schemeClr val="accent6">
                      <a:lumMod val="60000"/>
                      <a:lumOff val="40000"/>
                    </a:schemeClr>
                  </a:solidFill>
                </a:ln>
                <a:solidFill>
                  <a:schemeClr val="tx1"/>
                </a:solidFill>
                <a:latin typeface="NikoshBAN" panose="02000000000000000000" pitchFamily="2" charset="0"/>
                <a:cs typeface="NikoshBAN" panose="02000000000000000000" pitchFamily="2" charset="0"/>
              </a:rPr>
              <a:t> </a:t>
            </a:r>
            <a:r>
              <a:rPr lang="en-US" sz="4000" b="1" dirty="0" err="1">
                <a:ln>
                  <a:solidFill>
                    <a:schemeClr val="accent6">
                      <a:lumMod val="60000"/>
                      <a:lumOff val="40000"/>
                    </a:schemeClr>
                  </a:solidFill>
                </a:ln>
                <a:solidFill>
                  <a:schemeClr val="tx1"/>
                </a:solidFill>
                <a:latin typeface="NikoshBAN" panose="02000000000000000000" pitchFamily="2" charset="0"/>
                <a:cs typeface="NikoshBAN" panose="02000000000000000000" pitchFamily="2" charset="0"/>
              </a:rPr>
              <a:t>শেষে</a:t>
            </a:r>
            <a:r>
              <a:rPr lang="en-US" sz="4000" b="1" dirty="0">
                <a:ln>
                  <a:solidFill>
                    <a:schemeClr val="accent6">
                      <a:lumMod val="60000"/>
                      <a:lumOff val="40000"/>
                    </a:schemeClr>
                  </a:solidFill>
                </a:ln>
                <a:solidFill>
                  <a:schemeClr val="tx1"/>
                </a:solidFill>
                <a:latin typeface="NikoshBAN" panose="02000000000000000000" pitchFamily="2" charset="0"/>
                <a:cs typeface="NikoshBAN" panose="02000000000000000000" pitchFamily="2" charset="0"/>
              </a:rPr>
              <a:t> </a:t>
            </a:r>
            <a:r>
              <a:rPr lang="en-US" sz="4000" b="1" dirty="0" err="1">
                <a:ln>
                  <a:solidFill>
                    <a:schemeClr val="accent6">
                      <a:lumMod val="60000"/>
                      <a:lumOff val="40000"/>
                    </a:schemeClr>
                  </a:solidFill>
                </a:ln>
                <a:solidFill>
                  <a:schemeClr val="tx1"/>
                </a:solidFill>
                <a:latin typeface="NikoshBAN" panose="02000000000000000000" pitchFamily="2" charset="0"/>
                <a:cs typeface="NikoshBAN" panose="02000000000000000000" pitchFamily="2" charset="0"/>
              </a:rPr>
              <a:t>শিক্ষার্থীরা</a:t>
            </a:r>
            <a:r>
              <a:rPr lang="en-US" sz="4000" b="1" dirty="0">
                <a:ln>
                  <a:solidFill>
                    <a:schemeClr val="accent6">
                      <a:lumMod val="60000"/>
                      <a:lumOff val="40000"/>
                    </a:schemeClr>
                  </a:solidFill>
                </a:ln>
                <a:solidFill>
                  <a:schemeClr val="tx1"/>
                </a:solidFill>
                <a:latin typeface="NikoshBAN" panose="02000000000000000000" pitchFamily="2" charset="0"/>
                <a:cs typeface="NikoshBAN" panose="02000000000000000000" pitchFamily="2" charset="0"/>
              </a:rPr>
              <a:t>---</a:t>
            </a:r>
            <a:r>
              <a:rPr lang="bn-IN" sz="4000" b="1" dirty="0">
                <a:ln>
                  <a:solidFill>
                    <a:schemeClr val="accent6">
                      <a:lumMod val="60000"/>
                      <a:lumOff val="40000"/>
                    </a:schemeClr>
                  </a:solidFill>
                </a:ln>
                <a:solidFill>
                  <a:schemeClr val="tx1"/>
                </a:solidFill>
                <a:latin typeface="NikoshBAN" panose="02000000000000000000" pitchFamily="2" charset="0"/>
                <a:cs typeface="NikoshBAN" panose="02000000000000000000" pitchFamily="2" charset="0"/>
              </a:rPr>
              <a:t> </a:t>
            </a:r>
            <a:endParaRPr lang="en-US" sz="4000" b="1" dirty="0">
              <a:ln>
                <a:solidFill>
                  <a:schemeClr val="accent6">
                    <a:lumMod val="60000"/>
                    <a:lumOff val="40000"/>
                  </a:schemeClr>
                </a:solidFill>
              </a:ln>
              <a:solidFill>
                <a:schemeClr val="tx1"/>
              </a:solidFill>
              <a:latin typeface="NikoshBAN" panose="02000000000000000000" pitchFamily="2" charset="0"/>
              <a:cs typeface="NikoshBAN" panose="02000000000000000000" pitchFamily="2" charset="0"/>
            </a:endParaRPr>
          </a:p>
          <a:p>
            <a:pPr algn="just"/>
            <a:r>
              <a:rPr lang="bn-BD" sz="4000" b="1" dirty="0">
                <a:ln>
                  <a:solidFill>
                    <a:schemeClr val="accent6">
                      <a:lumMod val="60000"/>
                      <a:lumOff val="40000"/>
                    </a:schemeClr>
                  </a:solidFill>
                </a:ln>
                <a:solidFill>
                  <a:srgbClr val="002060"/>
                </a:solidFill>
                <a:latin typeface="NikoshBAN" panose="02000000000000000000" pitchFamily="2" charset="0"/>
                <a:cs typeface="NikoshBAN" panose="02000000000000000000" pitchFamily="2" charset="0"/>
              </a:rPr>
              <a:t>১-যাদু কি তা বলতে পারবে।</a:t>
            </a:r>
          </a:p>
          <a:p>
            <a:pPr algn="just"/>
            <a:r>
              <a:rPr lang="bn-BD" sz="4000" b="1" dirty="0">
                <a:ln>
                  <a:solidFill>
                    <a:schemeClr val="accent6">
                      <a:lumMod val="60000"/>
                      <a:lumOff val="40000"/>
                    </a:schemeClr>
                  </a:solidFill>
                </a:ln>
                <a:solidFill>
                  <a:srgbClr val="002060"/>
                </a:solidFill>
                <a:latin typeface="NikoshBAN" panose="02000000000000000000" pitchFamily="2" charset="0"/>
                <a:cs typeface="NikoshBAN" panose="02000000000000000000" pitchFamily="2" charset="0"/>
              </a:rPr>
              <a:t>২-যাদু বিদ্যার উৎপত্তি ও যাদুকরদের যাদুর কতিপয় মাধ্যম  বলতে পারবে।</a:t>
            </a:r>
          </a:p>
          <a:p>
            <a:pPr algn="just"/>
            <a:r>
              <a:rPr lang="en-US" sz="4000" b="1" dirty="0">
                <a:ln>
                  <a:solidFill>
                    <a:schemeClr val="accent6">
                      <a:lumMod val="60000"/>
                      <a:lumOff val="40000"/>
                    </a:schemeClr>
                  </a:solidFill>
                </a:ln>
                <a:solidFill>
                  <a:srgbClr val="002060"/>
                </a:solidFill>
                <a:latin typeface="NikoshBAN" panose="02000000000000000000" pitchFamily="2" charset="0"/>
                <a:cs typeface="NikoshBAN" panose="02000000000000000000" pitchFamily="2" charset="0"/>
              </a:rPr>
              <a:t>3</a:t>
            </a:r>
            <a:r>
              <a:rPr lang="bn-BD" sz="4000" b="1" dirty="0">
                <a:ln>
                  <a:solidFill>
                    <a:schemeClr val="accent6">
                      <a:lumMod val="60000"/>
                      <a:lumOff val="40000"/>
                    </a:schemeClr>
                  </a:solidFill>
                </a:ln>
                <a:solidFill>
                  <a:srgbClr val="002060"/>
                </a:solidFill>
                <a:latin typeface="NikoshBAN" panose="02000000000000000000" pitchFamily="2" charset="0"/>
                <a:cs typeface="NikoshBAN" panose="02000000000000000000" pitchFamily="2" charset="0"/>
              </a:rPr>
              <a:t>-যাদুর কুফল বর্ণনা করতে পারবে।</a:t>
            </a:r>
          </a:p>
          <a:p>
            <a:pPr algn="just"/>
            <a:r>
              <a:rPr lang="en-US" sz="4000" b="1" dirty="0">
                <a:ln>
                  <a:solidFill>
                    <a:schemeClr val="accent6">
                      <a:lumMod val="60000"/>
                      <a:lumOff val="40000"/>
                    </a:schemeClr>
                  </a:solidFill>
                </a:ln>
                <a:solidFill>
                  <a:srgbClr val="002060"/>
                </a:solidFill>
                <a:latin typeface="NikoshBAN" panose="02000000000000000000" pitchFamily="2" charset="0"/>
                <a:cs typeface="NikoshBAN" panose="02000000000000000000" pitchFamily="2" charset="0"/>
              </a:rPr>
              <a:t>4</a:t>
            </a:r>
            <a:r>
              <a:rPr lang="bn-BD" sz="4000" b="1" dirty="0">
                <a:ln>
                  <a:solidFill>
                    <a:schemeClr val="accent6">
                      <a:lumMod val="60000"/>
                      <a:lumOff val="40000"/>
                    </a:schemeClr>
                  </a:solidFill>
                </a:ln>
                <a:solidFill>
                  <a:srgbClr val="002060"/>
                </a:solidFill>
                <a:latin typeface="NikoshBAN" panose="02000000000000000000" pitchFamily="2" charset="0"/>
                <a:cs typeface="NikoshBAN" panose="02000000000000000000" pitchFamily="2" charset="0"/>
              </a:rPr>
              <a:t>-যাদু ও মোজেজার মধ্যে পার্থক্য নির্ণয়  করতে পারবে।</a:t>
            </a:r>
            <a:r>
              <a:rPr lang="bn-IN" sz="4000" b="1" dirty="0">
                <a:ln>
                  <a:solidFill>
                    <a:schemeClr val="accent6">
                      <a:lumMod val="60000"/>
                      <a:lumOff val="40000"/>
                    </a:schemeClr>
                  </a:solidFill>
                </a:ln>
                <a:solidFill>
                  <a:srgbClr val="002060"/>
                </a:solidFill>
                <a:latin typeface="NikoshBAN" panose="02000000000000000000" pitchFamily="2" charset="0"/>
                <a:cs typeface="NikoshBAN" panose="02000000000000000000" pitchFamily="2" charset="0"/>
              </a:rPr>
              <a:t> </a:t>
            </a:r>
          </a:p>
        </p:txBody>
      </p:sp>
    </p:spTree>
    <p:extLst>
      <p:ext uri="{BB962C8B-B14F-4D97-AF65-F5344CB8AC3E}">
        <p14:creationId xmlns:p14="http://schemas.microsoft.com/office/powerpoint/2010/main" val="4035329828"/>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3250">
        <p15:prstTrans prst="origami"/>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528"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anim calcmode="lin" valueType="num">
                                      <p:cBhvr>
                                        <p:cTn id="10" dur="500" fill="hold"/>
                                        <p:tgtEl>
                                          <p:spTgt spid="2"/>
                                        </p:tgtEl>
                                        <p:attrNameLst>
                                          <p:attrName>ppt_x</p:attrName>
                                        </p:attrNameLst>
                                      </p:cBhvr>
                                      <p:tavLst>
                                        <p:tav tm="0">
                                          <p:val>
                                            <p:fltVal val="0.5"/>
                                          </p:val>
                                        </p:tav>
                                        <p:tav tm="100000">
                                          <p:val>
                                            <p:strVal val="#ppt_x"/>
                                          </p:val>
                                        </p:tav>
                                      </p:tavLst>
                                    </p:anim>
                                    <p:anim calcmode="lin" valueType="num">
                                      <p:cBhvr>
                                        <p:cTn id="11" dur="500" fill="hold"/>
                                        <p:tgtEl>
                                          <p:spTgt spid="2"/>
                                        </p:tgtEl>
                                        <p:attrNameLst>
                                          <p:attrName>ppt_y</p:attrName>
                                        </p:attrNameLst>
                                      </p:cBhvr>
                                      <p:tavLst>
                                        <p:tav tm="0">
                                          <p:val>
                                            <p:fltVal val="0.5"/>
                                          </p:val>
                                        </p:tav>
                                        <p:tav tm="100000">
                                          <p:val>
                                            <p:strVal val="#ppt_y"/>
                                          </p:val>
                                        </p:tav>
                                      </p:tavLst>
                                    </p:anim>
                                  </p:childTnLst>
                                </p:cTn>
                              </p:par>
                            </p:childTnLst>
                          </p:cTn>
                        </p:par>
                      </p:childTnLst>
                    </p:cTn>
                  </p:par>
                  <p:par>
                    <p:cTn id="12" fill="hold">
                      <p:stCondLst>
                        <p:cond delay="indefinite"/>
                      </p:stCondLst>
                      <p:childTnLst>
                        <p:par>
                          <p:cTn id="13" fill="hold">
                            <p:stCondLst>
                              <p:cond delay="0"/>
                            </p:stCondLst>
                            <p:childTnLst>
                              <p:par>
                                <p:cTn id="14" presetID="38" presetClass="entr" presetSubtype="0" accel="50000" fill="hold" grpId="0" nodeType="clickEffect">
                                  <p:stCondLst>
                                    <p:cond delay="0"/>
                                  </p:stCondLst>
                                  <p:iterate type="lt">
                                    <p:tmPct val="50000"/>
                                  </p:iterate>
                                  <p:childTnLst>
                                    <p:set>
                                      <p:cBhvr>
                                        <p:cTn id="15" dur="1" fill="hold">
                                          <p:stCondLst>
                                            <p:cond delay="0"/>
                                          </p:stCondLst>
                                        </p:cTn>
                                        <p:tgtEl>
                                          <p:spTgt spid="4">
                                            <p:bg/>
                                          </p:spTgt>
                                        </p:tgtEl>
                                        <p:attrNameLst>
                                          <p:attrName>style.visibility</p:attrName>
                                        </p:attrNameLst>
                                      </p:cBhvr>
                                      <p:to>
                                        <p:strVal val="visible"/>
                                      </p:to>
                                    </p:set>
                                    <p:set>
                                      <p:cBhvr>
                                        <p:cTn id="16" dur="455" fill="hold">
                                          <p:stCondLst>
                                            <p:cond delay="0"/>
                                          </p:stCondLst>
                                        </p:cTn>
                                        <p:tgtEl>
                                          <p:spTgt spid="4">
                                            <p:bg/>
                                          </p:spTgt>
                                        </p:tgtEl>
                                        <p:attrNameLst>
                                          <p:attrName>style.rotation</p:attrName>
                                        </p:attrNameLst>
                                      </p:cBhvr>
                                      <p:to>
                                        <p:strVal val="-45.0"/>
                                      </p:to>
                                    </p:set>
                                    <p:anim calcmode="lin" valueType="num">
                                      <p:cBhvr>
                                        <p:cTn id="17" dur="455" fill="hold">
                                          <p:stCondLst>
                                            <p:cond delay="455"/>
                                          </p:stCondLst>
                                        </p:cTn>
                                        <p:tgtEl>
                                          <p:spTgt spid="4">
                                            <p:bg/>
                                          </p:spTgt>
                                        </p:tgtEl>
                                        <p:attrNameLst>
                                          <p:attrName>style.rotation</p:attrName>
                                        </p:attrNameLst>
                                      </p:cBhvr>
                                      <p:tavLst>
                                        <p:tav tm="0">
                                          <p:val>
                                            <p:fltVal val="-45"/>
                                          </p:val>
                                        </p:tav>
                                        <p:tav tm="69900">
                                          <p:val>
                                            <p:fltVal val="45"/>
                                          </p:val>
                                        </p:tav>
                                        <p:tav tm="100000">
                                          <p:val>
                                            <p:fltVal val="0"/>
                                          </p:val>
                                        </p:tav>
                                      </p:tavLst>
                                    </p:anim>
                                    <p:anim calcmode="lin" valueType="num">
                                      <p:cBhvr>
                                        <p:cTn id="18" dur="455" fill="hold">
                                          <p:stCondLst>
                                            <p:cond delay="0"/>
                                          </p:stCondLst>
                                        </p:cTn>
                                        <p:tgtEl>
                                          <p:spTgt spid="4">
                                            <p:bg/>
                                          </p:spTgt>
                                        </p:tgtEl>
                                        <p:attrNameLst>
                                          <p:attrName>ppt_y</p:attrName>
                                        </p:attrNameLst>
                                      </p:cBhvr>
                                      <p:tavLst>
                                        <p:tav tm="0">
                                          <p:val>
                                            <p:strVal val="#ppt_y-1"/>
                                          </p:val>
                                        </p:tav>
                                        <p:tav tm="100000">
                                          <p:val>
                                            <p:strVal val="#ppt_y-(0.354*#ppt_w-0.172*#ppt_h)"/>
                                          </p:val>
                                        </p:tav>
                                      </p:tavLst>
                                    </p:anim>
                                    <p:anim calcmode="lin" valueType="num">
                                      <p:cBhvr>
                                        <p:cTn id="19" dur="156" decel="50000" autoRev="1" fill="hold">
                                          <p:stCondLst>
                                            <p:cond delay="455"/>
                                          </p:stCondLst>
                                        </p:cTn>
                                        <p:tgtEl>
                                          <p:spTgt spid="4">
                                            <p:bg/>
                                          </p:spTgt>
                                        </p:tgtEl>
                                        <p:attrNameLst>
                                          <p:attrName>ppt_y</p:attrName>
                                        </p:attrNameLst>
                                      </p:cBhvr>
                                      <p:tavLst>
                                        <p:tav tm="0">
                                          <p:val>
                                            <p:strVal val="#ppt_y-(0.354*#ppt_w-0.172*#ppt_h)"/>
                                          </p:val>
                                        </p:tav>
                                        <p:tav tm="100000">
                                          <p:val>
                                            <p:strVal val="#ppt_y-(0.354*#ppt_w-0.172*#ppt_h)-#ppt_h/2"/>
                                          </p:val>
                                        </p:tav>
                                      </p:tavLst>
                                    </p:anim>
                                    <p:anim calcmode="lin" valueType="num">
                                      <p:cBhvr>
                                        <p:cTn id="20" dur="136" fill="hold">
                                          <p:stCondLst>
                                            <p:cond delay="864"/>
                                          </p:stCondLst>
                                        </p:cTn>
                                        <p:tgtEl>
                                          <p:spTgt spid="4">
                                            <p:bg/>
                                          </p:spTgt>
                                        </p:tgtEl>
                                        <p:attrNameLst>
                                          <p:attrName>ppt_y</p:attrName>
                                        </p:attrNameLst>
                                      </p:cBhvr>
                                      <p:tavLst>
                                        <p:tav tm="0">
                                          <p:val>
                                            <p:strVal val="#ppt_y-(0.354*#ppt_w-0.172*#ppt_h)"/>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38" presetClass="entr" presetSubtype="0" accel="50000" fill="hold" grpId="0" nodeType="clickEffect">
                                  <p:stCondLst>
                                    <p:cond delay="0"/>
                                  </p:stCondLst>
                                  <p:iterate type="lt">
                                    <p:tmPct val="50000"/>
                                  </p:iterate>
                                  <p:childTnLst>
                                    <p:set>
                                      <p:cBhvr>
                                        <p:cTn id="24" dur="1" fill="hold">
                                          <p:stCondLst>
                                            <p:cond delay="0"/>
                                          </p:stCondLst>
                                        </p:cTn>
                                        <p:tgtEl>
                                          <p:spTgt spid="4">
                                            <p:txEl>
                                              <p:pRg st="0" end="0"/>
                                            </p:txEl>
                                          </p:spTgt>
                                        </p:tgtEl>
                                        <p:attrNameLst>
                                          <p:attrName>style.visibility</p:attrName>
                                        </p:attrNameLst>
                                      </p:cBhvr>
                                      <p:to>
                                        <p:strVal val="visible"/>
                                      </p:to>
                                    </p:set>
                                    <p:set>
                                      <p:cBhvr>
                                        <p:cTn id="25" dur="455" fill="hold">
                                          <p:stCondLst>
                                            <p:cond delay="0"/>
                                          </p:stCondLst>
                                        </p:cTn>
                                        <p:tgtEl>
                                          <p:spTgt spid="4">
                                            <p:txEl>
                                              <p:pRg st="0" end="0"/>
                                            </p:txEl>
                                          </p:spTgt>
                                        </p:tgtEl>
                                        <p:attrNameLst>
                                          <p:attrName>style.rotation</p:attrName>
                                        </p:attrNameLst>
                                      </p:cBhvr>
                                      <p:to>
                                        <p:strVal val="-45.0"/>
                                      </p:to>
                                    </p:set>
                                    <p:anim calcmode="lin" valueType="num">
                                      <p:cBhvr>
                                        <p:cTn id="26" dur="455" fill="hold">
                                          <p:stCondLst>
                                            <p:cond delay="455"/>
                                          </p:stCondLst>
                                        </p:cTn>
                                        <p:tgtEl>
                                          <p:spTgt spid="4">
                                            <p:txEl>
                                              <p:pRg st="0" end="0"/>
                                            </p:txEl>
                                          </p:spTgt>
                                        </p:tgtEl>
                                        <p:attrNameLst>
                                          <p:attrName>style.rotation</p:attrName>
                                        </p:attrNameLst>
                                      </p:cBhvr>
                                      <p:tavLst>
                                        <p:tav tm="0">
                                          <p:val>
                                            <p:fltVal val="-45"/>
                                          </p:val>
                                        </p:tav>
                                        <p:tav tm="69900">
                                          <p:val>
                                            <p:fltVal val="45"/>
                                          </p:val>
                                        </p:tav>
                                        <p:tav tm="100000">
                                          <p:val>
                                            <p:fltVal val="0"/>
                                          </p:val>
                                        </p:tav>
                                      </p:tavLst>
                                    </p:anim>
                                    <p:anim calcmode="lin" valueType="num">
                                      <p:cBhvr>
                                        <p:cTn id="27" dur="455" fill="hold">
                                          <p:stCondLst>
                                            <p:cond delay="0"/>
                                          </p:stCondLst>
                                        </p:cTn>
                                        <p:tgtEl>
                                          <p:spTgt spid="4">
                                            <p:txEl>
                                              <p:pRg st="0" end="0"/>
                                            </p:txEl>
                                          </p:spTgt>
                                        </p:tgtEl>
                                        <p:attrNameLst>
                                          <p:attrName>ppt_y</p:attrName>
                                        </p:attrNameLst>
                                      </p:cBhvr>
                                      <p:tavLst>
                                        <p:tav tm="0">
                                          <p:val>
                                            <p:strVal val="#ppt_y-1"/>
                                          </p:val>
                                        </p:tav>
                                        <p:tav tm="100000">
                                          <p:val>
                                            <p:strVal val="#ppt_y-(0.354*#ppt_w-0.172*#ppt_h)"/>
                                          </p:val>
                                        </p:tav>
                                      </p:tavLst>
                                    </p:anim>
                                    <p:anim calcmode="lin" valueType="num">
                                      <p:cBhvr>
                                        <p:cTn id="28" dur="156" decel="50000" autoRev="1" fill="hold">
                                          <p:stCondLst>
                                            <p:cond delay="455"/>
                                          </p:stCondLst>
                                        </p:cTn>
                                        <p:tgtEl>
                                          <p:spTgt spid="4">
                                            <p:txEl>
                                              <p:pRg st="0" end="0"/>
                                            </p:txEl>
                                          </p:spTgt>
                                        </p:tgtEl>
                                        <p:attrNameLst>
                                          <p:attrName>ppt_y</p:attrName>
                                        </p:attrNameLst>
                                      </p:cBhvr>
                                      <p:tavLst>
                                        <p:tav tm="0">
                                          <p:val>
                                            <p:strVal val="#ppt_y-(0.354*#ppt_w-0.172*#ppt_h)"/>
                                          </p:val>
                                        </p:tav>
                                        <p:tav tm="100000">
                                          <p:val>
                                            <p:strVal val="#ppt_y-(0.354*#ppt_w-0.172*#ppt_h)-#ppt_h/2"/>
                                          </p:val>
                                        </p:tav>
                                      </p:tavLst>
                                    </p:anim>
                                    <p:anim calcmode="lin" valueType="num">
                                      <p:cBhvr>
                                        <p:cTn id="29" dur="136" fill="hold">
                                          <p:stCondLst>
                                            <p:cond delay="864"/>
                                          </p:stCondLst>
                                        </p:cTn>
                                        <p:tgtEl>
                                          <p:spTgt spid="4">
                                            <p:txEl>
                                              <p:pRg st="0" end="0"/>
                                            </p:txEl>
                                          </p:spTgt>
                                        </p:tgtEl>
                                        <p:attrNameLst>
                                          <p:attrName>ppt_y</p:attrName>
                                        </p:attrNameLst>
                                      </p:cBhvr>
                                      <p:tavLst>
                                        <p:tav tm="0">
                                          <p:val>
                                            <p:strVal val="#ppt_y-(0.354*#ppt_w-0.172*#ppt_h)"/>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38" presetClass="entr" presetSubtype="0" accel="50000" fill="hold" grpId="0" nodeType="clickEffect">
                                  <p:stCondLst>
                                    <p:cond delay="0"/>
                                  </p:stCondLst>
                                  <p:iterate type="lt">
                                    <p:tmPct val="50000"/>
                                  </p:iterate>
                                  <p:childTnLst>
                                    <p:set>
                                      <p:cBhvr>
                                        <p:cTn id="33" dur="1" fill="hold">
                                          <p:stCondLst>
                                            <p:cond delay="0"/>
                                          </p:stCondLst>
                                        </p:cTn>
                                        <p:tgtEl>
                                          <p:spTgt spid="4">
                                            <p:txEl>
                                              <p:pRg st="1" end="1"/>
                                            </p:txEl>
                                          </p:spTgt>
                                        </p:tgtEl>
                                        <p:attrNameLst>
                                          <p:attrName>style.visibility</p:attrName>
                                        </p:attrNameLst>
                                      </p:cBhvr>
                                      <p:to>
                                        <p:strVal val="visible"/>
                                      </p:to>
                                    </p:set>
                                    <p:set>
                                      <p:cBhvr>
                                        <p:cTn id="34" dur="455" fill="hold">
                                          <p:stCondLst>
                                            <p:cond delay="0"/>
                                          </p:stCondLst>
                                        </p:cTn>
                                        <p:tgtEl>
                                          <p:spTgt spid="4">
                                            <p:txEl>
                                              <p:pRg st="1" end="1"/>
                                            </p:txEl>
                                          </p:spTgt>
                                        </p:tgtEl>
                                        <p:attrNameLst>
                                          <p:attrName>style.rotation</p:attrName>
                                        </p:attrNameLst>
                                      </p:cBhvr>
                                      <p:to>
                                        <p:strVal val="-45.0"/>
                                      </p:to>
                                    </p:set>
                                    <p:anim calcmode="lin" valueType="num">
                                      <p:cBhvr>
                                        <p:cTn id="35" dur="455" fill="hold">
                                          <p:stCondLst>
                                            <p:cond delay="455"/>
                                          </p:stCondLst>
                                        </p:cTn>
                                        <p:tgtEl>
                                          <p:spTgt spid="4">
                                            <p:txEl>
                                              <p:pRg st="1" end="1"/>
                                            </p:txEl>
                                          </p:spTgt>
                                        </p:tgtEl>
                                        <p:attrNameLst>
                                          <p:attrName>style.rotation</p:attrName>
                                        </p:attrNameLst>
                                      </p:cBhvr>
                                      <p:tavLst>
                                        <p:tav tm="0">
                                          <p:val>
                                            <p:fltVal val="-45"/>
                                          </p:val>
                                        </p:tav>
                                        <p:tav tm="69900">
                                          <p:val>
                                            <p:fltVal val="45"/>
                                          </p:val>
                                        </p:tav>
                                        <p:tav tm="100000">
                                          <p:val>
                                            <p:fltVal val="0"/>
                                          </p:val>
                                        </p:tav>
                                      </p:tavLst>
                                    </p:anim>
                                    <p:anim calcmode="lin" valueType="num">
                                      <p:cBhvr>
                                        <p:cTn id="36" dur="455" fill="hold">
                                          <p:stCondLst>
                                            <p:cond delay="0"/>
                                          </p:stCondLst>
                                        </p:cTn>
                                        <p:tgtEl>
                                          <p:spTgt spid="4">
                                            <p:txEl>
                                              <p:pRg st="1" end="1"/>
                                            </p:txEl>
                                          </p:spTgt>
                                        </p:tgtEl>
                                        <p:attrNameLst>
                                          <p:attrName>ppt_y</p:attrName>
                                        </p:attrNameLst>
                                      </p:cBhvr>
                                      <p:tavLst>
                                        <p:tav tm="0">
                                          <p:val>
                                            <p:strVal val="#ppt_y-1"/>
                                          </p:val>
                                        </p:tav>
                                        <p:tav tm="100000">
                                          <p:val>
                                            <p:strVal val="#ppt_y-(0.354*#ppt_w-0.172*#ppt_h)"/>
                                          </p:val>
                                        </p:tav>
                                      </p:tavLst>
                                    </p:anim>
                                    <p:anim calcmode="lin" valueType="num">
                                      <p:cBhvr>
                                        <p:cTn id="37" dur="156" decel="50000" autoRev="1" fill="hold">
                                          <p:stCondLst>
                                            <p:cond delay="455"/>
                                          </p:stCondLst>
                                        </p:cTn>
                                        <p:tgtEl>
                                          <p:spTgt spid="4">
                                            <p:txEl>
                                              <p:pRg st="1" end="1"/>
                                            </p:txEl>
                                          </p:spTgt>
                                        </p:tgtEl>
                                        <p:attrNameLst>
                                          <p:attrName>ppt_y</p:attrName>
                                        </p:attrNameLst>
                                      </p:cBhvr>
                                      <p:tavLst>
                                        <p:tav tm="0">
                                          <p:val>
                                            <p:strVal val="#ppt_y-(0.354*#ppt_w-0.172*#ppt_h)"/>
                                          </p:val>
                                        </p:tav>
                                        <p:tav tm="100000">
                                          <p:val>
                                            <p:strVal val="#ppt_y-(0.354*#ppt_w-0.172*#ppt_h)-#ppt_h/2"/>
                                          </p:val>
                                        </p:tav>
                                      </p:tavLst>
                                    </p:anim>
                                    <p:anim calcmode="lin" valueType="num">
                                      <p:cBhvr>
                                        <p:cTn id="38" dur="136" fill="hold">
                                          <p:stCondLst>
                                            <p:cond delay="864"/>
                                          </p:stCondLst>
                                        </p:cTn>
                                        <p:tgtEl>
                                          <p:spTgt spid="4">
                                            <p:txEl>
                                              <p:pRg st="1" end="1"/>
                                            </p:txEl>
                                          </p:spTgt>
                                        </p:tgtEl>
                                        <p:attrNameLst>
                                          <p:attrName>ppt_y</p:attrName>
                                        </p:attrNameLst>
                                      </p:cBhvr>
                                      <p:tavLst>
                                        <p:tav tm="0">
                                          <p:val>
                                            <p:strVal val="#ppt_y-(0.354*#ppt_w-0.172*#ppt_h)"/>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38" presetClass="entr" presetSubtype="0" accel="50000" fill="hold" grpId="0" nodeType="clickEffect">
                                  <p:stCondLst>
                                    <p:cond delay="0"/>
                                  </p:stCondLst>
                                  <p:iterate type="lt">
                                    <p:tmPct val="50000"/>
                                  </p:iterate>
                                  <p:childTnLst>
                                    <p:set>
                                      <p:cBhvr>
                                        <p:cTn id="42" dur="1" fill="hold">
                                          <p:stCondLst>
                                            <p:cond delay="0"/>
                                          </p:stCondLst>
                                        </p:cTn>
                                        <p:tgtEl>
                                          <p:spTgt spid="4">
                                            <p:txEl>
                                              <p:pRg st="2" end="2"/>
                                            </p:txEl>
                                          </p:spTgt>
                                        </p:tgtEl>
                                        <p:attrNameLst>
                                          <p:attrName>style.visibility</p:attrName>
                                        </p:attrNameLst>
                                      </p:cBhvr>
                                      <p:to>
                                        <p:strVal val="visible"/>
                                      </p:to>
                                    </p:set>
                                    <p:set>
                                      <p:cBhvr>
                                        <p:cTn id="43" dur="455" fill="hold">
                                          <p:stCondLst>
                                            <p:cond delay="0"/>
                                          </p:stCondLst>
                                        </p:cTn>
                                        <p:tgtEl>
                                          <p:spTgt spid="4">
                                            <p:txEl>
                                              <p:pRg st="2" end="2"/>
                                            </p:txEl>
                                          </p:spTgt>
                                        </p:tgtEl>
                                        <p:attrNameLst>
                                          <p:attrName>style.rotation</p:attrName>
                                        </p:attrNameLst>
                                      </p:cBhvr>
                                      <p:to>
                                        <p:strVal val="-45.0"/>
                                      </p:to>
                                    </p:set>
                                    <p:anim calcmode="lin" valueType="num">
                                      <p:cBhvr>
                                        <p:cTn id="44" dur="455" fill="hold">
                                          <p:stCondLst>
                                            <p:cond delay="455"/>
                                          </p:stCondLst>
                                        </p:cTn>
                                        <p:tgtEl>
                                          <p:spTgt spid="4">
                                            <p:txEl>
                                              <p:pRg st="2" end="2"/>
                                            </p:txEl>
                                          </p:spTgt>
                                        </p:tgtEl>
                                        <p:attrNameLst>
                                          <p:attrName>style.rotation</p:attrName>
                                        </p:attrNameLst>
                                      </p:cBhvr>
                                      <p:tavLst>
                                        <p:tav tm="0">
                                          <p:val>
                                            <p:fltVal val="-45"/>
                                          </p:val>
                                        </p:tav>
                                        <p:tav tm="69900">
                                          <p:val>
                                            <p:fltVal val="45"/>
                                          </p:val>
                                        </p:tav>
                                        <p:tav tm="100000">
                                          <p:val>
                                            <p:fltVal val="0"/>
                                          </p:val>
                                        </p:tav>
                                      </p:tavLst>
                                    </p:anim>
                                    <p:anim calcmode="lin" valueType="num">
                                      <p:cBhvr>
                                        <p:cTn id="45" dur="455" fill="hold">
                                          <p:stCondLst>
                                            <p:cond delay="0"/>
                                          </p:stCondLst>
                                        </p:cTn>
                                        <p:tgtEl>
                                          <p:spTgt spid="4">
                                            <p:txEl>
                                              <p:pRg st="2" end="2"/>
                                            </p:txEl>
                                          </p:spTgt>
                                        </p:tgtEl>
                                        <p:attrNameLst>
                                          <p:attrName>ppt_y</p:attrName>
                                        </p:attrNameLst>
                                      </p:cBhvr>
                                      <p:tavLst>
                                        <p:tav tm="0">
                                          <p:val>
                                            <p:strVal val="#ppt_y-1"/>
                                          </p:val>
                                        </p:tav>
                                        <p:tav tm="100000">
                                          <p:val>
                                            <p:strVal val="#ppt_y-(0.354*#ppt_w-0.172*#ppt_h)"/>
                                          </p:val>
                                        </p:tav>
                                      </p:tavLst>
                                    </p:anim>
                                    <p:anim calcmode="lin" valueType="num">
                                      <p:cBhvr>
                                        <p:cTn id="46" dur="156" decel="50000" autoRev="1" fill="hold">
                                          <p:stCondLst>
                                            <p:cond delay="455"/>
                                          </p:stCondLst>
                                        </p:cTn>
                                        <p:tgtEl>
                                          <p:spTgt spid="4">
                                            <p:txEl>
                                              <p:pRg st="2" end="2"/>
                                            </p:txEl>
                                          </p:spTgt>
                                        </p:tgtEl>
                                        <p:attrNameLst>
                                          <p:attrName>ppt_y</p:attrName>
                                        </p:attrNameLst>
                                      </p:cBhvr>
                                      <p:tavLst>
                                        <p:tav tm="0">
                                          <p:val>
                                            <p:strVal val="#ppt_y-(0.354*#ppt_w-0.172*#ppt_h)"/>
                                          </p:val>
                                        </p:tav>
                                        <p:tav tm="100000">
                                          <p:val>
                                            <p:strVal val="#ppt_y-(0.354*#ppt_w-0.172*#ppt_h)-#ppt_h/2"/>
                                          </p:val>
                                        </p:tav>
                                      </p:tavLst>
                                    </p:anim>
                                    <p:anim calcmode="lin" valueType="num">
                                      <p:cBhvr>
                                        <p:cTn id="47" dur="136" fill="hold">
                                          <p:stCondLst>
                                            <p:cond delay="864"/>
                                          </p:stCondLst>
                                        </p:cTn>
                                        <p:tgtEl>
                                          <p:spTgt spid="4">
                                            <p:txEl>
                                              <p:pRg st="2" end="2"/>
                                            </p:txEl>
                                          </p:spTgt>
                                        </p:tgtEl>
                                        <p:attrNameLst>
                                          <p:attrName>ppt_y</p:attrName>
                                        </p:attrNameLst>
                                      </p:cBhvr>
                                      <p:tavLst>
                                        <p:tav tm="0">
                                          <p:val>
                                            <p:strVal val="#ppt_y-(0.354*#ppt_w-0.172*#ppt_h)"/>
                                          </p:val>
                                        </p:tav>
                                        <p:tav tm="100000">
                                          <p:val>
                                            <p:strVal val="#ppt_y"/>
                                          </p:val>
                                        </p:tav>
                                      </p:tavLst>
                                    </p:anim>
                                  </p:childTnLst>
                                </p:cTn>
                              </p:par>
                            </p:childTnLst>
                          </p:cTn>
                        </p:par>
                      </p:childTnLst>
                    </p:cTn>
                  </p:par>
                  <p:par>
                    <p:cTn id="48" fill="hold">
                      <p:stCondLst>
                        <p:cond delay="indefinite"/>
                      </p:stCondLst>
                      <p:childTnLst>
                        <p:par>
                          <p:cTn id="49" fill="hold">
                            <p:stCondLst>
                              <p:cond delay="0"/>
                            </p:stCondLst>
                            <p:childTnLst>
                              <p:par>
                                <p:cTn id="50" presetID="38" presetClass="entr" presetSubtype="0" accel="50000" fill="hold" grpId="0" nodeType="clickEffect">
                                  <p:stCondLst>
                                    <p:cond delay="0"/>
                                  </p:stCondLst>
                                  <p:iterate type="lt">
                                    <p:tmPct val="50000"/>
                                  </p:iterate>
                                  <p:childTnLst>
                                    <p:set>
                                      <p:cBhvr>
                                        <p:cTn id="51" dur="1" fill="hold">
                                          <p:stCondLst>
                                            <p:cond delay="0"/>
                                          </p:stCondLst>
                                        </p:cTn>
                                        <p:tgtEl>
                                          <p:spTgt spid="4">
                                            <p:txEl>
                                              <p:pRg st="3" end="3"/>
                                            </p:txEl>
                                          </p:spTgt>
                                        </p:tgtEl>
                                        <p:attrNameLst>
                                          <p:attrName>style.visibility</p:attrName>
                                        </p:attrNameLst>
                                      </p:cBhvr>
                                      <p:to>
                                        <p:strVal val="visible"/>
                                      </p:to>
                                    </p:set>
                                    <p:set>
                                      <p:cBhvr>
                                        <p:cTn id="52" dur="455" fill="hold">
                                          <p:stCondLst>
                                            <p:cond delay="0"/>
                                          </p:stCondLst>
                                        </p:cTn>
                                        <p:tgtEl>
                                          <p:spTgt spid="4">
                                            <p:txEl>
                                              <p:pRg st="3" end="3"/>
                                            </p:txEl>
                                          </p:spTgt>
                                        </p:tgtEl>
                                        <p:attrNameLst>
                                          <p:attrName>style.rotation</p:attrName>
                                        </p:attrNameLst>
                                      </p:cBhvr>
                                      <p:to>
                                        <p:strVal val="-45.0"/>
                                      </p:to>
                                    </p:set>
                                    <p:anim calcmode="lin" valueType="num">
                                      <p:cBhvr>
                                        <p:cTn id="53" dur="455" fill="hold">
                                          <p:stCondLst>
                                            <p:cond delay="455"/>
                                          </p:stCondLst>
                                        </p:cTn>
                                        <p:tgtEl>
                                          <p:spTgt spid="4">
                                            <p:txEl>
                                              <p:pRg st="3" end="3"/>
                                            </p:txEl>
                                          </p:spTgt>
                                        </p:tgtEl>
                                        <p:attrNameLst>
                                          <p:attrName>style.rotation</p:attrName>
                                        </p:attrNameLst>
                                      </p:cBhvr>
                                      <p:tavLst>
                                        <p:tav tm="0">
                                          <p:val>
                                            <p:fltVal val="-45"/>
                                          </p:val>
                                        </p:tav>
                                        <p:tav tm="69900">
                                          <p:val>
                                            <p:fltVal val="45"/>
                                          </p:val>
                                        </p:tav>
                                        <p:tav tm="100000">
                                          <p:val>
                                            <p:fltVal val="0"/>
                                          </p:val>
                                        </p:tav>
                                      </p:tavLst>
                                    </p:anim>
                                    <p:anim calcmode="lin" valueType="num">
                                      <p:cBhvr>
                                        <p:cTn id="54" dur="455" fill="hold">
                                          <p:stCondLst>
                                            <p:cond delay="0"/>
                                          </p:stCondLst>
                                        </p:cTn>
                                        <p:tgtEl>
                                          <p:spTgt spid="4">
                                            <p:txEl>
                                              <p:pRg st="3" end="3"/>
                                            </p:txEl>
                                          </p:spTgt>
                                        </p:tgtEl>
                                        <p:attrNameLst>
                                          <p:attrName>ppt_y</p:attrName>
                                        </p:attrNameLst>
                                      </p:cBhvr>
                                      <p:tavLst>
                                        <p:tav tm="0">
                                          <p:val>
                                            <p:strVal val="#ppt_y-1"/>
                                          </p:val>
                                        </p:tav>
                                        <p:tav tm="100000">
                                          <p:val>
                                            <p:strVal val="#ppt_y-(0.354*#ppt_w-0.172*#ppt_h)"/>
                                          </p:val>
                                        </p:tav>
                                      </p:tavLst>
                                    </p:anim>
                                    <p:anim calcmode="lin" valueType="num">
                                      <p:cBhvr>
                                        <p:cTn id="55" dur="156" decel="50000" autoRev="1" fill="hold">
                                          <p:stCondLst>
                                            <p:cond delay="455"/>
                                          </p:stCondLst>
                                        </p:cTn>
                                        <p:tgtEl>
                                          <p:spTgt spid="4">
                                            <p:txEl>
                                              <p:pRg st="3" end="3"/>
                                            </p:txEl>
                                          </p:spTgt>
                                        </p:tgtEl>
                                        <p:attrNameLst>
                                          <p:attrName>ppt_y</p:attrName>
                                        </p:attrNameLst>
                                      </p:cBhvr>
                                      <p:tavLst>
                                        <p:tav tm="0">
                                          <p:val>
                                            <p:strVal val="#ppt_y-(0.354*#ppt_w-0.172*#ppt_h)"/>
                                          </p:val>
                                        </p:tav>
                                        <p:tav tm="100000">
                                          <p:val>
                                            <p:strVal val="#ppt_y-(0.354*#ppt_w-0.172*#ppt_h)-#ppt_h/2"/>
                                          </p:val>
                                        </p:tav>
                                      </p:tavLst>
                                    </p:anim>
                                    <p:anim calcmode="lin" valueType="num">
                                      <p:cBhvr>
                                        <p:cTn id="56" dur="136" fill="hold">
                                          <p:stCondLst>
                                            <p:cond delay="864"/>
                                          </p:stCondLst>
                                        </p:cTn>
                                        <p:tgtEl>
                                          <p:spTgt spid="4">
                                            <p:txEl>
                                              <p:pRg st="3" end="3"/>
                                            </p:txEl>
                                          </p:spTgt>
                                        </p:tgtEl>
                                        <p:attrNameLst>
                                          <p:attrName>ppt_y</p:attrName>
                                        </p:attrNameLst>
                                      </p:cBhvr>
                                      <p:tavLst>
                                        <p:tav tm="0">
                                          <p:val>
                                            <p:strVal val="#ppt_y-(0.354*#ppt_w-0.172*#ppt_h)"/>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38" presetClass="entr" presetSubtype="0" accel="50000" fill="hold" grpId="0" nodeType="clickEffect">
                                  <p:stCondLst>
                                    <p:cond delay="0"/>
                                  </p:stCondLst>
                                  <p:iterate type="lt">
                                    <p:tmPct val="50000"/>
                                  </p:iterate>
                                  <p:childTnLst>
                                    <p:set>
                                      <p:cBhvr>
                                        <p:cTn id="60" dur="1" fill="hold">
                                          <p:stCondLst>
                                            <p:cond delay="0"/>
                                          </p:stCondLst>
                                        </p:cTn>
                                        <p:tgtEl>
                                          <p:spTgt spid="4">
                                            <p:txEl>
                                              <p:pRg st="4" end="4"/>
                                            </p:txEl>
                                          </p:spTgt>
                                        </p:tgtEl>
                                        <p:attrNameLst>
                                          <p:attrName>style.visibility</p:attrName>
                                        </p:attrNameLst>
                                      </p:cBhvr>
                                      <p:to>
                                        <p:strVal val="visible"/>
                                      </p:to>
                                    </p:set>
                                    <p:set>
                                      <p:cBhvr>
                                        <p:cTn id="61" dur="455" fill="hold">
                                          <p:stCondLst>
                                            <p:cond delay="0"/>
                                          </p:stCondLst>
                                        </p:cTn>
                                        <p:tgtEl>
                                          <p:spTgt spid="4">
                                            <p:txEl>
                                              <p:pRg st="4" end="4"/>
                                            </p:txEl>
                                          </p:spTgt>
                                        </p:tgtEl>
                                        <p:attrNameLst>
                                          <p:attrName>style.rotation</p:attrName>
                                        </p:attrNameLst>
                                      </p:cBhvr>
                                      <p:to>
                                        <p:strVal val="-45.0"/>
                                      </p:to>
                                    </p:set>
                                    <p:anim calcmode="lin" valueType="num">
                                      <p:cBhvr>
                                        <p:cTn id="62" dur="455" fill="hold">
                                          <p:stCondLst>
                                            <p:cond delay="455"/>
                                          </p:stCondLst>
                                        </p:cTn>
                                        <p:tgtEl>
                                          <p:spTgt spid="4">
                                            <p:txEl>
                                              <p:pRg st="4" end="4"/>
                                            </p:txEl>
                                          </p:spTgt>
                                        </p:tgtEl>
                                        <p:attrNameLst>
                                          <p:attrName>style.rotation</p:attrName>
                                        </p:attrNameLst>
                                      </p:cBhvr>
                                      <p:tavLst>
                                        <p:tav tm="0">
                                          <p:val>
                                            <p:fltVal val="-45"/>
                                          </p:val>
                                        </p:tav>
                                        <p:tav tm="69900">
                                          <p:val>
                                            <p:fltVal val="45"/>
                                          </p:val>
                                        </p:tav>
                                        <p:tav tm="100000">
                                          <p:val>
                                            <p:fltVal val="0"/>
                                          </p:val>
                                        </p:tav>
                                      </p:tavLst>
                                    </p:anim>
                                    <p:anim calcmode="lin" valueType="num">
                                      <p:cBhvr>
                                        <p:cTn id="63" dur="455" fill="hold">
                                          <p:stCondLst>
                                            <p:cond delay="0"/>
                                          </p:stCondLst>
                                        </p:cTn>
                                        <p:tgtEl>
                                          <p:spTgt spid="4">
                                            <p:txEl>
                                              <p:pRg st="4" end="4"/>
                                            </p:txEl>
                                          </p:spTgt>
                                        </p:tgtEl>
                                        <p:attrNameLst>
                                          <p:attrName>ppt_y</p:attrName>
                                        </p:attrNameLst>
                                      </p:cBhvr>
                                      <p:tavLst>
                                        <p:tav tm="0">
                                          <p:val>
                                            <p:strVal val="#ppt_y-1"/>
                                          </p:val>
                                        </p:tav>
                                        <p:tav tm="100000">
                                          <p:val>
                                            <p:strVal val="#ppt_y-(0.354*#ppt_w-0.172*#ppt_h)"/>
                                          </p:val>
                                        </p:tav>
                                      </p:tavLst>
                                    </p:anim>
                                    <p:anim calcmode="lin" valueType="num">
                                      <p:cBhvr>
                                        <p:cTn id="64" dur="156" decel="50000" autoRev="1" fill="hold">
                                          <p:stCondLst>
                                            <p:cond delay="455"/>
                                          </p:stCondLst>
                                        </p:cTn>
                                        <p:tgtEl>
                                          <p:spTgt spid="4">
                                            <p:txEl>
                                              <p:pRg st="4" end="4"/>
                                            </p:txEl>
                                          </p:spTgt>
                                        </p:tgtEl>
                                        <p:attrNameLst>
                                          <p:attrName>ppt_y</p:attrName>
                                        </p:attrNameLst>
                                      </p:cBhvr>
                                      <p:tavLst>
                                        <p:tav tm="0">
                                          <p:val>
                                            <p:strVal val="#ppt_y-(0.354*#ppt_w-0.172*#ppt_h)"/>
                                          </p:val>
                                        </p:tav>
                                        <p:tav tm="100000">
                                          <p:val>
                                            <p:strVal val="#ppt_y-(0.354*#ppt_w-0.172*#ppt_h)-#ppt_h/2"/>
                                          </p:val>
                                        </p:tav>
                                      </p:tavLst>
                                    </p:anim>
                                    <p:anim calcmode="lin" valueType="num">
                                      <p:cBhvr>
                                        <p:cTn id="65" dur="136" fill="hold">
                                          <p:stCondLst>
                                            <p:cond delay="864"/>
                                          </p:stCondLst>
                                        </p:cTn>
                                        <p:tgtEl>
                                          <p:spTgt spid="4">
                                            <p:txEl>
                                              <p:pRg st="4" end="4"/>
                                            </p:txEl>
                                          </p:spTgt>
                                        </p:tgtEl>
                                        <p:attrNameLst>
                                          <p:attrName>ppt_y</p:attrName>
                                        </p:attrNameLst>
                                      </p:cBhvr>
                                      <p:tavLst>
                                        <p:tav tm="0">
                                          <p:val>
                                            <p:strVal val="#ppt_y-(0.354*#ppt_w-0.172*#ppt_h)"/>
                                          </p:val>
                                        </p:tav>
                                        <p:tav tm="100000">
                                          <p:val>
                                            <p:strVal val="#ppt_y"/>
                                          </p:val>
                                        </p:tav>
                                      </p:tavLst>
                                    </p:anim>
                                  </p:childTnLst>
                                </p:cTn>
                              </p:par>
                            </p:childTnLst>
                          </p:cTn>
                        </p:par>
                      </p:childTnLst>
                    </p:cTn>
                  </p:par>
                  <p:par>
                    <p:cTn id="66" fill="hold">
                      <p:stCondLst>
                        <p:cond delay="indefinite"/>
                      </p:stCondLst>
                      <p:childTnLst>
                        <p:par>
                          <p:cTn id="67" fill="hold">
                            <p:stCondLst>
                              <p:cond delay="0"/>
                            </p:stCondLst>
                            <p:childTnLst>
                              <p:par>
                                <p:cTn id="68" presetID="2" presetClass="entr" presetSubtype="4" fill="hold" grpId="1" nodeType="clickEffect">
                                  <p:stCondLst>
                                    <p:cond delay="0"/>
                                  </p:stCondLst>
                                  <p:childTnLst>
                                    <p:set>
                                      <p:cBhvr>
                                        <p:cTn id="69" dur="1" fill="hold">
                                          <p:stCondLst>
                                            <p:cond delay="0"/>
                                          </p:stCondLst>
                                        </p:cTn>
                                        <p:tgtEl>
                                          <p:spTgt spid="2"/>
                                        </p:tgtEl>
                                        <p:attrNameLst>
                                          <p:attrName>style.visibility</p:attrName>
                                        </p:attrNameLst>
                                      </p:cBhvr>
                                      <p:to>
                                        <p:strVal val="visible"/>
                                      </p:to>
                                    </p:set>
                                    <p:anim calcmode="lin" valueType="num">
                                      <p:cBhvr additive="base">
                                        <p:cTn id="70" dur="500" fill="hold"/>
                                        <p:tgtEl>
                                          <p:spTgt spid="2"/>
                                        </p:tgtEl>
                                        <p:attrNameLst>
                                          <p:attrName>ppt_x</p:attrName>
                                        </p:attrNameLst>
                                      </p:cBhvr>
                                      <p:tavLst>
                                        <p:tav tm="0">
                                          <p:val>
                                            <p:strVal val="#ppt_x"/>
                                          </p:val>
                                        </p:tav>
                                        <p:tav tm="100000">
                                          <p:val>
                                            <p:strVal val="#ppt_x"/>
                                          </p:val>
                                        </p:tav>
                                      </p:tavLst>
                                    </p:anim>
                                    <p:anim calcmode="lin" valueType="num">
                                      <p:cBhvr additive="base">
                                        <p:cTn id="71"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2" grpId="1"/>
      <p:bldP spid="4" grpId="0" build="p"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9C55D1-9974-42F5-8112-F166DBE8C6A2}"/>
              </a:ext>
            </a:extLst>
          </p:cNvPr>
          <p:cNvSpPr>
            <a:spLocks noGrp="1"/>
          </p:cNvSpPr>
          <p:nvPr>
            <p:ph type="title"/>
          </p:nvPr>
        </p:nvSpPr>
        <p:spPr/>
        <p:txBody>
          <a:bodyPr/>
          <a:lstStyle/>
          <a:p>
            <a:r>
              <a:rPr lang="bn-IN" dirty="0">
                <a:latin typeface="NikoshBAN" panose="02000000000000000000" pitchFamily="2" charset="0"/>
                <a:cs typeface="NikoshBAN" panose="02000000000000000000" pitchFamily="2" charset="0"/>
              </a:rPr>
              <a:t>             ছবি গুলোর প্রতি লক্ষ কর </a:t>
            </a:r>
            <a:endParaRPr lang="en-US" dirty="0">
              <a:latin typeface="NikoshBAN" panose="02000000000000000000" pitchFamily="2" charset="0"/>
              <a:cs typeface="NikoshBAN" panose="02000000000000000000" pitchFamily="2" charset="0"/>
            </a:endParaRPr>
          </a:p>
        </p:txBody>
      </p:sp>
      <p:pic>
        <p:nvPicPr>
          <p:cNvPr id="4" name="Content Placeholder 3">
            <a:extLst>
              <a:ext uri="{FF2B5EF4-FFF2-40B4-BE49-F238E27FC236}">
                <a16:creationId xmlns:a16="http://schemas.microsoft.com/office/drawing/2014/main" id="{DF80A08C-8E83-462A-BF2D-31C5256852F1}"/>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690157" y="1680986"/>
            <a:ext cx="4741333" cy="2889250"/>
          </a:xfrm>
          <a:prstGeom prst="round2DiagRect">
            <a:avLst>
              <a:gd name="adj1" fmla="val 16667"/>
              <a:gd name="adj2" fmla="val 10805"/>
            </a:avLst>
          </a:prstGeom>
          <a:ln w="88900" cap="sq">
            <a:solidFill>
              <a:srgbClr val="FFFFFF"/>
            </a:solidFill>
            <a:miter lim="800000"/>
          </a:ln>
          <a:effectLst>
            <a:outerShdw blurRad="254000" algn="tl" rotWithShape="0">
              <a:srgbClr val="000000">
                <a:alpha val="43000"/>
              </a:srgbClr>
            </a:outerShdw>
          </a:effectLst>
        </p:spPr>
      </p:pic>
      <p:pic>
        <p:nvPicPr>
          <p:cNvPr id="5" name="Picture 4">
            <a:extLst>
              <a:ext uri="{FF2B5EF4-FFF2-40B4-BE49-F238E27FC236}">
                <a16:creationId xmlns:a16="http://schemas.microsoft.com/office/drawing/2014/main" id="{661993DD-7EEB-4BBD-8834-020D658FEA1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179092" y="1868311"/>
            <a:ext cx="3976837" cy="2514600"/>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pic>
        <p:nvPicPr>
          <p:cNvPr id="6" name="Picture 5">
            <a:extLst>
              <a:ext uri="{FF2B5EF4-FFF2-40B4-BE49-F238E27FC236}">
                <a16:creationId xmlns:a16="http://schemas.microsoft.com/office/drawing/2014/main" id="{9E44EB50-93A3-44ED-8140-590BF3F34BB4}"/>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072010" y="4803774"/>
            <a:ext cx="4191000" cy="2787015"/>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pic>
        <p:nvPicPr>
          <p:cNvPr id="7" name="Picture 6">
            <a:extLst>
              <a:ext uri="{FF2B5EF4-FFF2-40B4-BE49-F238E27FC236}">
                <a16:creationId xmlns:a16="http://schemas.microsoft.com/office/drawing/2014/main" id="{394BCA7B-88B1-4581-9900-805B1A6DCC5C}"/>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90157" y="4803774"/>
            <a:ext cx="4741333" cy="2895599"/>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spTree>
    <p:extLst>
      <p:ext uri="{BB962C8B-B14F-4D97-AF65-F5344CB8AC3E}">
        <p14:creationId xmlns:p14="http://schemas.microsoft.com/office/powerpoint/2010/main" val="3830021775"/>
      </p:ext>
    </p:extLst>
  </p:cSld>
  <p:clrMapOvr>
    <a:masterClrMapping/>
  </p:clrMapOvr>
  <mc:AlternateContent xmlns:mc="http://schemas.openxmlformats.org/markup-compatibility/2006">
    <mc:Choice xmlns:p14="http://schemas.microsoft.com/office/powerpoint/2010/main" Requires="p14">
      <p:transition spd="slow" p14:dur="3900">
        <p14:glitter pattern="hexagon"/>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additive="base">
                                        <p:cTn id="13" dur="500" fill="hold"/>
                                        <p:tgtEl>
                                          <p:spTgt spid="5"/>
                                        </p:tgtEl>
                                        <p:attrNameLst>
                                          <p:attrName>ppt_x</p:attrName>
                                        </p:attrNameLst>
                                      </p:cBhvr>
                                      <p:tavLst>
                                        <p:tav tm="0">
                                          <p:val>
                                            <p:strVal val="#ppt_x"/>
                                          </p:val>
                                        </p:tav>
                                        <p:tav tm="100000">
                                          <p:val>
                                            <p:strVal val="#ppt_x"/>
                                          </p:val>
                                        </p:tav>
                                      </p:tavLst>
                                    </p:anim>
                                    <p:anim calcmode="lin" valueType="num">
                                      <p:cBhvr additive="base">
                                        <p:cTn id="14"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6"/>
                                        </p:tgtEl>
                                        <p:attrNameLst>
                                          <p:attrName>style.visibility</p:attrName>
                                        </p:attrNameLst>
                                      </p:cBhvr>
                                      <p:to>
                                        <p:strVal val="visible"/>
                                      </p:to>
                                    </p:set>
                                    <p:anim calcmode="lin" valueType="num">
                                      <p:cBhvr additive="base">
                                        <p:cTn id="19" dur="500" fill="hold"/>
                                        <p:tgtEl>
                                          <p:spTgt spid="6"/>
                                        </p:tgtEl>
                                        <p:attrNameLst>
                                          <p:attrName>ppt_x</p:attrName>
                                        </p:attrNameLst>
                                      </p:cBhvr>
                                      <p:tavLst>
                                        <p:tav tm="0">
                                          <p:val>
                                            <p:strVal val="#ppt_x"/>
                                          </p:val>
                                        </p:tav>
                                        <p:tav tm="100000">
                                          <p:val>
                                            <p:strVal val="#ppt_x"/>
                                          </p:val>
                                        </p:tav>
                                      </p:tavLst>
                                    </p:anim>
                                    <p:anim calcmode="lin" valueType="num">
                                      <p:cBhvr additive="base">
                                        <p:cTn id="20"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7"/>
                                        </p:tgtEl>
                                        <p:attrNameLst>
                                          <p:attrName>style.visibility</p:attrName>
                                        </p:attrNameLst>
                                      </p:cBhvr>
                                      <p:to>
                                        <p:strVal val="visible"/>
                                      </p:to>
                                    </p:set>
                                    <p:anim calcmode="lin" valueType="num">
                                      <p:cBhvr additive="base">
                                        <p:cTn id="25" dur="500" fill="hold"/>
                                        <p:tgtEl>
                                          <p:spTgt spid="7"/>
                                        </p:tgtEl>
                                        <p:attrNameLst>
                                          <p:attrName>ppt_x</p:attrName>
                                        </p:attrNameLst>
                                      </p:cBhvr>
                                      <p:tavLst>
                                        <p:tav tm="0">
                                          <p:val>
                                            <p:strVal val="#ppt_x"/>
                                          </p:val>
                                        </p:tav>
                                        <p:tav tm="100000">
                                          <p:val>
                                            <p:strVal val="#ppt_x"/>
                                          </p:val>
                                        </p:tav>
                                      </p:tavLst>
                                    </p:anim>
                                    <p:anim calcmode="lin" valueType="num">
                                      <p:cBhvr additive="base">
                                        <p:cTn id="26"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0B3E2F-33FC-4568-8EF1-6CC54474C890}"/>
              </a:ext>
            </a:extLst>
          </p:cNvPr>
          <p:cNvSpPr>
            <a:spLocks noGrp="1"/>
          </p:cNvSpPr>
          <p:nvPr>
            <p:ph type="title"/>
          </p:nvPr>
        </p:nvSpPr>
        <p:spPr>
          <a:xfrm>
            <a:off x="948267" y="365126"/>
            <a:ext cx="10405533" cy="718608"/>
          </a:xfrm>
        </p:spPr>
        <p:txBody>
          <a:bodyPr/>
          <a:lstStyle/>
          <a:p>
            <a:r>
              <a:rPr lang="bn-IN" dirty="0"/>
              <a:t>     </a:t>
            </a:r>
            <a:r>
              <a:rPr lang="bn-IN" dirty="0">
                <a:latin typeface="NikoshBAN" panose="02000000000000000000" pitchFamily="2" charset="0"/>
                <a:cs typeface="NikoshBAN" panose="02000000000000000000" pitchFamily="2" charset="0"/>
              </a:rPr>
              <a:t>যাদুর পরিচয়  </a:t>
            </a:r>
            <a:endParaRPr lang="en-US" dirty="0">
              <a:latin typeface="NikoshBAN" panose="02000000000000000000" pitchFamily="2" charset="0"/>
              <a:cs typeface="NikoshBAN" panose="02000000000000000000" pitchFamily="2" charset="0"/>
            </a:endParaRPr>
          </a:p>
        </p:txBody>
      </p:sp>
      <p:sp>
        <p:nvSpPr>
          <p:cNvPr id="4" name="Content Placeholder 3">
            <a:extLst>
              <a:ext uri="{FF2B5EF4-FFF2-40B4-BE49-F238E27FC236}">
                <a16:creationId xmlns:a16="http://schemas.microsoft.com/office/drawing/2014/main" id="{BFD5580C-D275-48F5-B174-6AD920D36C82}"/>
              </a:ext>
            </a:extLst>
          </p:cNvPr>
          <p:cNvSpPr txBox="1">
            <a:spLocks noGrp="1"/>
          </p:cNvSpPr>
          <p:nvPr>
            <p:ph idx="1"/>
          </p:nvPr>
        </p:nvSpPr>
        <p:spPr>
          <a:xfrm>
            <a:off x="838199" y="3691467"/>
            <a:ext cx="10515601" cy="2855654"/>
          </a:xfrm>
          <a:prstGeom prst="rect">
            <a:avLst/>
          </a:prstGeom>
          <a:solidFill>
            <a:schemeClr val="accent6">
              <a:lumMod val="40000"/>
              <a:lumOff val="60000"/>
            </a:schemeClr>
          </a:solidFill>
          <a:ln>
            <a:noFill/>
          </a:ln>
          <a:effectLst/>
          <a:scene3d>
            <a:camera prst="orthographicFront">
              <a:rot lat="0" lon="0" rev="0"/>
            </a:camera>
            <a:lightRig rig="glow" dir="t">
              <a:rot lat="0" lon="0" rev="14100000"/>
            </a:lightRig>
          </a:scene3d>
          <a:sp3d prstMaterial="softEdge">
            <a:bevelT w="127000" prst="artDeco"/>
          </a:sp3d>
        </p:spPr>
        <p:txBody>
          <a:bodyPr wrap="square" rtlCol="0">
            <a:spAutoFit/>
          </a:bodyPr>
          <a:lstStyle/>
          <a:p>
            <a:r>
              <a:rPr lang="bn-BD" sz="3600" b="1" dirty="0">
                <a:solidFill>
                  <a:srgbClr val="002060"/>
                </a:solidFill>
                <a:latin typeface="NikoshBAN" panose="02000000000000000000" pitchFamily="2" charset="0"/>
                <a:cs typeface="NikoshBAN" panose="02000000000000000000" pitchFamily="2" charset="0"/>
              </a:rPr>
              <a:t>যাদু</a:t>
            </a:r>
            <a:r>
              <a:rPr lang="en-US" sz="3600" b="1" dirty="0">
                <a:solidFill>
                  <a:srgbClr val="002060"/>
                </a:solidFill>
                <a:latin typeface="NikoshBAN" panose="02000000000000000000" pitchFamily="2" charset="0"/>
                <a:cs typeface="NikoshBAN" panose="02000000000000000000" pitchFamily="2" charset="0"/>
              </a:rPr>
              <a:t>র</a:t>
            </a:r>
            <a:r>
              <a:rPr lang="bn-BD" sz="3600" b="1" dirty="0">
                <a:solidFill>
                  <a:srgbClr val="002060"/>
                </a:solidFill>
                <a:latin typeface="NikoshBAN" panose="02000000000000000000" pitchFamily="2" charset="0"/>
                <a:cs typeface="NikoshBAN" panose="02000000000000000000" pitchFamily="2" charset="0"/>
              </a:rPr>
              <a:t> </a:t>
            </a:r>
            <a:r>
              <a:rPr lang="en-US" sz="3600" b="1" dirty="0" err="1">
                <a:solidFill>
                  <a:srgbClr val="002060"/>
                </a:solidFill>
                <a:latin typeface="NikoshBAN" panose="02000000000000000000" pitchFamily="2" charset="0"/>
                <a:cs typeface="NikoshBAN" panose="02000000000000000000" pitchFamily="2" charset="0"/>
              </a:rPr>
              <a:t>আরবি</a:t>
            </a:r>
            <a:r>
              <a:rPr lang="en-US" sz="3600" b="1" dirty="0">
                <a:solidFill>
                  <a:srgbClr val="002060"/>
                </a:solidFill>
                <a:latin typeface="NikoshBAN" panose="02000000000000000000" pitchFamily="2" charset="0"/>
                <a:cs typeface="NikoshBAN" panose="02000000000000000000" pitchFamily="2" charset="0"/>
              </a:rPr>
              <a:t> </a:t>
            </a:r>
            <a:r>
              <a:rPr lang="en-US" sz="3600" b="1" dirty="0" err="1">
                <a:solidFill>
                  <a:srgbClr val="002060"/>
                </a:solidFill>
                <a:latin typeface="NikoshBAN" panose="02000000000000000000" pitchFamily="2" charset="0"/>
                <a:cs typeface="NikoshBAN" panose="02000000000000000000" pitchFamily="2" charset="0"/>
              </a:rPr>
              <a:t>পরিভাষা</a:t>
            </a:r>
            <a:r>
              <a:rPr lang="en-US" sz="3600" b="1" dirty="0">
                <a:solidFill>
                  <a:srgbClr val="002060"/>
                </a:solidFill>
                <a:latin typeface="NikoshBAN" panose="02000000000000000000" pitchFamily="2" charset="0"/>
                <a:cs typeface="NikoshBAN" panose="02000000000000000000" pitchFamily="2" charset="0"/>
              </a:rPr>
              <a:t> </a:t>
            </a:r>
            <a:r>
              <a:rPr lang="bn-BD" sz="3600" b="1" dirty="0">
                <a:solidFill>
                  <a:srgbClr val="002060"/>
                </a:solidFill>
                <a:latin typeface="NikoshBAN" panose="02000000000000000000" pitchFamily="2" charset="0"/>
                <a:cs typeface="NikoshBAN" panose="02000000000000000000" pitchFamily="2" charset="0"/>
              </a:rPr>
              <a:t>হচ্ছে </a:t>
            </a:r>
            <a:r>
              <a:rPr lang="ar-SA" sz="3600" b="1" dirty="0">
                <a:solidFill>
                  <a:srgbClr val="002060"/>
                </a:solidFill>
                <a:latin typeface="NikoshBAN" panose="02000000000000000000" pitchFamily="2" charset="0"/>
                <a:cs typeface="NikoshBAN" panose="02000000000000000000" pitchFamily="2" charset="0"/>
              </a:rPr>
              <a:t>سحر</a:t>
            </a:r>
            <a:r>
              <a:rPr lang="en-US" sz="3600" b="1" dirty="0">
                <a:solidFill>
                  <a:srgbClr val="002060"/>
                </a:solidFill>
                <a:latin typeface="NikoshBAN" panose="02000000000000000000" pitchFamily="2" charset="0"/>
                <a:cs typeface="NikoshBAN" panose="02000000000000000000" pitchFamily="2" charset="0"/>
              </a:rPr>
              <a:t> , </a:t>
            </a:r>
            <a:r>
              <a:rPr lang="ar-SA" sz="3600" b="1" dirty="0">
                <a:solidFill>
                  <a:srgbClr val="002060"/>
                </a:solidFill>
                <a:latin typeface="NikoshBAN" panose="02000000000000000000" pitchFamily="2" charset="0"/>
                <a:cs typeface="NikoshBAN" panose="02000000000000000000" pitchFamily="2" charset="0"/>
              </a:rPr>
              <a:t>سحر</a:t>
            </a:r>
            <a:r>
              <a:rPr lang="en-US" sz="3600" b="1" dirty="0">
                <a:solidFill>
                  <a:srgbClr val="002060"/>
                </a:solidFill>
                <a:latin typeface="NikoshBAN" panose="02000000000000000000" pitchFamily="2" charset="0"/>
                <a:cs typeface="NikoshBAN" panose="02000000000000000000" pitchFamily="2" charset="0"/>
              </a:rPr>
              <a:t>   </a:t>
            </a:r>
            <a:r>
              <a:rPr lang="en-US" sz="3600" b="1" dirty="0" err="1">
                <a:solidFill>
                  <a:srgbClr val="002060"/>
                </a:solidFill>
                <a:latin typeface="NikoshBAN" panose="02000000000000000000" pitchFamily="2" charset="0"/>
                <a:cs typeface="NikoshBAN" panose="02000000000000000000" pitchFamily="2" charset="0"/>
              </a:rPr>
              <a:t>শব্দটি</a:t>
            </a:r>
            <a:r>
              <a:rPr lang="en-US" sz="3600" b="1" dirty="0">
                <a:solidFill>
                  <a:srgbClr val="002060"/>
                </a:solidFill>
                <a:latin typeface="NikoshBAN" panose="02000000000000000000" pitchFamily="2" charset="0"/>
                <a:cs typeface="NikoshBAN" panose="02000000000000000000" pitchFamily="2" charset="0"/>
              </a:rPr>
              <a:t> </a:t>
            </a:r>
            <a:r>
              <a:rPr lang="en-US" sz="3600" b="1" dirty="0" err="1">
                <a:solidFill>
                  <a:srgbClr val="002060"/>
                </a:solidFill>
                <a:latin typeface="NikoshBAN" panose="02000000000000000000" pitchFamily="2" charset="0"/>
                <a:cs typeface="NikoshBAN" panose="02000000000000000000" pitchFamily="2" charset="0"/>
              </a:rPr>
              <a:t>বাবে</a:t>
            </a:r>
            <a:r>
              <a:rPr lang="en-US" sz="3600" b="1" dirty="0">
                <a:solidFill>
                  <a:srgbClr val="002060"/>
                </a:solidFill>
                <a:latin typeface="NikoshBAN" panose="02000000000000000000" pitchFamily="2" charset="0"/>
                <a:cs typeface="NikoshBAN" panose="02000000000000000000" pitchFamily="2" charset="0"/>
              </a:rPr>
              <a:t> </a:t>
            </a:r>
            <a:r>
              <a:rPr lang="ar-SA" sz="3600" b="1" dirty="0">
                <a:solidFill>
                  <a:srgbClr val="002060"/>
                </a:solidFill>
                <a:latin typeface="NikoshBAN" panose="02000000000000000000" pitchFamily="2" charset="0"/>
                <a:cs typeface="NikoshBAN" panose="02000000000000000000" pitchFamily="2" charset="0"/>
              </a:rPr>
              <a:t>فتح يفتح</a:t>
            </a:r>
            <a:r>
              <a:rPr lang="en-US" sz="3600" b="1" dirty="0">
                <a:solidFill>
                  <a:srgbClr val="002060"/>
                </a:solidFill>
                <a:latin typeface="NikoshBAN" panose="02000000000000000000" pitchFamily="2" charset="0"/>
                <a:cs typeface="NikoshBAN" panose="02000000000000000000" pitchFamily="2" charset="0"/>
              </a:rPr>
              <a:t> </a:t>
            </a:r>
            <a:r>
              <a:rPr lang="en-US" sz="3600" b="1" dirty="0" err="1">
                <a:solidFill>
                  <a:srgbClr val="002060"/>
                </a:solidFill>
                <a:latin typeface="NikoshBAN" panose="02000000000000000000" pitchFamily="2" charset="0"/>
                <a:cs typeface="NikoshBAN" panose="02000000000000000000" pitchFamily="2" charset="0"/>
              </a:rPr>
              <a:t>এর</a:t>
            </a:r>
            <a:r>
              <a:rPr lang="en-US" sz="3600" b="1" dirty="0">
                <a:solidFill>
                  <a:srgbClr val="002060"/>
                </a:solidFill>
                <a:latin typeface="NikoshBAN" panose="02000000000000000000" pitchFamily="2" charset="0"/>
                <a:cs typeface="NikoshBAN" panose="02000000000000000000" pitchFamily="2" charset="0"/>
              </a:rPr>
              <a:t> </a:t>
            </a:r>
            <a:r>
              <a:rPr lang="en-US" sz="3600" b="1" dirty="0" err="1">
                <a:solidFill>
                  <a:srgbClr val="002060"/>
                </a:solidFill>
                <a:latin typeface="NikoshBAN" panose="02000000000000000000" pitchFamily="2" charset="0"/>
                <a:cs typeface="NikoshBAN" panose="02000000000000000000" pitchFamily="2" charset="0"/>
              </a:rPr>
              <a:t>মাসদার</a:t>
            </a:r>
            <a:r>
              <a:rPr lang="en-US" sz="3600" b="1" dirty="0">
                <a:solidFill>
                  <a:srgbClr val="002060"/>
                </a:solidFill>
                <a:latin typeface="NikoshBAN" panose="02000000000000000000" pitchFamily="2" charset="0"/>
                <a:cs typeface="NikoshBAN" panose="02000000000000000000" pitchFamily="2" charset="0"/>
              </a:rPr>
              <a:t>। </a:t>
            </a:r>
            <a:r>
              <a:rPr lang="en-US" sz="3600" b="1" dirty="0" err="1">
                <a:solidFill>
                  <a:srgbClr val="002060"/>
                </a:solidFill>
                <a:latin typeface="NikoshBAN" panose="02000000000000000000" pitchFamily="2" charset="0"/>
                <a:cs typeface="NikoshBAN" panose="02000000000000000000" pitchFamily="2" charset="0"/>
              </a:rPr>
              <a:t>যার</a:t>
            </a:r>
            <a:r>
              <a:rPr lang="en-US" sz="3600" b="1" dirty="0">
                <a:solidFill>
                  <a:srgbClr val="002060"/>
                </a:solidFill>
                <a:latin typeface="NikoshBAN" panose="02000000000000000000" pitchFamily="2" charset="0"/>
                <a:cs typeface="NikoshBAN" panose="02000000000000000000" pitchFamily="2" charset="0"/>
              </a:rPr>
              <a:t> </a:t>
            </a:r>
            <a:r>
              <a:rPr lang="en-US" sz="3600" b="1" dirty="0" err="1">
                <a:solidFill>
                  <a:srgbClr val="002060"/>
                </a:solidFill>
                <a:latin typeface="NikoshBAN" panose="02000000000000000000" pitchFamily="2" charset="0"/>
                <a:cs typeface="NikoshBAN" panose="02000000000000000000" pitchFamily="2" charset="0"/>
              </a:rPr>
              <a:t>অর্থ</a:t>
            </a:r>
            <a:r>
              <a:rPr lang="en-US" sz="3600" b="1" dirty="0">
                <a:solidFill>
                  <a:srgbClr val="002060"/>
                </a:solidFill>
                <a:latin typeface="NikoshBAN" panose="02000000000000000000" pitchFamily="2" charset="0"/>
                <a:cs typeface="NikoshBAN" panose="02000000000000000000" pitchFamily="2" charset="0"/>
              </a:rPr>
              <a:t> </a:t>
            </a:r>
            <a:r>
              <a:rPr lang="bn-BD" sz="3600" b="1" dirty="0">
                <a:solidFill>
                  <a:srgbClr val="002060"/>
                </a:solidFill>
                <a:latin typeface="NikoshBAN" panose="02000000000000000000" pitchFamily="2" charset="0"/>
                <a:cs typeface="NikoshBAN" panose="02000000000000000000" pitchFamily="2" charset="0"/>
              </a:rPr>
              <a:t>এমন বিষয় যা </a:t>
            </a:r>
            <a:r>
              <a:rPr lang="en-US" sz="3600" b="1" dirty="0" err="1">
                <a:solidFill>
                  <a:srgbClr val="002060"/>
                </a:solidFill>
                <a:latin typeface="NikoshBAN" panose="02000000000000000000" pitchFamily="2" charset="0"/>
                <a:cs typeface="NikoshBAN" panose="02000000000000000000" pitchFamily="2" charset="0"/>
              </a:rPr>
              <a:t>খুব</a:t>
            </a:r>
            <a:r>
              <a:rPr lang="en-US" sz="3600" b="1" dirty="0">
                <a:solidFill>
                  <a:srgbClr val="002060"/>
                </a:solidFill>
                <a:latin typeface="NikoshBAN" panose="02000000000000000000" pitchFamily="2" charset="0"/>
                <a:cs typeface="NikoshBAN" panose="02000000000000000000" pitchFamily="2" charset="0"/>
              </a:rPr>
              <a:t> </a:t>
            </a:r>
            <a:r>
              <a:rPr lang="en-US" sz="3600" b="1" dirty="0" err="1">
                <a:solidFill>
                  <a:srgbClr val="002060"/>
                </a:solidFill>
                <a:latin typeface="NikoshBAN" panose="02000000000000000000" pitchFamily="2" charset="0"/>
                <a:cs typeface="NikoshBAN" panose="02000000000000000000" pitchFamily="2" charset="0"/>
              </a:rPr>
              <a:t>সূক্ষ্ম</a:t>
            </a:r>
            <a:r>
              <a:rPr lang="en-US" sz="3600" b="1" dirty="0">
                <a:solidFill>
                  <a:srgbClr val="002060"/>
                </a:solidFill>
                <a:latin typeface="NikoshBAN" panose="02000000000000000000" pitchFamily="2" charset="0"/>
                <a:cs typeface="NikoshBAN" panose="02000000000000000000" pitchFamily="2" charset="0"/>
              </a:rPr>
              <a:t>।</a:t>
            </a:r>
          </a:p>
          <a:p>
            <a:r>
              <a:rPr lang="en-US" sz="3600" b="1" dirty="0" err="1">
                <a:solidFill>
                  <a:srgbClr val="002060"/>
                </a:solidFill>
                <a:latin typeface="NikoshBAN" panose="02000000000000000000" pitchFamily="2" charset="0"/>
                <a:cs typeface="NikoshBAN" panose="02000000000000000000" pitchFamily="2" charset="0"/>
              </a:rPr>
              <a:t>আযাহারী</a:t>
            </a:r>
            <a:r>
              <a:rPr lang="en-US" sz="3600" b="1" dirty="0">
                <a:solidFill>
                  <a:srgbClr val="002060"/>
                </a:solidFill>
                <a:latin typeface="NikoshBAN" panose="02000000000000000000" pitchFamily="2" charset="0"/>
                <a:cs typeface="NikoshBAN" panose="02000000000000000000" pitchFamily="2" charset="0"/>
              </a:rPr>
              <a:t> </a:t>
            </a:r>
            <a:r>
              <a:rPr lang="en-US" sz="3600" b="1" dirty="0" err="1">
                <a:solidFill>
                  <a:srgbClr val="002060"/>
                </a:solidFill>
                <a:latin typeface="NikoshBAN" panose="02000000000000000000" pitchFamily="2" charset="0"/>
                <a:cs typeface="NikoshBAN" panose="02000000000000000000" pitchFamily="2" charset="0"/>
              </a:rPr>
              <a:t>বলেন</a:t>
            </a:r>
            <a:r>
              <a:rPr lang="en-US" sz="3600" b="1" dirty="0">
                <a:solidFill>
                  <a:srgbClr val="002060"/>
                </a:solidFill>
                <a:latin typeface="NikoshBAN" panose="02000000000000000000" pitchFamily="2" charset="0"/>
                <a:cs typeface="NikoshBAN" panose="02000000000000000000" pitchFamily="2" charset="0"/>
              </a:rPr>
              <a:t>- </a:t>
            </a:r>
            <a:r>
              <a:rPr lang="ar-SA" sz="3200" b="1" dirty="0">
                <a:solidFill>
                  <a:srgbClr val="002060"/>
                </a:solidFill>
                <a:latin typeface="NikoshBAN" panose="02000000000000000000" pitchFamily="2" charset="0"/>
                <a:cs typeface="NikoshBAN" panose="02000000000000000000" pitchFamily="2" charset="0"/>
              </a:rPr>
              <a:t>اَصْلُ السِّحْرِ صَرْفُ الشَّيئٍ عَنْ حَقِيْقَةٍ اِلَى غَيْرِهِ</a:t>
            </a:r>
            <a:endParaRPr lang="en-US" sz="3200" b="1" dirty="0">
              <a:solidFill>
                <a:srgbClr val="002060"/>
              </a:solidFill>
              <a:latin typeface="NikoshBAN" panose="02000000000000000000" pitchFamily="2" charset="0"/>
              <a:cs typeface="NikoshBAN" panose="02000000000000000000" pitchFamily="2" charset="0"/>
            </a:endParaRPr>
          </a:p>
          <a:p>
            <a:r>
              <a:rPr lang="en-US" sz="3600" b="1" dirty="0" err="1">
                <a:solidFill>
                  <a:srgbClr val="002060"/>
                </a:solidFill>
                <a:latin typeface="NikoshBAN" panose="02000000000000000000" pitchFamily="2" charset="0"/>
                <a:cs typeface="NikoshBAN" panose="02000000000000000000" pitchFamily="2" charset="0"/>
              </a:rPr>
              <a:t>যাদু</a:t>
            </a:r>
            <a:r>
              <a:rPr lang="en-US" sz="3600" b="1" dirty="0">
                <a:solidFill>
                  <a:srgbClr val="002060"/>
                </a:solidFill>
                <a:latin typeface="NikoshBAN" panose="02000000000000000000" pitchFamily="2" charset="0"/>
                <a:cs typeface="NikoshBAN" panose="02000000000000000000" pitchFamily="2" charset="0"/>
              </a:rPr>
              <a:t> </a:t>
            </a:r>
            <a:r>
              <a:rPr lang="en-US" sz="3600" b="1" dirty="0" err="1">
                <a:solidFill>
                  <a:srgbClr val="002060"/>
                </a:solidFill>
                <a:latin typeface="NikoshBAN" panose="02000000000000000000" pitchFamily="2" charset="0"/>
                <a:cs typeface="NikoshBAN" panose="02000000000000000000" pitchFamily="2" charset="0"/>
              </a:rPr>
              <a:t>হচ্ছে</a:t>
            </a:r>
            <a:r>
              <a:rPr lang="en-US" sz="3600" b="1" dirty="0">
                <a:solidFill>
                  <a:srgbClr val="002060"/>
                </a:solidFill>
                <a:latin typeface="NikoshBAN" panose="02000000000000000000" pitchFamily="2" charset="0"/>
                <a:cs typeface="NikoshBAN" panose="02000000000000000000" pitchFamily="2" charset="0"/>
              </a:rPr>
              <a:t> </a:t>
            </a:r>
            <a:r>
              <a:rPr lang="en-US" sz="3600" b="1" dirty="0" err="1">
                <a:solidFill>
                  <a:srgbClr val="002060"/>
                </a:solidFill>
                <a:latin typeface="NikoshBAN" panose="02000000000000000000" pitchFamily="2" charset="0"/>
                <a:cs typeface="NikoshBAN" panose="02000000000000000000" pitchFamily="2" charset="0"/>
              </a:rPr>
              <a:t>এমন</a:t>
            </a:r>
            <a:r>
              <a:rPr lang="en-US" sz="3600" b="1" dirty="0">
                <a:solidFill>
                  <a:srgbClr val="002060"/>
                </a:solidFill>
                <a:latin typeface="NikoshBAN" panose="02000000000000000000" pitchFamily="2" charset="0"/>
                <a:cs typeface="NikoshBAN" panose="02000000000000000000" pitchFamily="2" charset="0"/>
              </a:rPr>
              <a:t> </a:t>
            </a:r>
            <a:r>
              <a:rPr lang="en-US" sz="3600" b="1" dirty="0" err="1">
                <a:solidFill>
                  <a:srgbClr val="002060"/>
                </a:solidFill>
                <a:latin typeface="NikoshBAN" panose="02000000000000000000" pitchFamily="2" charset="0"/>
                <a:cs typeface="NikoshBAN" panose="02000000000000000000" pitchFamily="2" charset="0"/>
              </a:rPr>
              <a:t>বিষয়</a:t>
            </a:r>
            <a:r>
              <a:rPr lang="en-US" sz="3600" b="1" dirty="0">
                <a:solidFill>
                  <a:srgbClr val="002060"/>
                </a:solidFill>
                <a:latin typeface="NikoshBAN" panose="02000000000000000000" pitchFamily="2" charset="0"/>
                <a:cs typeface="NikoshBAN" panose="02000000000000000000" pitchFamily="2" charset="0"/>
              </a:rPr>
              <a:t> </a:t>
            </a:r>
            <a:r>
              <a:rPr lang="en-US" sz="3600" b="1" dirty="0" err="1">
                <a:solidFill>
                  <a:srgbClr val="002060"/>
                </a:solidFill>
                <a:latin typeface="NikoshBAN" panose="02000000000000000000" pitchFamily="2" charset="0"/>
                <a:cs typeface="NikoshBAN" panose="02000000000000000000" pitchFamily="2" charset="0"/>
              </a:rPr>
              <a:t>যা</a:t>
            </a:r>
            <a:r>
              <a:rPr lang="en-US" sz="3600" b="1" dirty="0">
                <a:solidFill>
                  <a:srgbClr val="002060"/>
                </a:solidFill>
                <a:latin typeface="NikoshBAN" panose="02000000000000000000" pitchFamily="2" charset="0"/>
                <a:cs typeface="NikoshBAN" panose="02000000000000000000" pitchFamily="2" charset="0"/>
              </a:rPr>
              <a:t> </a:t>
            </a:r>
            <a:r>
              <a:rPr lang="bn-BD" sz="3600" b="1" dirty="0">
                <a:solidFill>
                  <a:srgbClr val="002060"/>
                </a:solidFill>
                <a:latin typeface="NikoshBAN" panose="02000000000000000000" pitchFamily="2" charset="0"/>
                <a:cs typeface="NikoshBAN" panose="02000000000000000000" pitchFamily="2" charset="0"/>
              </a:rPr>
              <a:t>কোন কিছুকে তার মূল থেকে পরিবর্তন করে অন্য দিকে ধাবিত করে।</a:t>
            </a:r>
            <a:r>
              <a:rPr lang="en-US" sz="3600" b="1" dirty="0">
                <a:solidFill>
                  <a:srgbClr val="002060"/>
                </a:solidFill>
                <a:latin typeface="NikoshBAN" panose="02000000000000000000" pitchFamily="2" charset="0"/>
                <a:cs typeface="NikoshBAN" panose="02000000000000000000" pitchFamily="2" charset="0"/>
              </a:rPr>
              <a:t> </a:t>
            </a:r>
          </a:p>
        </p:txBody>
      </p:sp>
      <p:grpSp>
        <p:nvGrpSpPr>
          <p:cNvPr id="5" name="Group 4">
            <a:extLst>
              <a:ext uri="{FF2B5EF4-FFF2-40B4-BE49-F238E27FC236}">
                <a16:creationId xmlns:a16="http://schemas.microsoft.com/office/drawing/2014/main" id="{2E8F7456-23C0-49FE-A985-984C1E068B9C}"/>
              </a:ext>
            </a:extLst>
          </p:cNvPr>
          <p:cNvGrpSpPr/>
          <p:nvPr/>
        </p:nvGrpSpPr>
        <p:grpSpPr>
          <a:xfrm>
            <a:off x="1205089" y="1083734"/>
            <a:ext cx="7848600" cy="2590800"/>
            <a:chOff x="228601" y="497244"/>
            <a:chExt cx="7966497" cy="2619829"/>
          </a:xfrm>
          <a:solidFill>
            <a:schemeClr val="accent6">
              <a:lumMod val="40000"/>
              <a:lumOff val="60000"/>
            </a:schemeClr>
          </a:solidFill>
        </p:grpSpPr>
        <p:pic>
          <p:nvPicPr>
            <p:cNvPr id="6" name="Picture 5">
              <a:extLst>
                <a:ext uri="{FF2B5EF4-FFF2-40B4-BE49-F238E27FC236}">
                  <a16:creationId xmlns:a16="http://schemas.microsoft.com/office/drawing/2014/main" id="{799A51CA-5F18-4763-A514-34C4AF923EF3}"/>
                </a:ext>
              </a:extLst>
            </p:cNvPr>
            <p:cNvPicPr>
              <a:picLocks noChangeAspect="1"/>
            </p:cNvPicPr>
            <p:nvPr/>
          </p:nvPicPr>
          <p:blipFill rotWithShape="1">
            <a:blip r:embed="rId2">
              <a:extLst>
                <a:ext uri="{28A0092B-C50C-407E-A947-70E740481C1C}">
                  <a14:useLocalDpi xmlns:a14="http://schemas.microsoft.com/office/drawing/2010/main" val="0"/>
                </a:ext>
              </a:extLst>
            </a:blip>
            <a:srcRect l="9897"/>
            <a:stretch/>
          </p:blipFill>
          <p:spPr>
            <a:xfrm>
              <a:off x="4190998" y="497244"/>
              <a:ext cx="2945479" cy="2619829"/>
            </a:xfrm>
            <a:prstGeom prst="rect">
              <a:avLst/>
            </a:prstGeom>
            <a:ln/>
          </p:spPr>
          <p:style>
            <a:lnRef idx="2">
              <a:schemeClr val="accent6"/>
            </a:lnRef>
            <a:fillRef idx="1">
              <a:schemeClr val="lt1"/>
            </a:fillRef>
            <a:effectRef idx="0">
              <a:schemeClr val="accent6"/>
            </a:effectRef>
            <a:fontRef idx="minor">
              <a:schemeClr val="dk1"/>
            </a:fontRef>
          </p:style>
        </p:pic>
        <p:pic>
          <p:nvPicPr>
            <p:cNvPr id="7" name="Picture 6">
              <a:extLst>
                <a:ext uri="{FF2B5EF4-FFF2-40B4-BE49-F238E27FC236}">
                  <a16:creationId xmlns:a16="http://schemas.microsoft.com/office/drawing/2014/main" id="{023AC74C-BF55-419A-A9A9-D8E63283638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8601" y="497244"/>
              <a:ext cx="3721992" cy="2619829"/>
            </a:xfrm>
            <a:prstGeom prst="rect">
              <a:avLst/>
            </a:prstGeom>
            <a:ln/>
          </p:spPr>
          <p:style>
            <a:lnRef idx="2">
              <a:schemeClr val="accent6"/>
            </a:lnRef>
            <a:fillRef idx="1">
              <a:schemeClr val="lt1"/>
            </a:fillRef>
            <a:effectRef idx="0">
              <a:schemeClr val="accent6"/>
            </a:effectRef>
            <a:fontRef idx="minor">
              <a:schemeClr val="dk1"/>
            </a:fontRef>
          </p:style>
        </p:pic>
        <p:sp>
          <p:nvSpPr>
            <p:cNvPr id="8" name="Left Arrow Callout 5">
              <a:extLst>
                <a:ext uri="{FF2B5EF4-FFF2-40B4-BE49-F238E27FC236}">
                  <a16:creationId xmlns:a16="http://schemas.microsoft.com/office/drawing/2014/main" id="{656EB649-A4DE-4E92-9E28-4CA5F159D460}"/>
                </a:ext>
              </a:extLst>
            </p:cNvPr>
            <p:cNvSpPr/>
            <p:nvPr/>
          </p:nvSpPr>
          <p:spPr>
            <a:xfrm>
              <a:off x="7128298" y="497244"/>
              <a:ext cx="1066800" cy="2619829"/>
            </a:xfrm>
            <a:prstGeom prst="leftArrowCallout">
              <a:avLst/>
            </a:prstGeom>
          </p:spPr>
          <p:style>
            <a:lnRef idx="2">
              <a:schemeClr val="accent6"/>
            </a:lnRef>
            <a:fillRef idx="1">
              <a:schemeClr val="lt1"/>
            </a:fillRef>
            <a:effectRef idx="0">
              <a:schemeClr val="accent6"/>
            </a:effectRef>
            <a:fontRef idx="minor">
              <a:schemeClr val="dk1"/>
            </a:fontRef>
          </p:style>
          <p:txBody>
            <a:bodyPr vert="vert270" rtlCol="0" anchor="ctr"/>
            <a:lstStyle/>
            <a:p>
              <a:pPr algn="ctr"/>
              <a:r>
                <a:rPr lang="bn-BD" sz="6000" b="1" dirty="0">
                  <a:solidFill>
                    <a:srgbClr val="FF0000"/>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যাদু</a:t>
              </a:r>
              <a:endParaRPr lang="en-US" sz="6000" b="1" dirty="0">
                <a:solidFill>
                  <a:srgbClr val="FF0000"/>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endParaRPr>
            </a:p>
          </p:txBody>
        </p:sp>
      </p:grpSp>
    </p:spTree>
    <p:extLst>
      <p:ext uri="{BB962C8B-B14F-4D97-AF65-F5344CB8AC3E}">
        <p14:creationId xmlns:p14="http://schemas.microsoft.com/office/powerpoint/2010/main" val="1049845070"/>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2000">
        <p15:prstTrans prst="fracture"/>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1+#ppt_w/2"/>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9" fill="hold" nodeType="click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additive="base">
                                        <p:cTn id="13" dur="500" fill="hold"/>
                                        <p:tgtEl>
                                          <p:spTgt spid="5"/>
                                        </p:tgtEl>
                                        <p:attrNameLst>
                                          <p:attrName>ppt_x</p:attrName>
                                        </p:attrNameLst>
                                      </p:cBhvr>
                                      <p:tavLst>
                                        <p:tav tm="0">
                                          <p:val>
                                            <p:strVal val="0-#ppt_w/2"/>
                                          </p:val>
                                        </p:tav>
                                        <p:tav tm="100000">
                                          <p:val>
                                            <p:strVal val="#ppt_x"/>
                                          </p:val>
                                        </p:tav>
                                      </p:tavLst>
                                    </p:anim>
                                    <p:anim calcmode="lin" valueType="num">
                                      <p:cBhvr additive="base">
                                        <p:cTn id="14" dur="500" fill="hold"/>
                                        <p:tgtEl>
                                          <p:spTgt spid="5"/>
                                        </p:tgtEl>
                                        <p:attrNameLst>
                                          <p:attrName>ppt_y</p:attrName>
                                        </p:attrNameLst>
                                      </p:cBhvr>
                                      <p:tavLst>
                                        <p:tav tm="0">
                                          <p:val>
                                            <p:strVal val="0-#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53" presetClass="entr" presetSubtype="16" fill="hold" grpId="0" nodeType="clickEffect">
                                  <p:stCondLst>
                                    <p:cond delay="0"/>
                                  </p:stCondLst>
                                  <p:childTnLst>
                                    <p:set>
                                      <p:cBhvr>
                                        <p:cTn id="18" dur="1" fill="hold">
                                          <p:stCondLst>
                                            <p:cond delay="0"/>
                                          </p:stCondLst>
                                        </p:cTn>
                                        <p:tgtEl>
                                          <p:spTgt spid="2"/>
                                        </p:tgtEl>
                                        <p:attrNameLst>
                                          <p:attrName>style.visibility</p:attrName>
                                        </p:attrNameLst>
                                      </p:cBhvr>
                                      <p:to>
                                        <p:strVal val="visible"/>
                                      </p:to>
                                    </p:set>
                                    <p:anim calcmode="lin" valueType="num">
                                      <p:cBhvr>
                                        <p:cTn id="19" dur="500" fill="hold"/>
                                        <p:tgtEl>
                                          <p:spTgt spid="2"/>
                                        </p:tgtEl>
                                        <p:attrNameLst>
                                          <p:attrName>ppt_w</p:attrName>
                                        </p:attrNameLst>
                                      </p:cBhvr>
                                      <p:tavLst>
                                        <p:tav tm="0">
                                          <p:val>
                                            <p:fltVal val="0"/>
                                          </p:val>
                                        </p:tav>
                                        <p:tav tm="100000">
                                          <p:val>
                                            <p:strVal val="#ppt_w"/>
                                          </p:val>
                                        </p:tav>
                                      </p:tavLst>
                                    </p:anim>
                                    <p:anim calcmode="lin" valueType="num">
                                      <p:cBhvr>
                                        <p:cTn id="20" dur="500" fill="hold"/>
                                        <p:tgtEl>
                                          <p:spTgt spid="2"/>
                                        </p:tgtEl>
                                        <p:attrNameLst>
                                          <p:attrName>ppt_h</p:attrName>
                                        </p:attrNameLst>
                                      </p:cBhvr>
                                      <p:tavLst>
                                        <p:tav tm="0">
                                          <p:val>
                                            <p:fltVal val="0"/>
                                          </p:val>
                                        </p:tav>
                                        <p:tav tm="100000">
                                          <p:val>
                                            <p:strVal val="#ppt_h"/>
                                          </p:val>
                                        </p:tav>
                                      </p:tavLst>
                                    </p:anim>
                                    <p:animEffect transition="in" filter="fade">
                                      <p:cBhvr>
                                        <p:cTn id="21"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C13B9102-0DA8-49BA-B5EC-65AB467A4CE9}"/>
              </a:ext>
            </a:extLst>
          </p:cNvPr>
          <p:cNvSpPr txBox="1">
            <a:spLocks noGrp="1"/>
          </p:cNvSpPr>
          <p:nvPr>
            <p:ph idx="1"/>
          </p:nvPr>
        </p:nvSpPr>
        <p:spPr>
          <a:xfrm>
            <a:off x="519289" y="5565421"/>
            <a:ext cx="10834511" cy="1328056"/>
          </a:xfrm>
          <a:prstGeom prst="rect">
            <a:avLst/>
          </a:prstGeom>
          <a:solidFill>
            <a:schemeClr val="accent6">
              <a:lumMod val="20000"/>
              <a:lumOff val="80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slope"/>
            <a:contourClr>
              <a:srgbClr val="FFFFFF"/>
            </a:contourClr>
          </a:sp3d>
        </p:spPr>
        <p:txBody>
          <a:bodyPr wrap="square" rtlCol="0">
            <a:spAutoFit/>
          </a:bodyPr>
          <a:lstStyle/>
          <a:p>
            <a:r>
              <a:rPr lang="bn-BD" sz="4400" b="1" dirty="0">
                <a:solidFill>
                  <a:srgbClr val="C00000"/>
                </a:solidFill>
                <a:latin typeface="NikoshBAN" panose="02000000000000000000" pitchFamily="2" charset="0"/>
                <a:cs typeface="NikoshBAN" panose="02000000000000000000" pitchFamily="2" charset="0"/>
              </a:rPr>
              <a:t>যাদু বিদ্যা এ পৃথিবীতে শয়তান ও জিনদের দ্বারাই সর্বপ্রথম প্রবর্তিত হয় </a:t>
            </a:r>
            <a:endParaRPr lang="en-US" sz="4400" b="1" dirty="0">
              <a:solidFill>
                <a:srgbClr val="C00000"/>
              </a:solidFill>
              <a:latin typeface="NikoshBAN" panose="02000000000000000000" pitchFamily="2" charset="0"/>
              <a:cs typeface="NikoshBAN" panose="02000000000000000000" pitchFamily="2" charset="0"/>
            </a:endParaRPr>
          </a:p>
        </p:txBody>
      </p:sp>
      <p:pic>
        <p:nvPicPr>
          <p:cNvPr id="5" name="Picture 4">
            <a:extLst>
              <a:ext uri="{FF2B5EF4-FFF2-40B4-BE49-F238E27FC236}">
                <a16:creationId xmlns:a16="http://schemas.microsoft.com/office/drawing/2014/main" id="{1A7A52FF-CB71-47D1-A9FE-9D819C65979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38200" y="1871664"/>
            <a:ext cx="3344779" cy="3512781"/>
          </a:xfrm>
          <a:prstGeom prst="rect">
            <a:avLst/>
          </a:prstGeom>
          <a:ln>
            <a:solidFill>
              <a:schemeClr val="accent3">
                <a:lumMod val="75000"/>
              </a:schemeClr>
            </a:solidFill>
          </a:ln>
          <a:effectLst>
            <a:outerShdw blurRad="44450" dist="27940" dir="5400000" algn="ctr">
              <a:srgbClr val="000000">
                <a:alpha val="32000"/>
              </a:srgbClr>
            </a:outerShdw>
            <a:softEdge rad="112500"/>
          </a:effectLst>
          <a:scene3d>
            <a:camera prst="orthographicFront">
              <a:rot lat="0" lon="0" rev="0"/>
            </a:camera>
            <a:lightRig rig="balanced" dir="t">
              <a:rot lat="0" lon="0" rev="8700000"/>
            </a:lightRig>
          </a:scene3d>
          <a:sp3d>
            <a:bevelT w="190500" h="38100"/>
          </a:sp3d>
        </p:spPr>
      </p:pic>
      <p:pic>
        <p:nvPicPr>
          <p:cNvPr id="6" name="Picture 5">
            <a:extLst>
              <a:ext uri="{FF2B5EF4-FFF2-40B4-BE49-F238E27FC236}">
                <a16:creationId xmlns:a16="http://schemas.microsoft.com/office/drawing/2014/main" id="{51D50E62-7244-4EC7-8826-AE3A88C34234}"/>
              </a:ext>
            </a:extLst>
          </p:cNvPr>
          <p:cNvPicPr>
            <a:picLocks noChangeAspect="1"/>
          </p:cNvPicPr>
          <p:nvPr/>
        </p:nvPicPr>
        <p:blipFill>
          <a:blip r:embed="rId3">
            <a:duotone>
              <a:schemeClr val="accent2">
                <a:shade val="45000"/>
                <a:satMod val="135000"/>
              </a:schemeClr>
              <a:prstClr val="white"/>
            </a:duotone>
            <a:extLst>
              <a:ext uri="{BEBA8EAE-BF5A-486C-A8C5-ECC9F3942E4B}">
                <a14:imgProps xmlns:a14="http://schemas.microsoft.com/office/drawing/2010/main">
                  <a14:imgLayer r:embed="rId4">
                    <a14:imgEffect>
                      <a14:artisticPaintStrokes/>
                    </a14:imgEffect>
                    <a14:imgEffect>
                      <a14:brightnessContrast bright="40000" contrast="-40000"/>
                    </a14:imgEffect>
                  </a14:imgLayer>
                </a14:imgProps>
              </a:ext>
              <a:ext uri="{28A0092B-C50C-407E-A947-70E740481C1C}">
                <a14:useLocalDpi xmlns:a14="http://schemas.microsoft.com/office/drawing/2010/main" val="0"/>
              </a:ext>
            </a:extLst>
          </a:blip>
          <a:stretch>
            <a:fillRect/>
          </a:stretch>
        </p:blipFill>
        <p:spPr>
          <a:xfrm flipH="1">
            <a:off x="4873978" y="1915124"/>
            <a:ext cx="3474720" cy="3422512"/>
          </a:xfrm>
          <a:prstGeom prst="roundRect">
            <a:avLst>
              <a:gd name="adj" fmla="val 8594"/>
            </a:avLst>
          </a:prstGeom>
          <a:solidFill>
            <a:srgbClr val="FFFFFF">
              <a:shade val="85000"/>
            </a:srgbClr>
          </a:solidFill>
          <a:ln>
            <a:solidFill>
              <a:schemeClr val="accent2">
                <a:lumMod val="75000"/>
              </a:schemeClr>
            </a:solidFill>
          </a:ln>
          <a:effectLst>
            <a:outerShdw blurRad="107950" dist="12700" dir="5400000" algn="ctr">
              <a:srgbClr val="000000"/>
            </a:outerShdw>
            <a:reflection blurRad="12700" stA="38000" endPos="28000" dist="5000" dir="5400000" sy="-100000" algn="bl" rotWithShape="0"/>
          </a:effectLst>
          <a:scene3d>
            <a:camera prst="orthographicFront">
              <a:rot lat="0" lon="0" rev="0"/>
            </a:camera>
            <a:lightRig rig="soft" dir="t">
              <a:rot lat="0" lon="0" rev="0"/>
            </a:lightRig>
          </a:scene3d>
          <a:sp3d contourW="44450" prstMaterial="matte">
            <a:bevelT w="63500" h="63500" prst="artDeco"/>
            <a:contourClr>
              <a:srgbClr val="FFFFFF"/>
            </a:contourClr>
          </a:sp3d>
        </p:spPr>
      </p:pic>
      <p:sp>
        <p:nvSpPr>
          <p:cNvPr id="7" name="Title 6">
            <a:extLst>
              <a:ext uri="{FF2B5EF4-FFF2-40B4-BE49-F238E27FC236}">
                <a16:creationId xmlns:a16="http://schemas.microsoft.com/office/drawing/2014/main" id="{A325C8FF-6B95-42A0-9032-4EB3D1BF07AF}"/>
              </a:ext>
            </a:extLst>
          </p:cNvPr>
          <p:cNvSpPr>
            <a:spLocks noGrp="1"/>
          </p:cNvSpPr>
          <p:nvPr>
            <p:ph type="title"/>
          </p:nvPr>
        </p:nvSpPr>
        <p:spPr>
          <a:xfrm>
            <a:off x="838200" y="365125"/>
            <a:ext cx="10515600" cy="1325563"/>
          </a:xfrm>
          <a:prstGeom prst="ellipse">
            <a:avLst/>
          </a:prstGeom>
          <a:solidFill>
            <a:srgbClr val="00B050"/>
          </a:solidFill>
        </p:spPr>
        <p:style>
          <a:lnRef idx="1">
            <a:schemeClr val="accent5"/>
          </a:lnRef>
          <a:fillRef idx="2">
            <a:schemeClr val="accent5"/>
          </a:fillRef>
          <a:effectRef idx="1">
            <a:schemeClr val="accent5"/>
          </a:effectRef>
          <a:fontRef idx="minor">
            <a:schemeClr val="dk1"/>
          </a:fontRef>
        </p:style>
        <p:txBody>
          <a:bodyPr rtlCol="0" anchor="ctr"/>
          <a:lstStyle/>
          <a:p>
            <a:pPr algn="ctr"/>
            <a:r>
              <a:rPr lang="bn-BD" sz="6000" b="1" dirty="0">
                <a:solidFill>
                  <a:srgbClr val="92D050"/>
                </a:solidFill>
                <a:latin typeface="NikoshBAN" panose="02000000000000000000" pitchFamily="2" charset="0"/>
                <a:cs typeface="NikoshBAN" panose="02000000000000000000" pitchFamily="2" charset="0"/>
              </a:rPr>
              <a:t>যাদু</a:t>
            </a:r>
            <a:r>
              <a:rPr lang="bn-IN" sz="6000" b="1" dirty="0">
                <a:solidFill>
                  <a:srgbClr val="92D050"/>
                </a:solidFill>
                <a:latin typeface="NikoshBAN" panose="02000000000000000000" pitchFamily="2" charset="0"/>
                <a:cs typeface="NikoshBAN" panose="02000000000000000000" pitchFamily="2" charset="0"/>
              </a:rPr>
              <a:t> বিদ্যার</a:t>
            </a:r>
            <a:r>
              <a:rPr lang="bn-BD" sz="6000" b="1" dirty="0">
                <a:solidFill>
                  <a:srgbClr val="92D050"/>
                </a:solidFill>
                <a:latin typeface="NikoshBAN" panose="02000000000000000000" pitchFamily="2" charset="0"/>
                <a:cs typeface="NikoshBAN" panose="02000000000000000000" pitchFamily="2" charset="0"/>
              </a:rPr>
              <a:t> উৎপত্তি</a:t>
            </a:r>
            <a:endParaRPr lang="en-US" sz="6000" b="1" dirty="0">
              <a:solidFill>
                <a:srgbClr val="92D050"/>
              </a:solidFill>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3132492657"/>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3250">
        <p15:prstTrans prst="origami"/>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additive="base">
                                        <p:cTn id="13" dur="500" fill="hold"/>
                                        <p:tgtEl>
                                          <p:spTgt spid="5"/>
                                        </p:tgtEl>
                                        <p:attrNameLst>
                                          <p:attrName>ppt_x</p:attrName>
                                        </p:attrNameLst>
                                      </p:cBhvr>
                                      <p:tavLst>
                                        <p:tav tm="0">
                                          <p:val>
                                            <p:strVal val="#ppt_x"/>
                                          </p:val>
                                        </p:tav>
                                        <p:tav tm="100000">
                                          <p:val>
                                            <p:strVal val="#ppt_x"/>
                                          </p:val>
                                        </p:tav>
                                      </p:tavLst>
                                    </p:anim>
                                    <p:anim calcmode="lin" valueType="num">
                                      <p:cBhvr additive="base">
                                        <p:cTn id="14"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6"/>
                                        </p:tgtEl>
                                        <p:attrNameLst>
                                          <p:attrName>style.visibility</p:attrName>
                                        </p:attrNameLst>
                                      </p:cBhvr>
                                      <p:to>
                                        <p:strVal val="visible"/>
                                      </p:to>
                                    </p:set>
                                    <p:anim calcmode="lin" valueType="num">
                                      <p:cBhvr additive="base">
                                        <p:cTn id="19" dur="500" fill="hold"/>
                                        <p:tgtEl>
                                          <p:spTgt spid="6"/>
                                        </p:tgtEl>
                                        <p:attrNameLst>
                                          <p:attrName>ppt_x</p:attrName>
                                        </p:attrNameLst>
                                      </p:cBhvr>
                                      <p:tavLst>
                                        <p:tav tm="0">
                                          <p:val>
                                            <p:strVal val="#ppt_x"/>
                                          </p:val>
                                        </p:tav>
                                        <p:tav tm="100000">
                                          <p:val>
                                            <p:strVal val="#ppt_x"/>
                                          </p:val>
                                        </p:tav>
                                      </p:tavLst>
                                    </p:anim>
                                    <p:anim calcmode="lin" valueType="num">
                                      <p:cBhvr additive="base">
                                        <p:cTn id="20"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7"/>
                                        </p:tgtEl>
                                        <p:attrNameLst>
                                          <p:attrName>style.visibility</p:attrName>
                                        </p:attrNameLst>
                                      </p:cBhvr>
                                      <p:to>
                                        <p:strVal val="visible"/>
                                      </p:to>
                                    </p:set>
                                    <p:anim calcmode="lin" valueType="num">
                                      <p:cBhvr additive="base">
                                        <p:cTn id="25" dur="500" fill="hold"/>
                                        <p:tgtEl>
                                          <p:spTgt spid="7"/>
                                        </p:tgtEl>
                                        <p:attrNameLst>
                                          <p:attrName>ppt_x</p:attrName>
                                        </p:attrNameLst>
                                      </p:cBhvr>
                                      <p:tavLst>
                                        <p:tav tm="0">
                                          <p:val>
                                            <p:strVal val="#ppt_x"/>
                                          </p:val>
                                        </p:tav>
                                        <p:tav tm="100000">
                                          <p:val>
                                            <p:strVal val="#ppt_x"/>
                                          </p:val>
                                        </p:tav>
                                      </p:tavLst>
                                    </p:anim>
                                    <p:anim calcmode="lin" valueType="num">
                                      <p:cBhvr additive="base">
                                        <p:cTn id="26"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45" presetClass="entr" presetSubtype="0" fill="hold" grpId="1" nodeType="clickEffect">
                                  <p:stCondLst>
                                    <p:cond delay="0"/>
                                  </p:stCondLst>
                                  <p:childTnLst>
                                    <p:set>
                                      <p:cBhvr>
                                        <p:cTn id="30" dur="1" fill="hold">
                                          <p:stCondLst>
                                            <p:cond delay="0"/>
                                          </p:stCondLst>
                                        </p:cTn>
                                        <p:tgtEl>
                                          <p:spTgt spid="7"/>
                                        </p:tgtEl>
                                        <p:attrNameLst>
                                          <p:attrName>style.visibility</p:attrName>
                                        </p:attrNameLst>
                                      </p:cBhvr>
                                      <p:to>
                                        <p:strVal val="visible"/>
                                      </p:to>
                                    </p:set>
                                    <p:animEffect transition="in" filter="fade">
                                      <p:cBhvr>
                                        <p:cTn id="31" dur="2000"/>
                                        <p:tgtEl>
                                          <p:spTgt spid="7"/>
                                        </p:tgtEl>
                                      </p:cBhvr>
                                    </p:animEffect>
                                    <p:anim calcmode="lin" valueType="num">
                                      <p:cBhvr>
                                        <p:cTn id="32" dur="2000" fill="hold"/>
                                        <p:tgtEl>
                                          <p:spTgt spid="7"/>
                                        </p:tgtEl>
                                        <p:attrNameLst>
                                          <p:attrName>ppt_w</p:attrName>
                                        </p:attrNameLst>
                                      </p:cBhvr>
                                      <p:tavLst>
                                        <p:tav tm="0" fmla="#ppt_w*sin(2.5*pi*$)">
                                          <p:val>
                                            <p:fltVal val="0"/>
                                          </p:val>
                                        </p:tav>
                                        <p:tav tm="100000">
                                          <p:val>
                                            <p:fltVal val="1"/>
                                          </p:val>
                                        </p:tav>
                                      </p:tavLst>
                                    </p:anim>
                                    <p:anim calcmode="lin" valueType="num">
                                      <p:cBhvr>
                                        <p:cTn id="33" dur="2000" fill="hold"/>
                                        <p:tgtEl>
                                          <p:spTgt spid="7"/>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7" grpId="0" animBg="1"/>
      <p:bldP spid="7" grpId="1"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119889-52BF-4136-A9C3-083F304B955C}"/>
              </a:ext>
            </a:extLst>
          </p:cNvPr>
          <p:cNvSpPr>
            <a:spLocks noGrp="1"/>
          </p:cNvSpPr>
          <p:nvPr>
            <p:ph type="title"/>
          </p:nvPr>
        </p:nvSpPr>
        <p:spPr/>
        <p:txBody>
          <a:bodyPr/>
          <a:lstStyle/>
          <a:p>
            <a:r>
              <a:rPr lang="bn-IN" dirty="0"/>
              <a:t>          </a:t>
            </a:r>
            <a:r>
              <a:rPr lang="bn-IN" sz="6000" dirty="0">
                <a:latin typeface="NikoshBAN" panose="02000000000000000000" pitchFamily="2" charset="0"/>
                <a:cs typeface="NikoshBAN" panose="02000000000000000000" pitchFamily="2" charset="0"/>
              </a:rPr>
              <a:t>যাদুর ধরণ </a:t>
            </a:r>
            <a:endParaRPr lang="en-US" dirty="0">
              <a:latin typeface="NikoshBAN" panose="02000000000000000000" pitchFamily="2" charset="0"/>
              <a:cs typeface="NikoshBAN" panose="02000000000000000000" pitchFamily="2" charset="0"/>
            </a:endParaRPr>
          </a:p>
        </p:txBody>
      </p:sp>
      <p:pic>
        <p:nvPicPr>
          <p:cNvPr id="4" name="Content Placeholder 3">
            <a:extLst>
              <a:ext uri="{FF2B5EF4-FFF2-40B4-BE49-F238E27FC236}">
                <a16:creationId xmlns:a16="http://schemas.microsoft.com/office/drawing/2014/main" id="{29862F94-8DC8-4101-A0E4-6341274F6D4F}"/>
              </a:ext>
            </a:extLst>
          </p:cNvPr>
          <p:cNvPicPr>
            <a:picLocks noGrp="1" noChangeAspect="1"/>
          </p:cNvPicPr>
          <p:nvPr>
            <p:ph idx="1"/>
          </p:nvPr>
        </p:nvPicPr>
        <p:blipFill>
          <a:blip r:embed="rId2">
            <a:extLst>
              <a:ext uri="{BEBA8EAE-BF5A-486C-A8C5-ECC9F3942E4B}">
                <a14:imgProps xmlns:a14="http://schemas.microsoft.com/office/drawing/2010/main">
                  <a14:imgLayer r:embed="rId3">
                    <a14:imgEffect>
                      <a14:saturation sat="400000"/>
                    </a14:imgEffect>
                  </a14:imgLayer>
                </a14:imgProps>
              </a:ext>
              <a:ext uri="{28A0092B-C50C-407E-A947-70E740481C1C}">
                <a14:useLocalDpi xmlns:a14="http://schemas.microsoft.com/office/drawing/2010/main" val="0"/>
              </a:ext>
            </a:extLst>
          </a:blip>
          <a:stretch>
            <a:fillRect/>
          </a:stretch>
        </p:blipFill>
        <p:spPr>
          <a:xfrm>
            <a:off x="498122" y="2294601"/>
            <a:ext cx="4412545" cy="2813797"/>
          </a:xfrm>
          <a:prstGeom prst="rect">
            <a:avLst/>
          </a:prstGeom>
          <a:noFill/>
          <a:ln>
            <a:noFill/>
          </a:ln>
          <a:effectLst>
            <a:outerShdw blurRad="292100" dist="139700" dir="2700000" algn="tl" rotWithShape="0">
              <a:srgbClr val="333333">
                <a:alpha val="65000"/>
              </a:srgbClr>
            </a:outerShdw>
          </a:effectLst>
        </p:spPr>
      </p:pic>
      <p:sp>
        <p:nvSpPr>
          <p:cNvPr id="5" name="TextBox 4">
            <a:extLst>
              <a:ext uri="{FF2B5EF4-FFF2-40B4-BE49-F238E27FC236}">
                <a16:creationId xmlns:a16="http://schemas.microsoft.com/office/drawing/2014/main" id="{BD7A26B3-CA23-4C37-BEE7-C4AA30B7C48A}"/>
              </a:ext>
            </a:extLst>
          </p:cNvPr>
          <p:cNvSpPr txBox="1"/>
          <p:nvPr/>
        </p:nvSpPr>
        <p:spPr>
          <a:xfrm>
            <a:off x="357720" y="5231508"/>
            <a:ext cx="3875613" cy="1446550"/>
          </a:xfrm>
          <a:prstGeom prst="rect">
            <a:avLst/>
          </a:prstGeom>
          <a:solidFill>
            <a:srgbClr val="92D050"/>
          </a:solidFill>
        </p:spPr>
        <p:style>
          <a:lnRef idx="2">
            <a:schemeClr val="accent1"/>
          </a:lnRef>
          <a:fillRef idx="1">
            <a:schemeClr val="lt1"/>
          </a:fillRef>
          <a:effectRef idx="0">
            <a:schemeClr val="accent1"/>
          </a:effectRef>
          <a:fontRef idx="minor">
            <a:schemeClr val="dk1"/>
          </a:fontRef>
        </p:style>
        <p:txBody>
          <a:bodyPr wrap="square" rtlCol="0">
            <a:spAutoFit/>
          </a:bodyPr>
          <a:lstStyle/>
          <a:p>
            <a:r>
              <a:rPr lang="bn-BD" sz="4400" b="1" dirty="0">
                <a:solidFill>
                  <a:srgbClr val="00B050"/>
                </a:solidFill>
                <a:latin typeface="NikoshBAN" panose="02000000000000000000" pitchFamily="2" charset="0"/>
                <a:cs typeface="NikoshBAN" panose="02000000000000000000" pitchFamily="2" charset="0"/>
              </a:rPr>
              <a:t>মন্ত্র পাঠের মাধ্যমে যাদু</a:t>
            </a:r>
            <a:endParaRPr lang="en-US" sz="4400" b="1" dirty="0">
              <a:solidFill>
                <a:srgbClr val="00B050"/>
              </a:solidFill>
              <a:latin typeface="NikoshBAN" panose="02000000000000000000" pitchFamily="2" charset="0"/>
              <a:cs typeface="NikoshBAN" panose="02000000000000000000" pitchFamily="2" charset="0"/>
            </a:endParaRPr>
          </a:p>
        </p:txBody>
      </p:sp>
      <p:pic>
        <p:nvPicPr>
          <p:cNvPr id="6" name="Picture 5">
            <a:extLst>
              <a:ext uri="{FF2B5EF4-FFF2-40B4-BE49-F238E27FC236}">
                <a16:creationId xmlns:a16="http://schemas.microsoft.com/office/drawing/2014/main" id="{41E88CBF-7062-4632-82CF-525D0C592EC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072594" y="2136970"/>
            <a:ext cx="3772018" cy="2332283"/>
          </a:xfrm>
          <a:prstGeom prst="round2DiagRect">
            <a:avLst>
              <a:gd name="adj1" fmla="val 16667"/>
              <a:gd name="adj2" fmla="val 19620"/>
            </a:avLst>
          </a:prstGeom>
        </p:spPr>
      </p:pic>
      <p:sp>
        <p:nvSpPr>
          <p:cNvPr id="7" name="TextBox 6">
            <a:extLst>
              <a:ext uri="{FF2B5EF4-FFF2-40B4-BE49-F238E27FC236}">
                <a16:creationId xmlns:a16="http://schemas.microsoft.com/office/drawing/2014/main" id="{F4B807BB-0958-452C-8C57-E70D2B0B54D7}"/>
              </a:ext>
            </a:extLst>
          </p:cNvPr>
          <p:cNvSpPr txBox="1"/>
          <p:nvPr/>
        </p:nvSpPr>
        <p:spPr>
          <a:xfrm>
            <a:off x="5072594" y="5245263"/>
            <a:ext cx="3405363" cy="1569660"/>
          </a:xfrm>
          <a:prstGeom prst="rect">
            <a:avLst/>
          </a:prstGeom>
          <a:solidFill>
            <a:schemeClr val="accent4">
              <a:lumMod val="60000"/>
              <a:lumOff val="40000"/>
            </a:schemeClr>
          </a:solidFill>
        </p:spPr>
        <p:txBody>
          <a:bodyPr wrap="square" rtlCol="0">
            <a:spAutoFit/>
          </a:bodyPr>
          <a:lstStyle/>
          <a:p>
            <a:pPr algn="ctr"/>
            <a:r>
              <a:rPr lang="bn-BD" sz="4800" b="1" dirty="0">
                <a:latin typeface="NikoshBAN" panose="02000000000000000000" pitchFamily="2" charset="0"/>
                <a:cs typeface="NikoshBAN" panose="02000000000000000000" pitchFamily="2" charset="0"/>
              </a:rPr>
              <a:t> </a:t>
            </a:r>
            <a:r>
              <a:rPr lang="bn-BD" sz="4800" b="1" dirty="0">
                <a:solidFill>
                  <a:schemeClr val="bg2">
                    <a:lumMod val="10000"/>
                  </a:schemeClr>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নক্ষত্র পূজার মাধ্যমে</a:t>
            </a:r>
            <a:endParaRPr lang="en-US" sz="4800" b="1" dirty="0">
              <a:solidFill>
                <a:schemeClr val="bg2">
                  <a:lumMod val="10000"/>
                </a:schemeClr>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endParaRPr>
          </a:p>
        </p:txBody>
      </p:sp>
      <p:pic>
        <p:nvPicPr>
          <p:cNvPr id="8" name="Picture 7">
            <a:extLst>
              <a:ext uri="{FF2B5EF4-FFF2-40B4-BE49-F238E27FC236}">
                <a16:creationId xmlns:a16="http://schemas.microsoft.com/office/drawing/2014/main" id="{0C76B846-92DA-43E6-9ED4-DC882690FCEA}"/>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633178" y="2128503"/>
            <a:ext cx="3468511" cy="2523730"/>
          </a:xfrm>
          <a:prstGeom prst="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pic>
      <p:sp>
        <p:nvSpPr>
          <p:cNvPr id="9" name="TextBox 8">
            <a:extLst>
              <a:ext uri="{FF2B5EF4-FFF2-40B4-BE49-F238E27FC236}">
                <a16:creationId xmlns:a16="http://schemas.microsoft.com/office/drawing/2014/main" id="{0FD9FF88-0B1F-485A-84C3-B8423F62594A}"/>
              </a:ext>
            </a:extLst>
          </p:cNvPr>
          <p:cNvSpPr txBox="1"/>
          <p:nvPr/>
        </p:nvSpPr>
        <p:spPr>
          <a:xfrm>
            <a:off x="8968790" y="5480195"/>
            <a:ext cx="3132899" cy="1200329"/>
          </a:xfrm>
          <a:prstGeom prst="rect">
            <a:avLst/>
          </a:prstGeom>
          <a:solidFill>
            <a:srgbClr val="FFFF00"/>
          </a:solidFill>
          <a:ln>
            <a:noFill/>
          </a:ln>
          <a:effectLst/>
          <a:scene3d>
            <a:camera prst="orthographicFront">
              <a:rot lat="0" lon="0" rev="0"/>
            </a:camera>
            <a:lightRig rig="contrasting" dir="t">
              <a:rot lat="0" lon="0" rev="7800000"/>
            </a:lightRig>
          </a:scene3d>
          <a:sp3d>
            <a:bevelT w="139700" h="139700"/>
          </a:sp3d>
        </p:spPr>
        <p:txBody>
          <a:bodyPr wrap="square" rtlCol="0">
            <a:spAutoFit/>
          </a:bodyPr>
          <a:lstStyle/>
          <a:p>
            <a:r>
              <a:rPr lang="bn-BD" sz="2400" b="1" dirty="0">
                <a:solidFill>
                  <a:srgbClr val="7030A0"/>
                </a:solidFill>
                <a:latin typeface="NikoshBAN" panose="02000000000000000000" pitchFamily="2" charset="0"/>
                <a:cs typeface="NikoshBAN" panose="02000000000000000000" pitchFamily="2" charset="0"/>
              </a:rPr>
              <a:t>অপিত্রতা থাকার ও পাপাচারে লিপ্ত থেকে শয়তানের সন্তুষ্টি ও নৈকট্য অর্জনের মাধ্যমে।</a:t>
            </a:r>
            <a:endParaRPr lang="en-US" sz="2400" b="1" dirty="0">
              <a:solidFill>
                <a:srgbClr val="7030A0"/>
              </a:solidFill>
              <a:latin typeface="NikoshBAN" panose="02000000000000000000" pitchFamily="2" charset="0"/>
              <a:cs typeface="NikoshBAN" panose="02000000000000000000" pitchFamily="2" charset="0"/>
            </a:endParaRPr>
          </a:p>
        </p:txBody>
      </p:sp>
      <p:sp>
        <p:nvSpPr>
          <p:cNvPr id="12" name="Explosion: 8 Points 11">
            <a:extLst>
              <a:ext uri="{FF2B5EF4-FFF2-40B4-BE49-F238E27FC236}">
                <a16:creationId xmlns:a16="http://schemas.microsoft.com/office/drawing/2014/main" id="{A147C090-D54A-45E4-9544-DC5EF956DA6D}"/>
              </a:ext>
            </a:extLst>
          </p:cNvPr>
          <p:cNvSpPr/>
          <p:nvPr/>
        </p:nvSpPr>
        <p:spPr>
          <a:xfrm flipV="1">
            <a:off x="8477957" y="410843"/>
            <a:ext cx="1648740" cy="1534679"/>
          </a:xfrm>
          <a:prstGeom prst="irregularSeal1">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Explosion: 8 Points 12">
            <a:extLst>
              <a:ext uri="{FF2B5EF4-FFF2-40B4-BE49-F238E27FC236}">
                <a16:creationId xmlns:a16="http://schemas.microsoft.com/office/drawing/2014/main" id="{37BB560D-7D00-4C53-81CC-B1DC543606BD}"/>
              </a:ext>
            </a:extLst>
          </p:cNvPr>
          <p:cNvSpPr/>
          <p:nvPr/>
        </p:nvSpPr>
        <p:spPr>
          <a:xfrm>
            <a:off x="1578681" y="421826"/>
            <a:ext cx="1433689" cy="1391972"/>
          </a:xfrm>
          <a:prstGeom prst="irregularSeal1">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764815222"/>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2000">
        <p15:prstTrans prst="crush"/>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additive="base">
                                        <p:cTn id="12" dur="500" fill="hold"/>
                                        <p:tgtEl>
                                          <p:spTgt spid="5"/>
                                        </p:tgtEl>
                                        <p:attrNameLst>
                                          <p:attrName>ppt_x</p:attrName>
                                        </p:attrNameLst>
                                      </p:cBhvr>
                                      <p:tavLst>
                                        <p:tav tm="0">
                                          <p:val>
                                            <p:strVal val="#ppt_x"/>
                                          </p:val>
                                        </p:tav>
                                        <p:tav tm="100000">
                                          <p:val>
                                            <p:strVal val="#ppt_x"/>
                                          </p:val>
                                        </p:tav>
                                      </p:tavLst>
                                    </p:anim>
                                    <p:anim calcmode="lin" valueType="num">
                                      <p:cBhvr additive="base">
                                        <p:cTn id="13"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42" presetClass="entr" presetSubtype="0" fill="hold" nodeType="clickEffect">
                                  <p:stCondLst>
                                    <p:cond delay="0"/>
                                  </p:stCondLst>
                                  <p:childTnLst>
                                    <p:set>
                                      <p:cBhvr>
                                        <p:cTn id="17" dur="1" fill="hold">
                                          <p:stCondLst>
                                            <p:cond delay="0"/>
                                          </p:stCondLst>
                                        </p:cTn>
                                        <p:tgtEl>
                                          <p:spTgt spid="6"/>
                                        </p:tgtEl>
                                        <p:attrNameLst>
                                          <p:attrName>style.visibility</p:attrName>
                                        </p:attrNameLst>
                                      </p:cBhvr>
                                      <p:to>
                                        <p:strVal val="visible"/>
                                      </p:to>
                                    </p:set>
                                    <p:animEffect transition="in" filter="fade">
                                      <p:cBhvr>
                                        <p:cTn id="18" dur="1000"/>
                                        <p:tgtEl>
                                          <p:spTgt spid="6"/>
                                        </p:tgtEl>
                                      </p:cBhvr>
                                    </p:animEffect>
                                    <p:anim calcmode="lin" valueType="num">
                                      <p:cBhvr>
                                        <p:cTn id="19" dur="1000" fill="hold"/>
                                        <p:tgtEl>
                                          <p:spTgt spid="6"/>
                                        </p:tgtEl>
                                        <p:attrNameLst>
                                          <p:attrName>ppt_x</p:attrName>
                                        </p:attrNameLst>
                                      </p:cBhvr>
                                      <p:tavLst>
                                        <p:tav tm="0">
                                          <p:val>
                                            <p:strVal val="#ppt_x"/>
                                          </p:val>
                                        </p:tav>
                                        <p:tav tm="100000">
                                          <p:val>
                                            <p:strVal val="#ppt_x"/>
                                          </p:val>
                                        </p:tav>
                                      </p:tavLst>
                                    </p:anim>
                                    <p:anim calcmode="lin" valueType="num">
                                      <p:cBhvr>
                                        <p:cTn id="20"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7"/>
                                        </p:tgtEl>
                                        <p:attrNameLst>
                                          <p:attrName>style.visibility</p:attrName>
                                        </p:attrNameLst>
                                      </p:cBhvr>
                                      <p:to>
                                        <p:strVal val="visible"/>
                                      </p:to>
                                    </p:set>
                                    <p:anim calcmode="lin" valueType="num">
                                      <p:cBhvr additive="base">
                                        <p:cTn id="25" dur="500" fill="hold"/>
                                        <p:tgtEl>
                                          <p:spTgt spid="7"/>
                                        </p:tgtEl>
                                        <p:attrNameLst>
                                          <p:attrName>ppt_x</p:attrName>
                                        </p:attrNameLst>
                                      </p:cBhvr>
                                      <p:tavLst>
                                        <p:tav tm="0">
                                          <p:val>
                                            <p:strVal val="#ppt_x"/>
                                          </p:val>
                                        </p:tav>
                                        <p:tav tm="100000">
                                          <p:val>
                                            <p:strVal val="#ppt_x"/>
                                          </p:val>
                                        </p:tav>
                                      </p:tavLst>
                                    </p:anim>
                                    <p:anim calcmode="lin" valueType="num">
                                      <p:cBhvr additive="base">
                                        <p:cTn id="26"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8"/>
                                        </p:tgtEl>
                                        <p:attrNameLst>
                                          <p:attrName>style.visibility</p:attrName>
                                        </p:attrNameLst>
                                      </p:cBhvr>
                                      <p:to>
                                        <p:strVal val="visible"/>
                                      </p:to>
                                    </p:set>
                                    <p:anim calcmode="lin" valueType="num">
                                      <p:cBhvr additive="base">
                                        <p:cTn id="31" dur="500" fill="hold"/>
                                        <p:tgtEl>
                                          <p:spTgt spid="8"/>
                                        </p:tgtEl>
                                        <p:attrNameLst>
                                          <p:attrName>ppt_x</p:attrName>
                                        </p:attrNameLst>
                                      </p:cBhvr>
                                      <p:tavLst>
                                        <p:tav tm="0">
                                          <p:val>
                                            <p:strVal val="#ppt_x"/>
                                          </p:val>
                                        </p:tav>
                                        <p:tav tm="100000">
                                          <p:val>
                                            <p:strVal val="#ppt_x"/>
                                          </p:val>
                                        </p:tav>
                                      </p:tavLst>
                                    </p:anim>
                                    <p:anim calcmode="lin" valueType="num">
                                      <p:cBhvr additive="base">
                                        <p:cTn id="32"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additive="base">
                                        <p:cTn id="37" dur="500" fill="hold"/>
                                        <p:tgtEl>
                                          <p:spTgt spid="9"/>
                                        </p:tgtEl>
                                        <p:attrNameLst>
                                          <p:attrName>ppt_x</p:attrName>
                                        </p:attrNameLst>
                                      </p:cBhvr>
                                      <p:tavLst>
                                        <p:tav tm="0">
                                          <p:val>
                                            <p:strVal val="#ppt_x"/>
                                          </p:val>
                                        </p:tav>
                                        <p:tav tm="100000">
                                          <p:val>
                                            <p:strVal val="#ppt_x"/>
                                          </p:val>
                                        </p:tav>
                                      </p:tavLst>
                                    </p:anim>
                                    <p:anim calcmode="lin" valueType="num">
                                      <p:cBhvr additive="base">
                                        <p:cTn id="38"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16" presetClass="entr" presetSubtype="21" fill="hold" grpId="0" nodeType="clickEffect">
                                  <p:stCondLst>
                                    <p:cond delay="0"/>
                                  </p:stCondLst>
                                  <p:childTnLst>
                                    <p:set>
                                      <p:cBhvr>
                                        <p:cTn id="42" dur="1" fill="hold">
                                          <p:stCondLst>
                                            <p:cond delay="0"/>
                                          </p:stCondLst>
                                        </p:cTn>
                                        <p:tgtEl>
                                          <p:spTgt spid="2"/>
                                        </p:tgtEl>
                                        <p:attrNameLst>
                                          <p:attrName>style.visibility</p:attrName>
                                        </p:attrNameLst>
                                      </p:cBhvr>
                                      <p:to>
                                        <p:strVal val="visible"/>
                                      </p:to>
                                    </p:set>
                                    <p:animEffect transition="in" filter="barn(inVertical)">
                                      <p:cBhvr>
                                        <p:cTn id="43"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animBg="1"/>
      <p:bldP spid="7" grpId="0" animBg="1"/>
      <p:bldP spid="9"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A9EAD0-1AA4-4099-88A7-22555EDA78E3}"/>
              </a:ext>
            </a:extLst>
          </p:cNvPr>
          <p:cNvSpPr>
            <a:spLocks noGrp="1"/>
          </p:cNvSpPr>
          <p:nvPr>
            <p:ph type="title"/>
          </p:nvPr>
        </p:nvSpPr>
        <p:spPr/>
        <p:txBody>
          <a:bodyPr/>
          <a:lstStyle/>
          <a:p>
            <a:r>
              <a:rPr lang="bn-IN" dirty="0"/>
              <a:t>      </a:t>
            </a:r>
            <a:r>
              <a:rPr lang="bn-IN" dirty="0">
                <a:latin typeface="NikoshBAN" panose="02000000000000000000" pitchFamily="2" charset="0"/>
                <a:cs typeface="NikoshBAN" panose="02000000000000000000" pitchFamily="2" charset="0"/>
              </a:rPr>
              <a:t>যাদুর প্রকার </a:t>
            </a:r>
            <a:endParaRPr lang="en-US" dirty="0">
              <a:latin typeface="NikoshBAN" panose="02000000000000000000" pitchFamily="2" charset="0"/>
              <a:cs typeface="NikoshBAN" panose="02000000000000000000" pitchFamily="2" charset="0"/>
            </a:endParaRPr>
          </a:p>
        </p:txBody>
      </p:sp>
      <p:sp>
        <p:nvSpPr>
          <p:cNvPr id="4" name="Content Placeholder 3">
            <a:extLst>
              <a:ext uri="{FF2B5EF4-FFF2-40B4-BE49-F238E27FC236}">
                <a16:creationId xmlns:a16="http://schemas.microsoft.com/office/drawing/2014/main" id="{6C3F8E09-8D4F-4175-AC14-04917E72DADB}"/>
              </a:ext>
            </a:extLst>
          </p:cNvPr>
          <p:cNvSpPr txBox="1">
            <a:spLocks noGrp="1"/>
          </p:cNvSpPr>
          <p:nvPr>
            <p:ph idx="1"/>
          </p:nvPr>
        </p:nvSpPr>
        <p:spPr>
          <a:xfrm>
            <a:off x="838200" y="1825625"/>
            <a:ext cx="10515600" cy="4351338"/>
          </a:xfrm>
          <a:prstGeom prst="rect">
            <a:avLst/>
          </a:prstGeom>
          <a:solidFill>
            <a:schemeClr val="accent3">
              <a:lumMod val="20000"/>
              <a:lumOff val="80000"/>
            </a:schemeClr>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wrap="square" rtlCol="0">
            <a:spAutoFit/>
          </a:bodyPr>
          <a:lstStyle/>
          <a:p>
            <a:r>
              <a:rPr lang="en-US" sz="2400" b="1" dirty="0" err="1">
                <a:solidFill>
                  <a:srgbClr val="0033CC"/>
                </a:solidFill>
                <a:latin typeface="NikoshBAN" pitchFamily="2" charset="0"/>
                <a:cs typeface="NikoshBAN" pitchFamily="2" charset="0"/>
              </a:rPr>
              <a:t>ইমাম</a:t>
            </a:r>
            <a:r>
              <a:rPr lang="en-US" sz="2400" b="1" dirty="0">
                <a:solidFill>
                  <a:srgbClr val="0033CC"/>
                </a:solidFill>
                <a:latin typeface="NikoshBAN" pitchFamily="2" charset="0"/>
                <a:cs typeface="NikoshBAN" pitchFamily="2" charset="0"/>
              </a:rPr>
              <a:t> </a:t>
            </a:r>
            <a:r>
              <a:rPr lang="en-US" sz="2400" b="1" dirty="0" err="1">
                <a:solidFill>
                  <a:srgbClr val="0033CC"/>
                </a:solidFill>
                <a:latin typeface="NikoshBAN" pitchFamily="2" charset="0"/>
                <a:cs typeface="NikoshBAN" pitchFamily="2" charset="0"/>
              </a:rPr>
              <a:t>ফখরুদ্দিন</a:t>
            </a:r>
            <a:r>
              <a:rPr lang="en-US" sz="2400" b="1" dirty="0">
                <a:solidFill>
                  <a:srgbClr val="0033CC"/>
                </a:solidFill>
                <a:latin typeface="NikoshBAN" pitchFamily="2" charset="0"/>
                <a:cs typeface="NikoshBAN" pitchFamily="2" charset="0"/>
              </a:rPr>
              <a:t> </a:t>
            </a:r>
            <a:r>
              <a:rPr lang="en-US" sz="2400" b="1" dirty="0" err="1">
                <a:solidFill>
                  <a:srgbClr val="0033CC"/>
                </a:solidFill>
                <a:latin typeface="NikoshBAN" pitchFamily="2" charset="0"/>
                <a:cs typeface="NikoshBAN" pitchFamily="2" charset="0"/>
              </a:rPr>
              <a:t>রাজি</a:t>
            </a:r>
            <a:r>
              <a:rPr lang="en-US" sz="2400" b="1" dirty="0">
                <a:solidFill>
                  <a:srgbClr val="0033CC"/>
                </a:solidFill>
                <a:latin typeface="NikoshBAN" pitchFamily="2" charset="0"/>
                <a:cs typeface="NikoshBAN" pitchFamily="2" charset="0"/>
              </a:rPr>
              <a:t> </a:t>
            </a:r>
            <a:r>
              <a:rPr lang="en-US" sz="2400" b="1" dirty="0" err="1">
                <a:solidFill>
                  <a:srgbClr val="0033CC"/>
                </a:solidFill>
                <a:latin typeface="NikoshBAN" pitchFamily="2" charset="0"/>
                <a:cs typeface="NikoshBAN" pitchFamily="2" charset="0"/>
              </a:rPr>
              <a:t>তাফসিরে</a:t>
            </a:r>
            <a:r>
              <a:rPr lang="en-US" sz="2400" b="1" dirty="0">
                <a:solidFill>
                  <a:srgbClr val="0033CC"/>
                </a:solidFill>
                <a:latin typeface="NikoshBAN" pitchFamily="2" charset="0"/>
                <a:cs typeface="NikoshBAN" pitchFamily="2" charset="0"/>
              </a:rPr>
              <a:t> </a:t>
            </a:r>
            <a:r>
              <a:rPr lang="en-US" sz="2400" b="1" dirty="0" err="1">
                <a:solidFill>
                  <a:srgbClr val="0033CC"/>
                </a:solidFill>
                <a:latin typeface="NikoshBAN" pitchFamily="2" charset="0"/>
                <a:cs typeface="NikoshBAN" pitchFamily="2" charset="0"/>
              </a:rPr>
              <a:t>কাবিরের</a:t>
            </a:r>
            <a:r>
              <a:rPr lang="en-US" sz="2400" b="1" dirty="0">
                <a:solidFill>
                  <a:srgbClr val="0033CC"/>
                </a:solidFill>
                <a:latin typeface="NikoshBAN" pitchFamily="2" charset="0"/>
                <a:cs typeface="NikoshBAN" pitchFamily="2" charset="0"/>
              </a:rPr>
              <a:t> </a:t>
            </a:r>
            <a:r>
              <a:rPr lang="en-US" sz="2400" b="1" dirty="0" err="1">
                <a:solidFill>
                  <a:srgbClr val="0033CC"/>
                </a:solidFill>
                <a:latin typeface="NikoshBAN" pitchFamily="2" charset="0"/>
                <a:cs typeface="NikoshBAN" pitchFamily="2" charset="0"/>
              </a:rPr>
              <a:t>মধ্যে</a:t>
            </a:r>
            <a:r>
              <a:rPr lang="en-US" sz="2400" b="1" dirty="0">
                <a:solidFill>
                  <a:srgbClr val="0033CC"/>
                </a:solidFill>
                <a:latin typeface="NikoshBAN" pitchFamily="2" charset="0"/>
                <a:cs typeface="NikoshBAN" pitchFamily="2" charset="0"/>
              </a:rPr>
              <a:t> </a:t>
            </a:r>
            <a:r>
              <a:rPr lang="en-US" sz="2400" b="1" dirty="0" err="1">
                <a:solidFill>
                  <a:srgbClr val="0033CC"/>
                </a:solidFill>
                <a:latin typeface="NikoshBAN" pitchFamily="2" charset="0"/>
                <a:cs typeface="NikoshBAN" pitchFamily="2" charset="0"/>
              </a:rPr>
              <a:t>যাদুকে</a:t>
            </a:r>
            <a:r>
              <a:rPr lang="en-US" sz="2400" b="1" dirty="0">
                <a:solidFill>
                  <a:srgbClr val="0033CC"/>
                </a:solidFill>
                <a:latin typeface="NikoshBAN" pitchFamily="2" charset="0"/>
                <a:cs typeface="NikoshBAN" pitchFamily="2" charset="0"/>
              </a:rPr>
              <a:t> ৮ </a:t>
            </a:r>
            <a:r>
              <a:rPr lang="en-US" sz="2400" b="1" dirty="0" err="1">
                <a:solidFill>
                  <a:srgbClr val="0033CC"/>
                </a:solidFill>
                <a:latin typeface="NikoshBAN" pitchFamily="2" charset="0"/>
                <a:cs typeface="NikoshBAN" pitchFamily="2" charset="0"/>
              </a:rPr>
              <a:t>ভাগে</a:t>
            </a:r>
            <a:r>
              <a:rPr lang="en-US" sz="2400" b="1" dirty="0">
                <a:solidFill>
                  <a:srgbClr val="0033CC"/>
                </a:solidFill>
                <a:latin typeface="NikoshBAN" pitchFamily="2" charset="0"/>
                <a:cs typeface="NikoshBAN" pitchFamily="2" charset="0"/>
              </a:rPr>
              <a:t> </a:t>
            </a:r>
            <a:r>
              <a:rPr lang="en-US" sz="2400" b="1" dirty="0" err="1">
                <a:solidFill>
                  <a:srgbClr val="0033CC"/>
                </a:solidFill>
                <a:latin typeface="NikoshBAN" pitchFamily="2" charset="0"/>
                <a:cs typeface="NikoshBAN" pitchFamily="2" charset="0"/>
              </a:rPr>
              <a:t>বিভক্ত</a:t>
            </a:r>
            <a:r>
              <a:rPr lang="en-US" sz="2400" b="1" dirty="0">
                <a:solidFill>
                  <a:srgbClr val="0033CC"/>
                </a:solidFill>
                <a:latin typeface="NikoshBAN" pitchFamily="2" charset="0"/>
                <a:cs typeface="NikoshBAN" pitchFamily="2" charset="0"/>
              </a:rPr>
              <a:t> </a:t>
            </a:r>
            <a:r>
              <a:rPr lang="en-US" sz="2400" b="1" dirty="0" err="1">
                <a:solidFill>
                  <a:srgbClr val="0033CC"/>
                </a:solidFill>
                <a:latin typeface="NikoshBAN" pitchFamily="2" charset="0"/>
                <a:cs typeface="NikoshBAN" pitchFamily="2" charset="0"/>
              </a:rPr>
              <a:t>করেছেন</a:t>
            </a:r>
            <a:r>
              <a:rPr lang="en-US" sz="2400" b="1" dirty="0">
                <a:solidFill>
                  <a:srgbClr val="0033CC"/>
                </a:solidFill>
                <a:latin typeface="NikoshBAN" pitchFamily="2" charset="0"/>
                <a:cs typeface="NikoshBAN" pitchFamily="2" charset="0"/>
              </a:rPr>
              <a:t>।</a:t>
            </a:r>
          </a:p>
          <a:p>
            <a:pPr algn="just"/>
            <a:r>
              <a:rPr lang="en-US" sz="2800" b="1" dirty="0">
                <a:solidFill>
                  <a:srgbClr val="0033CC"/>
                </a:solidFill>
                <a:latin typeface="NikoshBAN" pitchFamily="2" charset="0"/>
                <a:cs typeface="NikoshBAN" pitchFamily="2" charset="0"/>
              </a:rPr>
              <a:t>১। </a:t>
            </a:r>
            <a:r>
              <a:rPr lang="en-US" sz="2800" b="1" dirty="0" err="1">
                <a:solidFill>
                  <a:srgbClr val="0033CC"/>
                </a:solidFill>
                <a:latin typeface="NikoshBAN" pitchFamily="2" charset="0"/>
                <a:cs typeface="NikoshBAN" pitchFamily="2" charset="0"/>
              </a:rPr>
              <a:t>নক্ষত্র</a:t>
            </a:r>
            <a:r>
              <a:rPr lang="en-US" sz="2800" b="1" dirty="0">
                <a:solidFill>
                  <a:srgbClr val="0033CC"/>
                </a:solidFill>
                <a:latin typeface="NikoshBAN" pitchFamily="2" charset="0"/>
                <a:cs typeface="NikoshBAN" pitchFamily="2" charset="0"/>
              </a:rPr>
              <a:t> </a:t>
            </a:r>
            <a:r>
              <a:rPr lang="en-US" sz="2800" b="1" dirty="0" err="1">
                <a:solidFill>
                  <a:srgbClr val="0033CC"/>
                </a:solidFill>
                <a:latin typeface="NikoshBAN" pitchFamily="2" charset="0"/>
                <a:cs typeface="NikoshBAN" pitchFamily="2" charset="0"/>
              </a:rPr>
              <a:t>পূজারীদের</a:t>
            </a:r>
            <a:r>
              <a:rPr lang="en-US" sz="2800" b="1" dirty="0">
                <a:solidFill>
                  <a:srgbClr val="0033CC"/>
                </a:solidFill>
                <a:latin typeface="NikoshBAN" pitchFamily="2" charset="0"/>
                <a:cs typeface="NikoshBAN" pitchFamily="2" charset="0"/>
              </a:rPr>
              <a:t> </a:t>
            </a:r>
            <a:r>
              <a:rPr lang="en-US" sz="2800" b="1" dirty="0" err="1">
                <a:solidFill>
                  <a:srgbClr val="0033CC"/>
                </a:solidFill>
                <a:latin typeface="NikoshBAN" pitchFamily="2" charset="0"/>
                <a:cs typeface="NikoshBAN" pitchFamily="2" charset="0"/>
              </a:rPr>
              <a:t>যাদু</a:t>
            </a:r>
            <a:r>
              <a:rPr lang="en-US" sz="2800" b="1" dirty="0">
                <a:solidFill>
                  <a:srgbClr val="0033CC"/>
                </a:solidFill>
                <a:latin typeface="NikoshBAN" pitchFamily="2" charset="0"/>
                <a:cs typeface="NikoshBAN" pitchFamily="2" charset="0"/>
              </a:rPr>
              <a:t>। </a:t>
            </a:r>
            <a:r>
              <a:rPr lang="en-US" sz="2800" b="1" dirty="0" err="1">
                <a:solidFill>
                  <a:srgbClr val="0033CC"/>
                </a:solidFill>
                <a:latin typeface="NikoshBAN" pitchFamily="2" charset="0"/>
                <a:cs typeface="NikoshBAN" pitchFamily="2" charset="0"/>
              </a:rPr>
              <a:t>তারা</a:t>
            </a:r>
            <a:r>
              <a:rPr lang="en-US" sz="2800" b="1" dirty="0">
                <a:solidFill>
                  <a:srgbClr val="0033CC"/>
                </a:solidFill>
                <a:latin typeface="NikoshBAN" pitchFamily="2" charset="0"/>
                <a:cs typeface="NikoshBAN" pitchFamily="2" charset="0"/>
              </a:rPr>
              <a:t> </a:t>
            </a:r>
            <a:r>
              <a:rPr lang="en-US" sz="2800" b="1" dirty="0" err="1">
                <a:solidFill>
                  <a:srgbClr val="0033CC"/>
                </a:solidFill>
                <a:latin typeface="NikoshBAN" pitchFamily="2" charset="0"/>
                <a:cs typeface="NikoshBAN" pitchFamily="2" charset="0"/>
              </a:rPr>
              <a:t>সূর্যের</a:t>
            </a:r>
            <a:r>
              <a:rPr lang="en-US" sz="2800" b="1" dirty="0">
                <a:solidFill>
                  <a:srgbClr val="0033CC"/>
                </a:solidFill>
                <a:latin typeface="NikoshBAN" pitchFamily="2" charset="0"/>
                <a:cs typeface="NikoshBAN" pitchFamily="2" charset="0"/>
              </a:rPr>
              <a:t> </a:t>
            </a:r>
            <a:r>
              <a:rPr lang="en-US" sz="2800" b="1" dirty="0" err="1">
                <a:solidFill>
                  <a:srgbClr val="0033CC"/>
                </a:solidFill>
                <a:latin typeface="NikoshBAN" pitchFamily="2" charset="0"/>
                <a:cs typeface="NikoshBAN" pitchFamily="2" charset="0"/>
              </a:rPr>
              <a:t>চতুর্পাশ্বে</a:t>
            </a:r>
            <a:r>
              <a:rPr lang="en-US" sz="2800" b="1" dirty="0">
                <a:solidFill>
                  <a:srgbClr val="0033CC"/>
                </a:solidFill>
                <a:latin typeface="NikoshBAN" pitchFamily="2" charset="0"/>
                <a:cs typeface="NikoshBAN" pitchFamily="2" charset="0"/>
              </a:rPr>
              <a:t> </a:t>
            </a:r>
            <a:r>
              <a:rPr lang="en-US" sz="2800" b="1" dirty="0" err="1">
                <a:solidFill>
                  <a:srgbClr val="0033CC"/>
                </a:solidFill>
                <a:latin typeface="NikoshBAN" pitchFamily="2" charset="0"/>
                <a:cs typeface="NikoshBAN" pitchFamily="2" charset="0"/>
              </a:rPr>
              <a:t>ঘূর্ণায়মান</a:t>
            </a:r>
            <a:r>
              <a:rPr lang="en-US" sz="2800" b="1" dirty="0">
                <a:solidFill>
                  <a:srgbClr val="0033CC"/>
                </a:solidFill>
                <a:latin typeface="NikoshBAN" pitchFamily="2" charset="0"/>
                <a:cs typeface="NikoshBAN" pitchFamily="2" charset="0"/>
              </a:rPr>
              <a:t> </a:t>
            </a:r>
            <a:r>
              <a:rPr lang="en-US" sz="2800" b="1" dirty="0" err="1">
                <a:solidFill>
                  <a:srgbClr val="0033CC"/>
                </a:solidFill>
                <a:latin typeface="NikoshBAN" pitchFamily="2" charset="0"/>
                <a:cs typeface="NikoshBAN" pitchFamily="2" charset="0"/>
              </a:rPr>
              <a:t>সাতটি</a:t>
            </a:r>
            <a:r>
              <a:rPr lang="en-US" sz="2800" b="1" dirty="0">
                <a:solidFill>
                  <a:srgbClr val="0033CC"/>
                </a:solidFill>
                <a:latin typeface="NikoshBAN" pitchFamily="2" charset="0"/>
                <a:cs typeface="NikoshBAN" pitchFamily="2" charset="0"/>
              </a:rPr>
              <a:t> </a:t>
            </a:r>
            <a:r>
              <a:rPr lang="en-US" sz="2800" b="1" dirty="0" err="1">
                <a:solidFill>
                  <a:srgbClr val="0033CC"/>
                </a:solidFill>
                <a:latin typeface="NikoshBAN" pitchFamily="2" charset="0"/>
                <a:cs typeface="NikoshBAN" pitchFamily="2" charset="0"/>
              </a:rPr>
              <a:t>নক্ষত্রকে</a:t>
            </a:r>
            <a:r>
              <a:rPr lang="en-US" sz="2800" b="1" dirty="0">
                <a:solidFill>
                  <a:srgbClr val="0033CC"/>
                </a:solidFill>
                <a:latin typeface="NikoshBAN" pitchFamily="2" charset="0"/>
                <a:cs typeface="NikoshBAN" pitchFamily="2" charset="0"/>
              </a:rPr>
              <a:t> </a:t>
            </a:r>
            <a:r>
              <a:rPr lang="en-US" sz="2800" b="1" dirty="0" err="1">
                <a:solidFill>
                  <a:srgbClr val="0033CC"/>
                </a:solidFill>
                <a:latin typeface="NikoshBAN" pitchFamily="2" charset="0"/>
                <a:cs typeface="NikoshBAN" pitchFamily="2" charset="0"/>
              </a:rPr>
              <a:t>পুজা</a:t>
            </a:r>
            <a:r>
              <a:rPr lang="en-US" sz="2800" b="1" dirty="0">
                <a:solidFill>
                  <a:srgbClr val="0033CC"/>
                </a:solidFill>
                <a:latin typeface="NikoshBAN" pitchFamily="2" charset="0"/>
                <a:cs typeface="NikoshBAN" pitchFamily="2" charset="0"/>
              </a:rPr>
              <a:t> </a:t>
            </a:r>
            <a:r>
              <a:rPr lang="en-US" sz="2800" b="1" dirty="0" err="1">
                <a:solidFill>
                  <a:srgbClr val="0033CC"/>
                </a:solidFill>
                <a:latin typeface="NikoshBAN" pitchFamily="2" charset="0"/>
                <a:cs typeface="NikoshBAN" pitchFamily="2" charset="0"/>
              </a:rPr>
              <a:t>করত</a:t>
            </a:r>
            <a:r>
              <a:rPr lang="en-US" sz="2800" b="1" dirty="0">
                <a:solidFill>
                  <a:srgbClr val="0033CC"/>
                </a:solidFill>
                <a:latin typeface="NikoshBAN" pitchFamily="2" charset="0"/>
                <a:cs typeface="NikoshBAN" pitchFamily="2" charset="0"/>
              </a:rPr>
              <a:t>। </a:t>
            </a:r>
            <a:r>
              <a:rPr lang="en-US" sz="2800" b="1" dirty="0" err="1">
                <a:solidFill>
                  <a:srgbClr val="0033CC"/>
                </a:solidFill>
                <a:latin typeface="NikoshBAN" pitchFamily="2" charset="0"/>
                <a:cs typeface="NikoshBAN" pitchFamily="2" charset="0"/>
              </a:rPr>
              <a:t>তাদের</a:t>
            </a:r>
            <a:r>
              <a:rPr lang="en-US" sz="2800" b="1" dirty="0">
                <a:solidFill>
                  <a:srgbClr val="0033CC"/>
                </a:solidFill>
                <a:latin typeface="NikoshBAN" pitchFamily="2" charset="0"/>
                <a:cs typeface="NikoshBAN" pitchFamily="2" charset="0"/>
              </a:rPr>
              <a:t> </a:t>
            </a:r>
            <a:r>
              <a:rPr lang="en-US" sz="2800" b="1" dirty="0" err="1">
                <a:solidFill>
                  <a:srgbClr val="0033CC"/>
                </a:solidFill>
                <a:latin typeface="NikoshBAN" pitchFamily="2" charset="0"/>
                <a:cs typeface="NikoshBAN" pitchFamily="2" charset="0"/>
              </a:rPr>
              <a:t>বিশ্বাস</a:t>
            </a:r>
            <a:r>
              <a:rPr lang="en-US" sz="2800" b="1" dirty="0">
                <a:solidFill>
                  <a:srgbClr val="0033CC"/>
                </a:solidFill>
                <a:latin typeface="NikoshBAN" pitchFamily="2" charset="0"/>
                <a:cs typeface="NikoshBAN" pitchFamily="2" charset="0"/>
              </a:rPr>
              <a:t> </a:t>
            </a:r>
            <a:r>
              <a:rPr lang="en-US" sz="2800" b="1" dirty="0" err="1">
                <a:solidFill>
                  <a:srgbClr val="0033CC"/>
                </a:solidFill>
                <a:latin typeface="NikoshBAN" pitchFamily="2" charset="0"/>
                <a:cs typeface="NikoshBAN" pitchFamily="2" charset="0"/>
              </a:rPr>
              <a:t>ছিল</a:t>
            </a:r>
            <a:r>
              <a:rPr lang="en-US" sz="2800" b="1" dirty="0">
                <a:solidFill>
                  <a:srgbClr val="0033CC"/>
                </a:solidFill>
                <a:latin typeface="NikoshBAN" pitchFamily="2" charset="0"/>
                <a:cs typeface="NikoshBAN" pitchFamily="2" charset="0"/>
              </a:rPr>
              <a:t> </a:t>
            </a:r>
            <a:r>
              <a:rPr lang="en-US" sz="2800" b="1" dirty="0" err="1">
                <a:solidFill>
                  <a:srgbClr val="0033CC"/>
                </a:solidFill>
                <a:latin typeface="NikoshBAN" pitchFamily="2" charset="0"/>
                <a:cs typeface="NikoshBAN" pitchFamily="2" charset="0"/>
              </a:rPr>
              <a:t>যে</a:t>
            </a:r>
            <a:r>
              <a:rPr lang="en-US" sz="2800" b="1" dirty="0">
                <a:solidFill>
                  <a:srgbClr val="0033CC"/>
                </a:solidFill>
                <a:latin typeface="NikoshBAN" pitchFamily="2" charset="0"/>
                <a:cs typeface="NikoshBAN" pitchFamily="2" charset="0"/>
              </a:rPr>
              <a:t>, </a:t>
            </a:r>
            <a:r>
              <a:rPr lang="en-US" sz="2800" b="1" dirty="0" err="1">
                <a:solidFill>
                  <a:srgbClr val="0033CC"/>
                </a:solidFill>
                <a:latin typeface="NikoshBAN" pitchFamily="2" charset="0"/>
                <a:cs typeface="NikoshBAN" pitchFamily="2" charset="0"/>
              </a:rPr>
              <a:t>উক্ত</a:t>
            </a:r>
            <a:r>
              <a:rPr lang="en-US" sz="2800" b="1" dirty="0">
                <a:solidFill>
                  <a:srgbClr val="0033CC"/>
                </a:solidFill>
                <a:latin typeface="NikoshBAN" pitchFamily="2" charset="0"/>
                <a:cs typeface="NikoshBAN" pitchFamily="2" charset="0"/>
              </a:rPr>
              <a:t> </a:t>
            </a:r>
            <a:r>
              <a:rPr lang="en-US" sz="2800" b="1" dirty="0" err="1">
                <a:solidFill>
                  <a:srgbClr val="0033CC"/>
                </a:solidFill>
                <a:latin typeface="NikoshBAN" pitchFamily="2" charset="0"/>
                <a:cs typeface="NikoshBAN" pitchFamily="2" charset="0"/>
              </a:rPr>
              <a:t>সাতটি</a:t>
            </a:r>
            <a:r>
              <a:rPr lang="en-US" sz="2800" b="1" dirty="0">
                <a:solidFill>
                  <a:srgbClr val="0033CC"/>
                </a:solidFill>
                <a:latin typeface="NikoshBAN" pitchFamily="2" charset="0"/>
                <a:cs typeface="NikoshBAN" pitchFamily="2" charset="0"/>
              </a:rPr>
              <a:t> </a:t>
            </a:r>
            <a:r>
              <a:rPr lang="en-US" sz="2800" b="1" dirty="0" err="1">
                <a:solidFill>
                  <a:srgbClr val="0033CC"/>
                </a:solidFill>
                <a:latin typeface="NikoshBAN" pitchFamily="2" charset="0"/>
                <a:cs typeface="NikoshBAN" pitchFamily="2" charset="0"/>
              </a:rPr>
              <a:t>নক্ষত্রই</a:t>
            </a:r>
            <a:r>
              <a:rPr lang="en-US" sz="2800" b="1" dirty="0">
                <a:solidFill>
                  <a:srgbClr val="0033CC"/>
                </a:solidFill>
                <a:latin typeface="NikoshBAN" pitchFamily="2" charset="0"/>
                <a:cs typeface="NikoshBAN" pitchFamily="2" charset="0"/>
              </a:rPr>
              <a:t> </a:t>
            </a:r>
            <a:r>
              <a:rPr lang="en-US" sz="2800" b="1" dirty="0" err="1">
                <a:solidFill>
                  <a:srgbClr val="0033CC"/>
                </a:solidFill>
                <a:latin typeface="NikoshBAN" pitchFamily="2" charset="0"/>
                <a:cs typeface="NikoshBAN" pitchFamily="2" charset="0"/>
              </a:rPr>
              <a:t>মহা</a:t>
            </a:r>
            <a:r>
              <a:rPr lang="en-US" sz="2800" b="1" dirty="0">
                <a:solidFill>
                  <a:srgbClr val="0033CC"/>
                </a:solidFill>
                <a:latin typeface="NikoshBAN" pitchFamily="2" charset="0"/>
                <a:cs typeface="NikoshBAN" pitchFamily="2" charset="0"/>
              </a:rPr>
              <a:t> </a:t>
            </a:r>
            <a:r>
              <a:rPr lang="en-US" sz="2800" b="1" dirty="0" err="1">
                <a:solidFill>
                  <a:srgbClr val="0033CC"/>
                </a:solidFill>
                <a:latin typeface="NikoshBAN" pitchFamily="2" charset="0"/>
                <a:cs typeface="NikoshBAN" pitchFamily="2" charset="0"/>
              </a:rPr>
              <a:t>বিশ্বের</a:t>
            </a:r>
            <a:r>
              <a:rPr lang="en-US" sz="2800" b="1" dirty="0">
                <a:solidFill>
                  <a:srgbClr val="0033CC"/>
                </a:solidFill>
                <a:latin typeface="NikoshBAN" pitchFamily="2" charset="0"/>
                <a:cs typeface="NikoshBAN" pitchFamily="2" charset="0"/>
              </a:rPr>
              <a:t> </a:t>
            </a:r>
            <a:r>
              <a:rPr lang="en-US" sz="2800" b="1" dirty="0" err="1">
                <a:solidFill>
                  <a:srgbClr val="0033CC"/>
                </a:solidFill>
                <a:latin typeface="NikoshBAN" pitchFamily="2" charset="0"/>
                <a:cs typeface="NikoshBAN" pitchFamily="2" charset="0"/>
              </a:rPr>
              <a:t>নিয়ন্ত্রক</a:t>
            </a:r>
            <a:r>
              <a:rPr lang="en-US" sz="2800" b="1" dirty="0">
                <a:solidFill>
                  <a:srgbClr val="0033CC"/>
                </a:solidFill>
                <a:latin typeface="NikoshBAN" pitchFamily="2" charset="0"/>
                <a:cs typeface="NikoshBAN" pitchFamily="2" charset="0"/>
              </a:rPr>
              <a:t>। </a:t>
            </a:r>
            <a:r>
              <a:rPr lang="en-US" sz="2800" b="1" dirty="0" err="1">
                <a:solidFill>
                  <a:srgbClr val="0033CC"/>
                </a:solidFill>
                <a:latin typeface="NikoshBAN" pitchFamily="2" charset="0"/>
                <a:cs typeface="NikoshBAN" pitchFamily="2" charset="0"/>
              </a:rPr>
              <a:t>উহারাই</a:t>
            </a:r>
            <a:r>
              <a:rPr lang="en-US" sz="2800" b="1" dirty="0">
                <a:solidFill>
                  <a:srgbClr val="0033CC"/>
                </a:solidFill>
                <a:latin typeface="NikoshBAN" pitchFamily="2" charset="0"/>
                <a:cs typeface="NikoshBAN" pitchFamily="2" charset="0"/>
              </a:rPr>
              <a:t> </a:t>
            </a:r>
            <a:r>
              <a:rPr lang="en-US" sz="2800" b="1" dirty="0" err="1">
                <a:solidFill>
                  <a:srgbClr val="0033CC"/>
                </a:solidFill>
                <a:latin typeface="NikoshBAN" pitchFamily="2" charset="0"/>
                <a:cs typeface="NikoshBAN" pitchFamily="2" charset="0"/>
              </a:rPr>
              <a:t>মঙ্গল</a:t>
            </a:r>
            <a:r>
              <a:rPr lang="en-US" sz="2800" b="1" dirty="0">
                <a:solidFill>
                  <a:srgbClr val="0033CC"/>
                </a:solidFill>
                <a:latin typeface="NikoshBAN" pitchFamily="2" charset="0"/>
                <a:cs typeface="NikoshBAN" pitchFamily="2" charset="0"/>
              </a:rPr>
              <a:t> – </a:t>
            </a:r>
            <a:r>
              <a:rPr lang="en-US" sz="2800" b="1" dirty="0" err="1">
                <a:solidFill>
                  <a:srgbClr val="0033CC"/>
                </a:solidFill>
                <a:latin typeface="NikoshBAN" pitchFamily="2" charset="0"/>
                <a:cs typeface="NikoshBAN" pitchFamily="2" charset="0"/>
              </a:rPr>
              <a:t>অমঙ্গল</a:t>
            </a:r>
            <a:r>
              <a:rPr lang="en-US" sz="2800" b="1" dirty="0">
                <a:solidFill>
                  <a:srgbClr val="0033CC"/>
                </a:solidFill>
                <a:latin typeface="NikoshBAN" pitchFamily="2" charset="0"/>
                <a:cs typeface="NikoshBAN" pitchFamily="2" charset="0"/>
              </a:rPr>
              <a:t> </a:t>
            </a:r>
            <a:r>
              <a:rPr lang="en-US" sz="2800" b="1" dirty="0" err="1">
                <a:solidFill>
                  <a:srgbClr val="0033CC"/>
                </a:solidFill>
                <a:latin typeface="NikoshBAN" pitchFamily="2" charset="0"/>
                <a:cs typeface="NikoshBAN" pitchFamily="2" charset="0"/>
              </a:rPr>
              <a:t>ঘটিয়ে</a:t>
            </a:r>
            <a:r>
              <a:rPr lang="en-US" sz="2800" b="1" dirty="0">
                <a:solidFill>
                  <a:srgbClr val="0033CC"/>
                </a:solidFill>
                <a:latin typeface="NikoshBAN" pitchFamily="2" charset="0"/>
                <a:cs typeface="NikoshBAN" pitchFamily="2" charset="0"/>
              </a:rPr>
              <a:t> </a:t>
            </a:r>
            <a:r>
              <a:rPr lang="en-US" sz="2800" b="1" dirty="0" err="1">
                <a:solidFill>
                  <a:srgbClr val="0033CC"/>
                </a:solidFill>
                <a:latin typeface="NikoshBAN" pitchFamily="2" charset="0"/>
                <a:cs typeface="NikoshBAN" pitchFamily="2" charset="0"/>
              </a:rPr>
              <a:t>থাকে</a:t>
            </a:r>
            <a:r>
              <a:rPr lang="en-US" sz="2800" b="1" dirty="0">
                <a:solidFill>
                  <a:srgbClr val="0033CC"/>
                </a:solidFill>
                <a:latin typeface="NikoshBAN" pitchFamily="2" charset="0"/>
                <a:cs typeface="NikoshBAN" pitchFamily="2" charset="0"/>
              </a:rPr>
              <a:t>। </a:t>
            </a:r>
          </a:p>
          <a:p>
            <a:pPr algn="just"/>
            <a:r>
              <a:rPr lang="en-US" sz="2800" b="1" dirty="0">
                <a:solidFill>
                  <a:srgbClr val="0033CC"/>
                </a:solidFill>
                <a:latin typeface="NikoshBAN" pitchFamily="2" charset="0"/>
                <a:cs typeface="NikoshBAN" pitchFamily="2" charset="0"/>
              </a:rPr>
              <a:t>২। এ </a:t>
            </a:r>
            <a:r>
              <a:rPr lang="en-US" sz="2800" b="1" dirty="0" err="1">
                <a:solidFill>
                  <a:srgbClr val="0033CC"/>
                </a:solidFill>
                <a:latin typeface="NikoshBAN" pitchFamily="2" charset="0"/>
                <a:cs typeface="NikoshBAN" pitchFamily="2" charset="0"/>
              </a:rPr>
              <a:t>প্রকার</a:t>
            </a:r>
            <a:r>
              <a:rPr lang="en-US" sz="2800" b="1" dirty="0">
                <a:solidFill>
                  <a:srgbClr val="0033CC"/>
                </a:solidFill>
                <a:latin typeface="NikoshBAN" pitchFamily="2" charset="0"/>
                <a:cs typeface="NikoshBAN" pitchFamily="2" charset="0"/>
              </a:rPr>
              <a:t> </a:t>
            </a:r>
            <a:r>
              <a:rPr lang="en-US" sz="2800" b="1" dirty="0" err="1">
                <a:solidFill>
                  <a:srgbClr val="0033CC"/>
                </a:solidFill>
                <a:latin typeface="NikoshBAN" pitchFamily="2" charset="0"/>
                <a:cs typeface="NikoshBAN" pitchFamily="2" charset="0"/>
              </a:rPr>
              <a:t>যাদু</a:t>
            </a:r>
            <a:r>
              <a:rPr lang="en-US" sz="2800" b="1" dirty="0">
                <a:solidFill>
                  <a:srgbClr val="0033CC"/>
                </a:solidFill>
                <a:latin typeface="NikoshBAN" pitchFamily="2" charset="0"/>
                <a:cs typeface="NikoshBAN" pitchFamily="2" charset="0"/>
              </a:rPr>
              <a:t> </a:t>
            </a:r>
            <a:r>
              <a:rPr lang="en-US" sz="2800" b="1" dirty="0" err="1">
                <a:solidFill>
                  <a:srgbClr val="0033CC"/>
                </a:solidFill>
                <a:latin typeface="NikoshBAN" pitchFamily="2" charset="0"/>
                <a:cs typeface="NikoshBAN" pitchFamily="2" charset="0"/>
              </a:rPr>
              <a:t>হলো</a:t>
            </a:r>
            <a:r>
              <a:rPr lang="en-US" sz="2800" b="1" dirty="0">
                <a:solidFill>
                  <a:srgbClr val="0033CC"/>
                </a:solidFill>
                <a:latin typeface="NikoshBAN" pitchFamily="2" charset="0"/>
                <a:cs typeface="NikoshBAN" pitchFamily="2" charset="0"/>
              </a:rPr>
              <a:t> </a:t>
            </a:r>
            <a:r>
              <a:rPr lang="en-US" sz="2800" b="1" dirty="0" err="1">
                <a:solidFill>
                  <a:srgbClr val="0033CC"/>
                </a:solidFill>
                <a:latin typeface="NikoshBAN" pitchFamily="2" charset="0"/>
                <a:cs typeface="NikoshBAN" pitchFamily="2" charset="0"/>
              </a:rPr>
              <a:t>যারা</a:t>
            </a:r>
            <a:r>
              <a:rPr lang="en-US" sz="2800" b="1" dirty="0">
                <a:solidFill>
                  <a:srgbClr val="0033CC"/>
                </a:solidFill>
                <a:latin typeface="NikoshBAN" pitchFamily="2" charset="0"/>
                <a:cs typeface="NikoshBAN" pitchFamily="2" charset="0"/>
              </a:rPr>
              <a:t> </a:t>
            </a:r>
            <a:r>
              <a:rPr lang="en-US" sz="2800" b="1" dirty="0" err="1">
                <a:solidFill>
                  <a:srgbClr val="0033CC"/>
                </a:solidFill>
                <a:latin typeface="NikoshBAN" pitchFamily="2" charset="0"/>
                <a:cs typeface="NikoshBAN" pitchFamily="2" charset="0"/>
              </a:rPr>
              <a:t>স্বীয়</a:t>
            </a:r>
            <a:r>
              <a:rPr lang="en-US" sz="2800" b="1" dirty="0">
                <a:solidFill>
                  <a:srgbClr val="0033CC"/>
                </a:solidFill>
                <a:latin typeface="NikoshBAN" pitchFamily="2" charset="0"/>
                <a:cs typeface="NikoshBAN" pitchFamily="2" charset="0"/>
              </a:rPr>
              <a:t> </a:t>
            </a:r>
            <a:r>
              <a:rPr lang="en-US" sz="2800" b="1" dirty="0" err="1">
                <a:solidFill>
                  <a:srgbClr val="0033CC"/>
                </a:solidFill>
                <a:latin typeface="NikoshBAN" pitchFamily="2" charset="0"/>
                <a:cs typeface="NikoshBAN" pitchFamily="2" charset="0"/>
              </a:rPr>
              <a:t>আত্মার</a:t>
            </a:r>
            <a:r>
              <a:rPr lang="en-US" sz="2800" b="1" dirty="0">
                <a:solidFill>
                  <a:srgbClr val="0033CC"/>
                </a:solidFill>
                <a:latin typeface="NikoshBAN" pitchFamily="2" charset="0"/>
                <a:cs typeface="NikoshBAN" pitchFamily="2" charset="0"/>
              </a:rPr>
              <a:t> </a:t>
            </a:r>
            <a:r>
              <a:rPr lang="en-US" sz="2800" b="1" dirty="0" err="1">
                <a:solidFill>
                  <a:srgbClr val="0033CC"/>
                </a:solidFill>
                <a:latin typeface="NikoshBAN" pitchFamily="2" charset="0"/>
                <a:cs typeface="NikoshBAN" pitchFamily="2" charset="0"/>
              </a:rPr>
              <a:t>দৃঢ়তার</a:t>
            </a:r>
            <a:r>
              <a:rPr lang="en-US" sz="2800" b="1" dirty="0">
                <a:solidFill>
                  <a:srgbClr val="0033CC"/>
                </a:solidFill>
                <a:latin typeface="NikoshBAN" pitchFamily="2" charset="0"/>
                <a:cs typeface="NikoshBAN" pitchFamily="2" charset="0"/>
              </a:rPr>
              <a:t> </a:t>
            </a:r>
            <a:r>
              <a:rPr lang="en-US" sz="2800" b="1" dirty="0" err="1">
                <a:solidFill>
                  <a:srgbClr val="0033CC"/>
                </a:solidFill>
                <a:latin typeface="NikoshBAN" pitchFamily="2" charset="0"/>
                <a:cs typeface="NikoshBAN" pitchFamily="2" charset="0"/>
              </a:rPr>
              <a:t>সাহায্যে</a:t>
            </a:r>
            <a:r>
              <a:rPr lang="en-US" sz="2800" b="1" dirty="0">
                <a:solidFill>
                  <a:srgbClr val="0033CC"/>
                </a:solidFill>
                <a:latin typeface="NikoshBAN" pitchFamily="2" charset="0"/>
                <a:cs typeface="NikoshBAN" pitchFamily="2" charset="0"/>
              </a:rPr>
              <a:t> </a:t>
            </a:r>
            <a:r>
              <a:rPr lang="en-US" sz="2800" b="1" dirty="0" err="1">
                <a:solidFill>
                  <a:srgbClr val="0033CC"/>
                </a:solidFill>
                <a:latin typeface="NikoshBAN" pitchFamily="2" charset="0"/>
                <a:cs typeface="NikoshBAN" pitchFamily="2" charset="0"/>
              </a:rPr>
              <a:t>অপরের</a:t>
            </a:r>
            <a:r>
              <a:rPr lang="en-US" sz="2800" b="1" dirty="0">
                <a:solidFill>
                  <a:srgbClr val="0033CC"/>
                </a:solidFill>
                <a:latin typeface="NikoshBAN" pitchFamily="2" charset="0"/>
                <a:cs typeface="NikoshBAN" pitchFamily="2" charset="0"/>
              </a:rPr>
              <a:t> </a:t>
            </a:r>
            <a:r>
              <a:rPr lang="en-US" sz="2800" b="1" dirty="0" err="1">
                <a:solidFill>
                  <a:srgbClr val="0033CC"/>
                </a:solidFill>
                <a:latin typeface="NikoshBAN" pitchFamily="2" charset="0"/>
                <a:cs typeface="NikoshBAN" pitchFamily="2" charset="0"/>
              </a:rPr>
              <a:t>অন্তরকে</a:t>
            </a:r>
            <a:r>
              <a:rPr lang="en-US" sz="2800" b="1" dirty="0">
                <a:solidFill>
                  <a:srgbClr val="0033CC"/>
                </a:solidFill>
                <a:latin typeface="NikoshBAN" pitchFamily="2" charset="0"/>
                <a:cs typeface="NikoshBAN" pitchFamily="2" charset="0"/>
              </a:rPr>
              <a:t> </a:t>
            </a:r>
            <a:r>
              <a:rPr lang="en-US" sz="2800" b="1" dirty="0" err="1">
                <a:solidFill>
                  <a:srgbClr val="0033CC"/>
                </a:solidFill>
                <a:latin typeface="NikoshBAN" pitchFamily="2" charset="0"/>
                <a:cs typeface="NikoshBAN" pitchFamily="2" charset="0"/>
              </a:rPr>
              <a:t>প্রভাবান্বিত</a:t>
            </a:r>
            <a:r>
              <a:rPr lang="en-US" sz="2800" b="1" dirty="0">
                <a:solidFill>
                  <a:srgbClr val="0033CC"/>
                </a:solidFill>
                <a:latin typeface="NikoshBAN" pitchFamily="2" charset="0"/>
                <a:cs typeface="NikoshBAN" pitchFamily="2" charset="0"/>
              </a:rPr>
              <a:t> </a:t>
            </a:r>
            <a:r>
              <a:rPr lang="en-US" sz="2800" b="1" dirty="0" err="1">
                <a:solidFill>
                  <a:srgbClr val="0033CC"/>
                </a:solidFill>
                <a:latin typeface="NikoshBAN" pitchFamily="2" charset="0"/>
                <a:cs typeface="NikoshBAN" pitchFamily="2" charset="0"/>
              </a:rPr>
              <a:t>করে</a:t>
            </a:r>
            <a:r>
              <a:rPr lang="en-US" sz="2800" b="1" dirty="0">
                <a:solidFill>
                  <a:srgbClr val="0033CC"/>
                </a:solidFill>
                <a:latin typeface="NikoshBAN" pitchFamily="2" charset="0"/>
                <a:cs typeface="NikoshBAN" pitchFamily="2" charset="0"/>
              </a:rPr>
              <a:t> </a:t>
            </a:r>
            <a:r>
              <a:rPr lang="en-US" sz="2800" b="1" dirty="0" err="1">
                <a:solidFill>
                  <a:srgbClr val="0033CC"/>
                </a:solidFill>
                <a:latin typeface="NikoshBAN" pitchFamily="2" charset="0"/>
                <a:cs typeface="NikoshBAN" pitchFamily="2" charset="0"/>
              </a:rPr>
              <a:t>থাকে</a:t>
            </a:r>
            <a:r>
              <a:rPr lang="en-US" sz="2800" b="1" dirty="0">
                <a:solidFill>
                  <a:srgbClr val="0033CC"/>
                </a:solidFill>
                <a:latin typeface="NikoshBAN" pitchFamily="2" charset="0"/>
                <a:cs typeface="NikoshBAN" pitchFamily="2" charset="0"/>
              </a:rPr>
              <a:t>। </a:t>
            </a:r>
            <a:r>
              <a:rPr lang="en-US" sz="2800" b="1" dirty="0" err="1">
                <a:solidFill>
                  <a:srgbClr val="0033CC"/>
                </a:solidFill>
                <a:latin typeface="NikoshBAN" pitchFamily="2" charset="0"/>
                <a:cs typeface="NikoshBAN" pitchFamily="2" charset="0"/>
              </a:rPr>
              <a:t>অর্থা</a:t>
            </a:r>
            <a:r>
              <a:rPr lang="en-US" sz="2800" b="1" dirty="0">
                <a:solidFill>
                  <a:srgbClr val="0033CC"/>
                </a:solidFill>
                <a:latin typeface="NikoshBAN" pitchFamily="2" charset="0"/>
                <a:cs typeface="NikoshBAN" pitchFamily="2" charset="0"/>
              </a:rPr>
              <a:t>ৎ </a:t>
            </a:r>
            <a:r>
              <a:rPr lang="en-US" sz="2800" b="1" dirty="0" err="1">
                <a:solidFill>
                  <a:srgbClr val="0033CC"/>
                </a:solidFill>
                <a:latin typeface="NikoshBAN" pitchFamily="2" charset="0"/>
                <a:cs typeface="NikoshBAN" pitchFamily="2" charset="0"/>
              </a:rPr>
              <a:t>মানুষের</a:t>
            </a:r>
            <a:r>
              <a:rPr lang="en-US" sz="2800" b="1" dirty="0">
                <a:solidFill>
                  <a:srgbClr val="0033CC"/>
                </a:solidFill>
                <a:latin typeface="NikoshBAN" pitchFamily="2" charset="0"/>
                <a:cs typeface="NikoshBAN" pitchFamily="2" charset="0"/>
              </a:rPr>
              <a:t> </a:t>
            </a:r>
            <a:r>
              <a:rPr lang="en-US" sz="2800" b="1" dirty="0" err="1">
                <a:solidFill>
                  <a:srgbClr val="0033CC"/>
                </a:solidFill>
                <a:latin typeface="NikoshBAN" pitchFamily="2" charset="0"/>
                <a:cs typeface="NikoshBAN" pitchFamily="2" charset="0"/>
              </a:rPr>
              <a:t>মনে</a:t>
            </a:r>
            <a:r>
              <a:rPr lang="en-US" sz="2800" b="1" dirty="0">
                <a:solidFill>
                  <a:srgbClr val="0033CC"/>
                </a:solidFill>
                <a:latin typeface="NikoshBAN" pitchFamily="2" charset="0"/>
                <a:cs typeface="NikoshBAN" pitchFamily="2" charset="0"/>
              </a:rPr>
              <a:t> </a:t>
            </a:r>
            <a:r>
              <a:rPr lang="en-US" sz="2800" b="1" dirty="0" err="1">
                <a:solidFill>
                  <a:srgbClr val="0033CC"/>
                </a:solidFill>
                <a:latin typeface="NikoshBAN" pitchFamily="2" charset="0"/>
                <a:cs typeface="NikoshBAN" pitchFamily="2" charset="0"/>
              </a:rPr>
              <a:t>প্রতিক্রিয়া</a:t>
            </a:r>
            <a:r>
              <a:rPr lang="en-US" sz="2800" b="1" dirty="0">
                <a:solidFill>
                  <a:srgbClr val="0033CC"/>
                </a:solidFill>
                <a:latin typeface="NikoshBAN" pitchFamily="2" charset="0"/>
                <a:cs typeface="NikoshBAN" pitchFamily="2" charset="0"/>
              </a:rPr>
              <a:t> </a:t>
            </a:r>
            <a:r>
              <a:rPr lang="en-US" sz="2800" b="1" dirty="0" err="1">
                <a:solidFill>
                  <a:srgbClr val="0033CC"/>
                </a:solidFill>
                <a:latin typeface="NikoshBAN" pitchFamily="2" charset="0"/>
                <a:cs typeface="NikoshBAN" pitchFamily="2" charset="0"/>
              </a:rPr>
              <a:t>সৃষ্টি</a:t>
            </a:r>
            <a:r>
              <a:rPr lang="en-US" sz="2800" b="1" dirty="0">
                <a:solidFill>
                  <a:srgbClr val="0033CC"/>
                </a:solidFill>
                <a:latin typeface="NikoshBAN" pitchFamily="2" charset="0"/>
                <a:cs typeface="NikoshBAN" pitchFamily="2" charset="0"/>
              </a:rPr>
              <a:t> </a:t>
            </a:r>
            <a:r>
              <a:rPr lang="en-US" sz="2800" b="1" dirty="0" err="1">
                <a:solidFill>
                  <a:srgbClr val="0033CC"/>
                </a:solidFill>
                <a:latin typeface="NikoshBAN" pitchFamily="2" charset="0"/>
                <a:cs typeface="NikoshBAN" pitchFamily="2" charset="0"/>
              </a:rPr>
              <a:t>করার</a:t>
            </a:r>
            <a:r>
              <a:rPr lang="en-US" sz="2800" b="1" dirty="0">
                <a:solidFill>
                  <a:srgbClr val="0033CC"/>
                </a:solidFill>
                <a:latin typeface="NikoshBAN" pitchFamily="2" charset="0"/>
                <a:cs typeface="NikoshBAN" pitchFamily="2" charset="0"/>
              </a:rPr>
              <a:t> </a:t>
            </a:r>
            <a:r>
              <a:rPr lang="en-US" sz="2800" b="1" dirty="0" err="1">
                <a:solidFill>
                  <a:srgbClr val="0033CC"/>
                </a:solidFill>
                <a:latin typeface="NikoshBAN" pitchFamily="2" charset="0"/>
                <a:cs typeface="NikoshBAN" pitchFamily="2" charset="0"/>
              </a:rPr>
              <a:t>কার্যে</a:t>
            </a:r>
            <a:r>
              <a:rPr lang="en-US" sz="2800" b="1" dirty="0">
                <a:solidFill>
                  <a:srgbClr val="0033CC"/>
                </a:solidFill>
                <a:latin typeface="NikoshBAN" pitchFamily="2" charset="0"/>
                <a:cs typeface="NikoshBAN" pitchFamily="2" charset="0"/>
              </a:rPr>
              <a:t> </a:t>
            </a:r>
            <a:r>
              <a:rPr lang="en-US" sz="2800" b="1" dirty="0" err="1">
                <a:solidFill>
                  <a:srgbClr val="0033CC"/>
                </a:solidFill>
                <a:latin typeface="NikoshBAN" pitchFamily="2" charset="0"/>
                <a:cs typeface="NikoshBAN" pitchFamily="2" charset="0"/>
              </a:rPr>
              <a:t>কোন</a:t>
            </a:r>
            <a:r>
              <a:rPr lang="en-US" sz="2800" b="1" dirty="0">
                <a:solidFill>
                  <a:srgbClr val="0033CC"/>
                </a:solidFill>
                <a:latin typeface="NikoshBAN" pitchFamily="2" charset="0"/>
                <a:cs typeface="NikoshBAN" pitchFamily="2" charset="0"/>
              </a:rPr>
              <a:t> </a:t>
            </a:r>
            <a:r>
              <a:rPr lang="en-US" sz="2800" b="1" dirty="0" err="1">
                <a:solidFill>
                  <a:srgbClr val="0033CC"/>
                </a:solidFill>
                <a:latin typeface="NikoshBAN" pitchFamily="2" charset="0"/>
                <a:cs typeface="NikoshBAN" pitchFamily="2" charset="0"/>
              </a:rPr>
              <a:t>কোন</a:t>
            </a:r>
            <a:r>
              <a:rPr lang="en-US" sz="2800" b="1" dirty="0">
                <a:solidFill>
                  <a:srgbClr val="0033CC"/>
                </a:solidFill>
                <a:latin typeface="NikoshBAN" pitchFamily="2" charset="0"/>
                <a:cs typeface="NikoshBAN" pitchFamily="2" charset="0"/>
              </a:rPr>
              <a:t> </a:t>
            </a:r>
            <a:r>
              <a:rPr lang="en-US" sz="2800" b="1" dirty="0" err="1">
                <a:solidFill>
                  <a:srgbClr val="0033CC"/>
                </a:solidFill>
                <a:latin typeface="NikoshBAN" pitchFamily="2" charset="0"/>
                <a:cs typeface="NikoshBAN" pitchFamily="2" charset="0"/>
              </a:rPr>
              <a:t>যাদুকরের</a:t>
            </a:r>
            <a:r>
              <a:rPr lang="en-US" sz="2800" b="1" dirty="0">
                <a:solidFill>
                  <a:srgbClr val="0033CC"/>
                </a:solidFill>
                <a:latin typeface="NikoshBAN" pitchFamily="2" charset="0"/>
                <a:cs typeface="NikoshBAN" pitchFamily="2" charset="0"/>
              </a:rPr>
              <a:t> </a:t>
            </a:r>
            <a:r>
              <a:rPr lang="en-US" sz="2800" b="1" dirty="0" err="1">
                <a:solidFill>
                  <a:srgbClr val="0033CC"/>
                </a:solidFill>
                <a:latin typeface="NikoshBAN" pitchFamily="2" charset="0"/>
                <a:cs typeface="NikoshBAN" pitchFamily="2" charset="0"/>
              </a:rPr>
              <a:t>আত্মা</a:t>
            </a:r>
            <a:r>
              <a:rPr lang="en-US" sz="2800" b="1" dirty="0">
                <a:solidFill>
                  <a:srgbClr val="0033CC"/>
                </a:solidFill>
                <a:latin typeface="NikoshBAN" pitchFamily="2" charset="0"/>
                <a:cs typeface="NikoshBAN" pitchFamily="2" charset="0"/>
              </a:rPr>
              <a:t> </a:t>
            </a:r>
            <a:r>
              <a:rPr lang="en-US" sz="2800" b="1" dirty="0" err="1">
                <a:solidFill>
                  <a:srgbClr val="0033CC"/>
                </a:solidFill>
                <a:latin typeface="NikoshBAN" pitchFamily="2" charset="0"/>
                <a:cs typeface="NikoshBAN" pitchFamily="2" charset="0"/>
              </a:rPr>
              <a:t>জড়</a:t>
            </a:r>
            <a:r>
              <a:rPr lang="en-US" sz="2800" b="1" dirty="0">
                <a:solidFill>
                  <a:srgbClr val="0033CC"/>
                </a:solidFill>
                <a:latin typeface="NikoshBAN" pitchFamily="2" charset="0"/>
                <a:cs typeface="NikoshBAN" pitchFamily="2" charset="0"/>
              </a:rPr>
              <a:t> </a:t>
            </a:r>
            <a:r>
              <a:rPr lang="en-US" sz="2800" b="1" dirty="0" err="1">
                <a:solidFill>
                  <a:srgbClr val="0033CC"/>
                </a:solidFill>
                <a:latin typeface="NikoshBAN" pitchFamily="2" charset="0"/>
                <a:cs typeface="NikoshBAN" pitchFamily="2" charset="0"/>
              </a:rPr>
              <a:t>উপকরণের</a:t>
            </a:r>
            <a:r>
              <a:rPr lang="en-US" sz="2800" b="1" dirty="0">
                <a:solidFill>
                  <a:srgbClr val="0033CC"/>
                </a:solidFill>
                <a:latin typeface="NikoshBAN" pitchFamily="2" charset="0"/>
                <a:cs typeface="NikoshBAN" pitchFamily="2" charset="0"/>
              </a:rPr>
              <a:t> </a:t>
            </a:r>
            <a:r>
              <a:rPr lang="en-US" sz="2800" b="1" dirty="0" err="1">
                <a:solidFill>
                  <a:srgbClr val="0033CC"/>
                </a:solidFill>
                <a:latin typeface="NikoshBAN" pitchFamily="2" charset="0"/>
                <a:cs typeface="NikoshBAN" pitchFamily="2" charset="0"/>
              </a:rPr>
              <a:t>সাহায্য</a:t>
            </a:r>
            <a:r>
              <a:rPr lang="en-US" sz="2800" b="1" dirty="0">
                <a:solidFill>
                  <a:srgbClr val="0033CC"/>
                </a:solidFill>
                <a:latin typeface="NikoshBAN" pitchFamily="2" charset="0"/>
                <a:cs typeface="NikoshBAN" pitchFamily="2" charset="0"/>
              </a:rPr>
              <a:t> </a:t>
            </a:r>
            <a:r>
              <a:rPr lang="en-US" sz="2800" b="1" dirty="0" err="1">
                <a:solidFill>
                  <a:srgbClr val="0033CC"/>
                </a:solidFill>
                <a:latin typeface="NikoshBAN" pitchFamily="2" charset="0"/>
                <a:cs typeface="NikoshBAN" pitchFamily="2" charset="0"/>
              </a:rPr>
              <a:t>গ্রহণ</a:t>
            </a:r>
            <a:r>
              <a:rPr lang="en-US" sz="2800" b="1" dirty="0">
                <a:solidFill>
                  <a:srgbClr val="0033CC"/>
                </a:solidFill>
                <a:latin typeface="NikoshBAN" pitchFamily="2" charset="0"/>
                <a:cs typeface="NikoshBAN" pitchFamily="2" charset="0"/>
              </a:rPr>
              <a:t> </a:t>
            </a:r>
            <a:r>
              <a:rPr lang="en-US" sz="2800" b="1" dirty="0" err="1">
                <a:solidFill>
                  <a:srgbClr val="0033CC"/>
                </a:solidFill>
                <a:latin typeface="NikoshBAN" pitchFamily="2" charset="0"/>
                <a:cs typeface="NikoshBAN" pitchFamily="2" charset="0"/>
              </a:rPr>
              <a:t>করতে</a:t>
            </a:r>
            <a:r>
              <a:rPr lang="en-US" sz="2800" b="1" dirty="0">
                <a:solidFill>
                  <a:srgbClr val="0033CC"/>
                </a:solidFill>
                <a:latin typeface="NikoshBAN" pitchFamily="2" charset="0"/>
                <a:cs typeface="NikoshBAN" pitchFamily="2" charset="0"/>
              </a:rPr>
              <a:t> </a:t>
            </a:r>
            <a:r>
              <a:rPr lang="en-US" sz="2800" b="1" dirty="0" err="1">
                <a:solidFill>
                  <a:srgbClr val="0033CC"/>
                </a:solidFill>
                <a:latin typeface="NikoshBAN" pitchFamily="2" charset="0"/>
                <a:cs typeface="NikoshBAN" pitchFamily="2" charset="0"/>
              </a:rPr>
              <a:t>বাধ্য</a:t>
            </a:r>
            <a:r>
              <a:rPr lang="en-US" sz="2800" b="1" dirty="0">
                <a:solidFill>
                  <a:srgbClr val="0033CC"/>
                </a:solidFill>
                <a:latin typeface="NikoshBAN" pitchFamily="2" charset="0"/>
                <a:cs typeface="NikoshBAN" pitchFamily="2" charset="0"/>
              </a:rPr>
              <a:t> </a:t>
            </a:r>
            <a:r>
              <a:rPr lang="en-US" sz="2800" b="1" dirty="0" err="1">
                <a:solidFill>
                  <a:srgbClr val="0033CC"/>
                </a:solidFill>
                <a:latin typeface="NikoshBAN" pitchFamily="2" charset="0"/>
                <a:cs typeface="NikoshBAN" pitchFamily="2" charset="0"/>
              </a:rPr>
              <a:t>হয়</a:t>
            </a:r>
            <a:r>
              <a:rPr lang="en-US" sz="2800" b="1" dirty="0">
                <a:solidFill>
                  <a:srgbClr val="0033CC"/>
                </a:solidFill>
                <a:latin typeface="NikoshBAN" pitchFamily="2" charset="0"/>
                <a:cs typeface="NikoshBAN" pitchFamily="2" charset="0"/>
              </a:rPr>
              <a:t>।  </a:t>
            </a:r>
          </a:p>
          <a:p>
            <a:pPr algn="just"/>
            <a:r>
              <a:rPr lang="en-US" sz="2800" dirty="0">
                <a:solidFill>
                  <a:srgbClr val="0033CC"/>
                </a:solidFill>
                <a:latin typeface="NikoshBAN" pitchFamily="2" charset="0"/>
                <a:cs typeface="NikoshBAN" pitchFamily="2" charset="0"/>
              </a:rPr>
              <a:t>৩। </a:t>
            </a:r>
            <a:r>
              <a:rPr lang="en-US" sz="2800" dirty="0" err="1">
                <a:solidFill>
                  <a:srgbClr val="0033CC"/>
                </a:solidFill>
                <a:latin typeface="NikoshBAN" pitchFamily="2" charset="0"/>
                <a:cs typeface="NikoshBAN" pitchFamily="2" charset="0"/>
              </a:rPr>
              <a:t>যাদু</a:t>
            </a:r>
            <a:r>
              <a:rPr lang="en-US" sz="2800" dirty="0">
                <a:solidFill>
                  <a:srgbClr val="0033CC"/>
                </a:solidFill>
                <a:latin typeface="NikoshBAN" pitchFamily="2" charset="0"/>
                <a:cs typeface="NikoshBAN" pitchFamily="2" charset="0"/>
              </a:rPr>
              <a:t> </a:t>
            </a:r>
            <a:r>
              <a:rPr lang="en-US" sz="2800" dirty="0" err="1">
                <a:solidFill>
                  <a:srgbClr val="0033CC"/>
                </a:solidFill>
                <a:latin typeface="NikoshBAN" pitchFamily="2" charset="0"/>
                <a:cs typeface="NikoshBAN" pitchFamily="2" charset="0"/>
              </a:rPr>
              <a:t>হলো</a:t>
            </a:r>
            <a:r>
              <a:rPr lang="en-US" sz="2800" dirty="0">
                <a:solidFill>
                  <a:srgbClr val="0033CC"/>
                </a:solidFill>
                <a:latin typeface="NikoshBAN" pitchFamily="2" charset="0"/>
                <a:cs typeface="NikoshBAN" pitchFamily="2" charset="0"/>
              </a:rPr>
              <a:t> </a:t>
            </a:r>
            <a:r>
              <a:rPr lang="en-US" sz="2800" dirty="0" err="1">
                <a:solidFill>
                  <a:srgbClr val="0033CC"/>
                </a:solidFill>
                <a:latin typeface="NikoshBAN" pitchFamily="2" charset="0"/>
                <a:cs typeface="NikoshBAN" pitchFamily="2" charset="0"/>
              </a:rPr>
              <a:t>পৃথিবীতে</a:t>
            </a:r>
            <a:r>
              <a:rPr lang="en-US" sz="2800" dirty="0">
                <a:solidFill>
                  <a:srgbClr val="0033CC"/>
                </a:solidFill>
                <a:latin typeface="NikoshBAN" pitchFamily="2" charset="0"/>
                <a:cs typeface="NikoshBAN" pitchFamily="2" charset="0"/>
              </a:rPr>
              <a:t> </a:t>
            </a:r>
            <a:r>
              <a:rPr lang="en-US" sz="2800" dirty="0" err="1">
                <a:solidFill>
                  <a:srgbClr val="0033CC"/>
                </a:solidFill>
                <a:latin typeface="NikoshBAN" pitchFamily="2" charset="0"/>
                <a:cs typeface="NikoshBAN" pitchFamily="2" charset="0"/>
              </a:rPr>
              <a:t>বসবাসকারী</a:t>
            </a:r>
            <a:r>
              <a:rPr lang="en-US" sz="2800" dirty="0">
                <a:solidFill>
                  <a:srgbClr val="0033CC"/>
                </a:solidFill>
                <a:latin typeface="NikoshBAN" pitchFamily="2" charset="0"/>
                <a:cs typeface="NikoshBAN" pitchFamily="2" charset="0"/>
              </a:rPr>
              <a:t> </a:t>
            </a:r>
            <a:r>
              <a:rPr lang="en-US" sz="2800" dirty="0" err="1">
                <a:solidFill>
                  <a:srgbClr val="0033CC"/>
                </a:solidFill>
                <a:latin typeface="NikoshBAN" pitchFamily="2" charset="0"/>
                <a:cs typeface="NikoshBAN" pitchFamily="2" charset="0"/>
              </a:rPr>
              <a:t>আত্মার</a:t>
            </a:r>
            <a:r>
              <a:rPr lang="en-US" sz="2800" dirty="0">
                <a:solidFill>
                  <a:srgbClr val="0033CC"/>
                </a:solidFill>
                <a:latin typeface="NikoshBAN" pitchFamily="2" charset="0"/>
                <a:cs typeface="NikoshBAN" pitchFamily="2" charset="0"/>
              </a:rPr>
              <a:t> </a:t>
            </a:r>
            <a:r>
              <a:rPr lang="en-US" sz="2800" dirty="0" err="1">
                <a:solidFill>
                  <a:srgbClr val="0033CC"/>
                </a:solidFill>
                <a:latin typeface="NikoshBAN" pitchFamily="2" charset="0"/>
                <a:cs typeface="NikoshBAN" pitchFamily="2" charset="0"/>
              </a:rPr>
              <a:t>সাহায্যে</a:t>
            </a:r>
            <a:r>
              <a:rPr lang="en-US" sz="2800" dirty="0">
                <a:solidFill>
                  <a:srgbClr val="0033CC"/>
                </a:solidFill>
                <a:latin typeface="NikoshBAN" pitchFamily="2" charset="0"/>
                <a:cs typeface="NikoshBAN" pitchFamily="2" charset="0"/>
              </a:rPr>
              <a:t> </a:t>
            </a:r>
            <a:r>
              <a:rPr lang="en-US" sz="2800" dirty="0" err="1">
                <a:solidFill>
                  <a:srgbClr val="0033CC"/>
                </a:solidFill>
                <a:latin typeface="NikoshBAN" pitchFamily="2" charset="0"/>
                <a:cs typeface="NikoshBAN" pitchFamily="2" charset="0"/>
              </a:rPr>
              <a:t>সম্পাদিত</a:t>
            </a:r>
            <a:r>
              <a:rPr lang="en-US" sz="2800" dirty="0">
                <a:solidFill>
                  <a:srgbClr val="0033CC"/>
                </a:solidFill>
                <a:latin typeface="NikoshBAN" pitchFamily="2" charset="0"/>
                <a:cs typeface="NikoshBAN" pitchFamily="2" charset="0"/>
              </a:rPr>
              <a:t> </a:t>
            </a:r>
            <a:r>
              <a:rPr lang="en-US" sz="2800" dirty="0" err="1">
                <a:solidFill>
                  <a:srgbClr val="0033CC"/>
                </a:solidFill>
                <a:latin typeface="NikoshBAN" pitchFamily="2" charset="0"/>
                <a:cs typeface="NikoshBAN" pitchFamily="2" charset="0"/>
              </a:rPr>
              <a:t>কার্যাবলি</a:t>
            </a:r>
            <a:r>
              <a:rPr lang="en-US" sz="2800" dirty="0">
                <a:solidFill>
                  <a:srgbClr val="0033CC"/>
                </a:solidFill>
                <a:latin typeface="NikoshBAN" pitchFamily="2" charset="0"/>
                <a:cs typeface="NikoshBAN" pitchFamily="2" charset="0"/>
              </a:rPr>
              <a:t> </a:t>
            </a:r>
            <a:r>
              <a:rPr lang="en-US" sz="2800" dirty="0" err="1">
                <a:solidFill>
                  <a:srgbClr val="0033CC"/>
                </a:solidFill>
                <a:latin typeface="NikoshBAN" pitchFamily="2" charset="0"/>
                <a:cs typeface="NikoshBAN" pitchFamily="2" charset="0"/>
              </a:rPr>
              <a:t>অর্থা</a:t>
            </a:r>
            <a:r>
              <a:rPr lang="en-US" sz="2800" dirty="0">
                <a:solidFill>
                  <a:srgbClr val="0033CC"/>
                </a:solidFill>
                <a:latin typeface="NikoshBAN" pitchFamily="2" charset="0"/>
                <a:cs typeface="NikoshBAN" pitchFamily="2" charset="0"/>
              </a:rPr>
              <a:t>ৎ </a:t>
            </a:r>
            <a:r>
              <a:rPr lang="en-US" sz="2800" dirty="0" err="1">
                <a:solidFill>
                  <a:srgbClr val="0033CC"/>
                </a:solidFill>
                <a:latin typeface="NikoshBAN" pitchFamily="2" charset="0"/>
                <a:cs typeface="NikoshBAN" pitchFamily="2" charset="0"/>
              </a:rPr>
              <a:t>জ্বিন</a:t>
            </a:r>
            <a:r>
              <a:rPr lang="en-US" sz="2800" dirty="0">
                <a:solidFill>
                  <a:srgbClr val="0033CC"/>
                </a:solidFill>
                <a:latin typeface="NikoshBAN" pitchFamily="2" charset="0"/>
                <a:cs typeface="NikoshBAN" pitchFamily="2" charset="0"/>
              </a:rPr>
              <a:t> </a:t>
            </a:r>
            <a:r>
              <a:rPr lang="en-US" sz="2800" dirty="0" err="1">
                <a:solidFill>
                  <a:srgbClr val="0033CC"/>
                </a:solidFill>
                <a:latin typeface="NikoshBAN" pitchFamily="2" charset="0"/>
                <a:cs typeface="NikoshBAN" pitchFamily="2" charset="0"/>
              </a:rPr>
              <a:t>শয়তানকে</a:t>
            </a:r>
            <a:r>
              <a:rPr lang="en-US" sz="2800" dirty="0">
                <a:solidFill>
                  <a:srgbClr val="0033CC"/>
                </a:solidFill>
                <a:latin typeface="NikoshBAN" pitchFamily="2" charset="0"/>
                <a:cs typeface="NikoshBAN" pitchFamily="2" charset="0"/>
              </a:rPr>
              <a:t> </a:t>
            </a:r>
            <a:r>
              <a:rPr lang="en-US" sz="2800" dirty="0" err="1">
                <a:solidFill>
                  <a:srgbClr val="0033CC"/>
                </a:solidFill>
                <a:latin typeface="NikoshBAN" pitchFamily="2" charset="0"/>
                <a:cs typeface="NikoshBAN" pitchFamily="2" charset="0"/>
              </a:rPr>
              <a:t>বশে</a:t>
            </a:r>
            <a:r>
              <a:rPr lang="en-US" sz="2800" dirty="0">
                <a:solidFill>
                  <a:srgbClr val="0033CC"/>
                </a:solidFill>
                <a:latin typeface="NikoshBAN" pitchFamily="2" charset="0"/>
                <a:cs typeface="NikoshBAN" pitchFamily="2" charset="0"/>
              </a:rPr>
              <a:t> </a:t>
            </a:r>
            <a:r>
              <a:rPr lang="en-US" sz="2800" dirty="0" err="1">
                <a:solidFill>
                  <a:srgbClr val="0033CC"/>
                </a:solidFill>
                <a:latin typeface="NikoshBAN" pitchFamily="2" charset="0"/>
                <a:cs typeface="NikoshBAN" pitchFamily="2" charset="0"/>
              </a:rPr>
              <a:t>আনার</a:t>
            </a:r>
            <a:r>
              <a:rPr lang="en-US" sz="2800" dirty="0">
                <a:solidFill>
                  <a:srgbClr val="0033CC"/>
                </a:solidFill>
                <a:latin typeface="NikoshBAN" pitchFamily="2" charset="0"/>
                <a:cs typeface="NikoshBAN" pitchFamily="2" charset="0"/>
              </a:rPr>
              <a:t> </a:t>
            </a:r>
            <a:r>
              <a:rPr lang="en-US" sz="2800" dirty="0" err="1">
                <a:solidFill>
                  <a:srgbClr val="0033CC"/>
                </a:solidFill>
                <a:latin typeface="NikoshBAN" pitchFamily="2" charset="0"/>
                <a:cs typeface="NikoshBAN" pitchFamily="2" charset="0"/>
              </a:rPr>
              <a:t>মাধ্যমে</a:t>
            </a:r>
            <a:r>
              <a:rPr lang="en-US" sz="2800" dirty="0">
                <a:solidFill>
                  <a:srgbClr val="0033CC"/>
                </a:solidFill>
                <a:latin typeface="NikoshBAN" pitchFamily="2" charset="0"/>
                <a:cs typeface="NikoshBAN" pitchFamily="2" charset="0"/>
              </a:rPr>
              <a:t>। </a:t>
            </a:r>
            <a:r>
              <a:rPr lang="en-US" sz="2800" dirty="0" err="1">
                <a:solidFill>
                  <a:srgbClr val="0033CC"/>
                </a:solidFill>
                <a:latin typeface="NikoshBAN" pitchFamily="2" charset="0"/>
                <a:cs typeface="NikoshBAN" pitchFamily="2" charset="0"/>
              </a:rPr>
              <a:t>যে</a:t>
            </a:r>
            <a:r>
              <a:rPr lang="en-US" sz="2800" dirty="0">
                <a:solidFill>
                  <a:srgbClr val="0033CC"/>
                </a:solidFill>
                <a:latin typeface="NikoshBAN" pitchFamily="2" charset="0"/>
                <a:cs typeface="NikoshBAN" pitchFamily="2" charset="0"/>
              </a:rPr>
              <a:t> </a:t>
            </a:r>
            <a:r>
              <a:rPr lang="en-US" sz="2800" dirty="0" err="1">
                <a:solidFill>
                  <a:srgbClr val="0033CC"/>
                </a:solidFill>
                <a:latin typeface="NikoshBAN" pitchFamily="2" charset="0"/>
                <a:cs typeface="NikoshBAN" pitchFamily="2" charset="0"/>
              </a:rPr>
              <a:t>যাদুকে</a:t>
            </a:r>
            <a:r>
              <a:rPr lang="en-US" sz="2800" dirty="0">
                <a:solidFill>
                  <a:srgbClr val="0033CC"/>
                </a:solidFill>
                <a:latin typeface="NikoshBAN" pitchFamily="2" charset="0"/>
                <a:cs typeface="NikoshBAN" pitchFamily="2" charset="0"/>
              </a:rPr>
              <a:t> </a:t>
            </a:r>
            <a:r>
              <a:rPr lang="ar-SA" sz="2800" dirty="0">
                <a:solidFill>
                  <a:srgbClr val="0033CC"/>
                </a:solidFill>
                <a:latin typeface="NikoshBAN" pitchFamily="2" charset="0"/>
                <a:cs typeface="NikoshBAN" pitchFamily="2" charset="0"/>
              </a:rPr>
              <a:t>عَمَلُ الْتَسْخِيْرُ</a:t>
            </a:r>
            <a:r>
              <a:rPr lang="en-US" sz="2800" dirty="0" err="1">
                <a:solidFill>
                  <a:srgbClr val="0033CC"/>
                </a:solidFill>
                <a:latin typeface="NikoshBAN" pitchFamily="2" charset="0"/>
                <a:cs typeface="NikoshBAN" pitchFamily="2" charset="0"/>
              </a:rPr>
              <a:t>বলা</a:t>
            </a:r>
            <a:r>
              <a:rPr lang="en-US" sz="2800" dirty="0">
                <a:solidFill>
                  <a:srgbClr val="0033CC"/>
                </a:solidFill>
                <a:latin typeface="NikoshBAN" pitchFamily="2" charset="0"/>
                <a:cs typeface="NikoshBAN" pitchFamily="2" charset="0"/>
              </a:rPr>
              <a:t> </a:t>
            </a:r>
            <a:r>
              <a:rPr lang="en-US" sz="2800" dirty="0" err="1">
                <a:solidFill>
                  <a:srgbClr val="0033CC"/>
                </a:solidFill>
                <a:latin typeface="NikoshBAN" pitchFamily="2" charset="0"/>
                <a:cs typeface="NikoshBAN" pitchFamily="2" charset="0"/>
              </a:rPr>
              <a:t>হয়</a:t>
            </a:r>
            <a:r>
              <a:rPr lang="en-US" sz="2800" dirty="0">
                <a:solidFill>
                  <a:srgbClr val="0033CC"/>
                </a:solidFill>
                <a:latin typeface="NikoshBAN" pitchFamily="2" charset="0"/>
                <a:cs typeface="NikoshBAN" pitchFamily="2" charset="0"/>
              </a:rPr>
              <a:t> </a:t>
            </a:r>
            <a:r>
              <a:rPr lang="en-US" sz="2800" dirty="0" err="1">
                <a:solidFill>
                  <a:srgbClr val="0033CC"/>
                </a:solidFill>
                <a:latin typeface="NikoshBAN" pitchFamily="2" charset="0"/>
                <a:cs typeface="NikoshBAN" pitchFamily="2" charset="0"/>
              </a:rPr>
              <a:t>অর্থা</a:t>
            </a:r>
            <a:r>
              <a:rPr lang="en-US" sz="2800" dirty="0">
                <a:solidFill>
                  <a:srgbClr val="0033CC"/>
                </a:solidFill>
                <a:latin typeface="NikoshBAN" pitchFamily="2" charset="0"/>
                <a:cs typeface="NikoshBAN" pitchFamily="2" charset="0"/>
              </a:rPr>
              <a:t>ৎ </a:t>
            </a:r>
            <a:r>
              <a:rPr lang="en-US" sz="2800" dirty="0" err="1">
                <a:solidFill>
                  <a:srgbClr val="0033CC"/>
                </a:solidFill>
                <a:latin typeface="NikoshBAN" pitchFamily="2" charset="0"/>
                <a:cs typeface="NikoshBAN" pitchFamily="2" charset="0"/>
              </a:rPr>
              <a:t>বশীকরণ</a:t>
            </a:r>
            <a:r>
              <a:rPr lang="en-US" sz="2800" dirty="0">
                <a:solidFill>
                  <a:srgbClr val="0033CC"/>
                </a:solidFill>
                <a:latin typeface="NikoshBAN" pitchFamily="2" charset="0"/>
                <a:cs typeface="NikoshBAN" pitchFamily="2" charset="0"/>
              </a:rPr>
              <a:t> </a:t>
            </a:r>
            <a:r>
              <a:rPr lang="en-US" sz="2800" dirty="0" err="1">
                <a:solidFill>
                  <a:srgbClr val="0033CC"/>
                </a:solidFill>
                <a:latin typeface="NikoshBAN" pitchFamily="2" charset="0"/>
                <a:cs typeface="NikoshBAN" pitchFamily="2" charset="0"/>
              </a:rPr>
              <a:t>প্রক্রিয়ার</a:t>
            </a:r>
            <a:r>
              <a:rPr lang="en-US" sz="2800" dirty="0">
                <a:solidFill>
                  <a:srgbClr val="0033CC"/>
                </a:solidFill>
                <a:latin typeface="NikoshBAN" pitchFamily="2" charset="0"/>
                <a:cs typeface="NikoshBAN" pitchFamily="2" charset="0"/>
              </a:rPr>
              <a:t> </a:t>
            </a:r>
            <a:r>
              <a:rPr lang="en-US" sz="2800" dirty="0" err="1">
                <a:solidFill>
                  <a:srgbClr val="0033CC"/>
                </a:solidFill>
                <a:latin typeface="NikoshBAN" pitchFamily="2" charset="0"/>
                <a:cs typeface="NikoshBAN" pitchFamily="2" charset="0"/>
              </a:rPr>
              <a:t>যাদু</a:t>
            </a:r>
            <a:r>
              <a:rPr lang="en-US" sz="2800" dirty="0">
                <a:solidFill>
                  <a:srgbClr val="0033CC"/>
                </a:solidFill>
                <a:latin typeface="NikoshBAN" pitchFamily="2" charset="0"/>
                <a:cs typeface="NikoshBAN" pitchFamily="2" charset="0"/>
              </a:rPr>
              <a:t>। </a:t>
            </a:r>
            <a:r>
              <a:rPr lang="en-US" sz="2800" dirty="0" err="1">
                <a:solidFill>
                  <a:srgbClr val="0033CC"/>
                </a:solidFill>
                <a:latin typeface="NikoshBAN" pitchFamily="2" charset="0"/>
                <a:cs typeface="NikoshBAN" pitchFamily="2" charset="0"/>
              </a:rPr>
              <a:t>যাকে</a:t>
            </a:r>
            <a:r>
              <a:rPr lang="en-US" sz="2800" dirty="0">
                <a:solidFill>
                  <a:srgbClr val="0033CC"/>
                </a:solidFill>
                <a:latin typeface="NikoshBAN" pitchFamily="2" charset="0"/>
                <a:cs typeface="NikoshBAN" pitchFamily="2" charset="0"/>
              </a:rPr>
              <a:t> </a:t>
            </a:r>
            <a:r>
              <a:rPr lang="en-US" sz="2800" dirty="0" err="1">
                <a:solidFill>
                  <a:srgbClr val="0033CC"/>
                </a:solidFill>
                <a:latin typeface="NikoshBAN" pitchFamily="2" charset="0"/>
                <a:cs typeface="NikoshBAN" pitchFamily="2" charset="0"/>
              </a:rPr>
              <a:t>হিপনোটিজম</a:t>
            </a:r>
            <a:r>
              <a:rPr lang="en-US" sz="2800" dirty="0">
                <a:solidFill>
                  <a:srgbClr val="0033CC"/>
                </a:solidFill>
                <a:latin typeface="NikoshBAN" pitchFamily="2" charset="0"/>
                <a:cs typeface="NikoshBAN" pitchFamily="2" charset="0"/>
              </a:rPr>
              <a:t> </a:t>
            </a:r>
            <a:r>
              <a:rPr lang="en-US" sz="2800" dirty="0" err="1">
                <a:solidFill>
                  <a:srgbClr val="0033CC"/>
                </a:solidFill>
                <a:latin typeface="NikoshBAN" pitchFamily="2" charset="0"/>
                <a:cs typeface="NikoshBAN" pitchFamily="2" charset="0"/>
              </a:rPr>
              <a:t>বলা</a:t>
            </a:r>
            <a:r>
              <a:rPr lang="en-US" sz="2800" dirty="0">
                <a:solidFill>
                  <a:srgbClr val="0033CC"/>
                </a:solidFill>
                <a:latin typeface="NikoshBAN" pitchFamily="2" charset="0"/>
                <a:cs typeface="NikoshBAN" pitchFamily="2" charset="0"/>
              </a:rPr>
              <a:t> </a:t>
            </a:r>
            <a:r>
              <a:rPr lang="en-US" sz="2800" dirty="0" err="1">
                <a:solidFill>
                  <a:srgbClr val="0033CC"/>
                </a:solidFill>
                <a:latin typeface="NikoshBAN" pitchFamily="2" charset="0"/>
                <a:cs typeface="NikoshBAN" pitchFamily="2" charset="0"/>
              </a:rPr>
              <a:t>হয়</a:t>
            </a:r>
            <a:r>
              <a:rPr lang="en-US" sz="2800" dirty="0">
                <a:solidFill>
                  <a:srgbClr val="0033CC"/>
                </a:solidFill>
                <a:latin typeface="NikoshBAN" pitchFamily="2" charset="0"/>
                <a:cs typeface="NikoshBAN" pitchFamily="2" charset="0"/>
              </a:rPr>
              <a:t>। </a:t>
            </a:r>
          </a:p>
        </p:txBody>
      </p:sp>
    </p:spTree>
    <p:extLst>
      <p:ext uri="{BB962C8B-B14F-4D97-AF65-F5344CB8AC3E}">
        <p14:creationId xmlns:p14="http://schemas.microsoft.com/office/powerpoint/2010/main" val="15924620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165</TotalTime>
  <Words>1202</Words>
  <Application>Microsoft Office PowerPoint</Application>
  <PresentationFormat>Widescreen</PresentationFormat>
  <Paragraphs>72</Paragraphs>
  <Slides>19</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19</vt:i4>
      </vt:variant>
    </vt:vector>
  </HeadingPairs>
  <TitlesOfParts>
    <vt:vector size="25" baseType="lpstr">
      <vt:lpstr>Arial</vt:lpstr>
      <vt:lpstr>Calibri</vt:lpstr>
      <vt:lpstr>Calibri Light</vt:lpstr>
      <vt:lpstr>NikoshBAN</vt:lpstr>
      <vt:lpstr>Times New Roman</vt:lpstr>
      <vt:lpstr>Office Theme</vt:lpstr>
      <vt:lpstr>আন-লাইন ক্লাসে সবাইকে স্বাগতম</vt:lpstr>
      <vt:lpstr>             শিক্ষক পরিচিতি  </vt:lpstr>
      <vt:lpstr>পাঠ পরিচিতি </vt:lpstr>
      <vt:lpstr>      শিখনফল </vt:lpstr>
      <vt:lpstr>             ছবি গুলোর প্রতি লক্ষ কর </vt:lpstr>
      <vt:lpstr>     যাদুর পরিচয়  </vt:lpstr>
      <vt:lpstr>যাদু বিদ্যার উৎপত্তি</vt:lpstr>
      <vt:lpstr>          যাদুর ধরণ </vt:lpstr>
      <vt:lpstr>      যাদুর প্রকার </vt:lpstr>
      <vt:lpstr>        যাদুর প্রকার</vt:lpstr>
      <vt:lpstr>যাদু সম্পর্কে আল-কুরআনের বানী</vt:lpstr>
      <vt:lpstr>আয়াতের অনুবাদ </vt:lpstr>
      <vt:lpstr>যাদু সম্পর্কে হাদীসের বাণী </vt:lpstr>
      <vt:lpstr>ইসলামে যাদুর বিধান</vt:lpstr>
      <vt:lpstr>যাদুর কুফল</vt:lpstr>
      <vt:lpstr>যাদু ও মুজিজার মধ্যে পার্থক্য </vt:lpstr>
      <vt:lpstr>     দলীয় কাজ </vt:lpstr>
      <vt:lpstr>বাড়ির কাজ </vt:lpstr>
      <vt:lpstr>    সবাইকে ধন্যবাদ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আন-লাইন ক্লাসে সবাইকে স্বাগতম</dc:title>
  <dc:creator>DOEL</dc:creator>
  <cp:lastModifiedBy>DOEL</cp:lastModifiedBy>
  <cp:revision>33</cp:revision>
  <dcterms:created xsi:type="dcterms:W3CDTF">2021-03-23T02:04:01Z</dcterms:created>
  <dcterms:modified xsi:type="dcterms:W3CDTF">2021-03-23T16:01:44Z</dcterms:modified>
</cp:coreProperties>
</file>