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3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2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D5AC-3C1C-4C70-B7A6-63262560293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6F3FA-6827-4A1C-9898-26524D72A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7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F09-D036-4208-988A-9B9991A4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296" y="526015"/>
            <a:ext cx="8865704" cy="1316037"/>
          </a:xfrm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অন-লাইন ক্লাসে সবাইকে স্বাগতম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A7FDB-528A-45A2-8A3F-09D72DB49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3340307"/>
            <a:ext cx="9303026" cy="29916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606C7-9E2B-4462-BBCA-5D2D63804E95}"/>
              </a:ext>
            </a:extLst>
          </p:cNvPr>
          <p:cNvSpPr/>
          <p:nvPr/>
        </p:nvSpPr>
        <p:spPr>
          <a:xfrm>
            <a:off x="1736035" y="2305880"/>
            <a:ext cx="9462052" cy="423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2344C-86EC-4C69-804C-7F9EB72B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3" y="2140919"/>
            <a:ext cx="8507896" cy="4189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B24D7-457E-4461-8366-0C4E403FC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2212345"/>
            <a:ext cx="2143125" cy="4047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2DDD8-7604-4D5F-A2C0-8694D5A3B5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13759" r="7246" b="3892"/>
          <a:stretch/>
        </p:blipFill>
        <p:spPr>
          <a:xfrm>
            <a:off x="10522226" y="2162451"/>
            <a:ext cx="1828800" cy="43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FF3C-22E2-483E-9902-E597F594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E055B6-78D6-4060-847E-4973441FDB5A}"/>
              </a:ext>
            </a:extLst>
          </p:cNvPr>
          <p:cNvSpPr/>
          <p:nvPr/>
        </p:nvSpPr>
        <p:spPr>
          <a:xfrm>
            <a:off x="3341081" y="2967335"/>
            <a:ext cx="55098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১।আরবি হরফ কত টি?</a:t>
            </a:r>
          </a:p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২.১ম ৩ টি মাখরাজ লিখ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60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CF2ADF-DB93-4CA7-A724-4FEBBE238289}"/>
              </a:ext>
            </a:extLst>
          </p:cNvPr>
          <p:cNvSpPr/>
          <p:nvPr/>
        </p:nvSpPr>
        <p:spPr>
          <a:xfrm>
            <a:off x="940903" y="503583"/>
            <a:ext cx="10853531" cy="1590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56C5C-FBD8-4F6D-B18B-5BABCA5DC210}"/>
              </a:ext>
            </a:extLst>
          </p:cNvPr>
          <p:cNvSpPr/>
          <p:nvPr/>
        </p:nvSpPr>
        <p:spPr>
          <a:xfrm>
            <a:off x="1179444" y="2557668"/>
            <a:ext cx="6268278" cy="276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 টি মাখরাজ খাতায় লিখে আনবে 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C86421-34E2-4C75-8431-BE9DE385842F}"/>
              </a:ext>
            </a:extLst>
          </p:cNvPr>
          <p:cNvSpPr/>
          <p:nvPr/>
        </p:nvSpPr>
        <p:spPr>
          <a:xfrm>
            <a:off x="7805531" y="2342320"/>
            <a:ext cx="4386469" cy="2683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69BA9-9CAC-4F33-AEE5-2B32B9F4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8" y="2304220"/>
            <a:ext cx="4532242" cy="310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6C257B-4ADB-42C2-BBDF-19740410C110}"/>
              </a:ext>
            </a:extLst>
          </p:cNvPr>
          <p:cNvSpPr/>
          <p:nvPr/>
        </p:nvSpPr>
        <p:spPr>
          <a:xfrm>
            <a:off x="1704623" y="1126066"/>
            <a:ext cx="8782755" cy="4605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25854-DCBE-4E0A-B28A-ED469F02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22" y="959556"/>
            <a:ext cx="8579555" cy="1792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F114E-8781-4403-B8F9-9D78B272D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021667"/>
            <a:ext cx="89633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35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280A91-85A8-4FCE-AE2E-A6152F86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22A656-4642-42DD-AF0C-33FFA672F4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মোঃমুরশিদুর রহমান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রাহমানিয়া ফাজিল মাদরাসা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।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318494B-626E-44BE-85CF-A3502878B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26874" r="-19743"/>
          <a:stretch/>
        </p:blipFill>
        <p:spPr>
          <a:xfrm>
            <a:off x="6799943" y="1563756"/>
            <a:ext cx="3881309" cy="3181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297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8822-F24B-4721-8C9A-0F160E5F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272360"/>
            <a:ext cx="10515600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39919-32C5-45C9-B6CE-47CDA4D80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শ্রেনিঃ৫ম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বিষয়ঃকুরআন মাজিদও তাজভিদ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বিষয়ঃমাখরাজ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84A7ED-9390-43E4-BA10-5F9B5BE7DA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42" y="1825625"/>
            <a:ext cx="3204915" cy="4351338"/>
          </a:xfrm>
        </p:spPr>
      </p:pic>
    </p:spTree>
    <p:extLst>
      <p:ext uri="{BB962C8B-B14F-4D97-AF65-F5344CB8AC3E}">
        <p14:creationId xmlns:p14="http://schemas.microsoft.com/office/powerpoint/2010/main" val="350847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1AAC-BEA2-4ECF-8CDF-42A0B47E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6" y="265044"/>
            <a:ext cx="11396869" cy="1372636"/>
          </a:xfrm>
        </p:spPr>
        <p:txBody>
          <a:bodyPr/>
          <a:lstStyle/>
          <a:p>
            <a:r>
              <a:rPr lang="bn-IN" dirty="0"/>
              <a:t>    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7E5862DB-CC81-4578-837B-5A062CFFE020}"/>
              </a:ext>
            </a:extLst>
          </p:cNvPr>
          <p:cNvSpPr/>
          <p:nvPr/>
        </p:nvSpPr>
        <p:spPr>
          <a:xfrm>
            <a:off x="702366" y="1444486"/>
            <a:ext cx="8984974" cy="3498574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১।মাখরাজের পরিচয় বলতে পারবে 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২।মাখরাজের প্রয়োজনিয়তা বলতে পারবে।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৩।মাখরাজ গুলো বলতে পারবে।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1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CB55-E5EF-49EF-A6C0-0F9F468B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পূর্ব জ্ঞান যাচাই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হারফের মাখরাজ : প্রারম্ভিকা (post #6 ) | Post">
            <a:extLst>
              <a:ext uri="{FF2B5EF4-FFF2-40B4-BE49-F238E27FC236}">
                <a16:creationId xmlns:a16="http://schemas.microsoft.com/office/drawing/2014/main" id="{A80DB9F9-3253-4D9F-9CF2-62AB5665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4" y="2098399"/>
            <a:ext cx="3657393" cy="40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হারফের মাখরাজ : প্রারম্ভিকা (post #6 ) | Post">
            <a:extLst>
              <a:ext uri="{FF2B5EF4-FFF2-40B4-BE49-F238E27FC236}">
                <a16:creationId xmlns:a16="http://schemas.microsoft.com/office/drawing/2014/main" id="{EC825FCA-9C9D-42DF-8F24-A69F0EAC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99" y="1679195"/>
            <a:ext cx="3657393" cy="43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26FDA4-210E-4EA6-B1CE-EAAAD2F6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11" y="1562721"/>
            <a:ext cx="4229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3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C945-9820-4059-8F16-BFF02920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   নিরব পাঠ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1526C-99DD-4721-9F3A-D01722712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6" y="1826727"/>
            <a:ext cx="4524375" cy="6681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1FD71-F3B0-4E48-93B9-54F837AF9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44" y="1470990"/>
            <a:ext cx="5038725" cy="65722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DE58B49-BC47-4991-8838-21CEF572BF31}"/>
              </a:ext>
            </a:extLst>
          </p:cNvPr>
          <p:cNvSpPr/>
          <p:nvPr/>
        </p:nvSpPr>
        <p:spPr>
          <a:xfrm>
            <a:off x="4929809" y="1470990"/>
            <a:ext cx="2223466" cy="551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পাঠ্য বইয়ের ৭৮,৮৯পৃষ্ঠা দেখ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5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4FB3-AEC9-427D-A900-7785139A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2" y="199535"/>
            <a:ext cx="10515600" cy="1325563"/>
          </a:xfrm>
        </p:spPr>
        <p:txBody>
          <a:bodyPr>
            <a:norm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মাখরাজের পরিচয়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000CC-62C0-4AB4-BFE6-AE345787AF13}"/>
              </a:ext>
            </a:extLst>
          </p:cNvPr>
          <p:cNvSpPr/>
          <p:nvPr/>
        </p:nvSpPr>
        <p:spPr>
          <a:xfrm>
            <a:off x="1272207" y="1714121"/>
            <a:ext cx="8507895" cy="834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মখরাজ শব্দটি আরবি এর শাব্দিক অর্থ বের হয়ার স্থান ,উচ্ছারনের স্থান।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2F961-4CD9-4F5F-9865-17FE19010F75}"/>
              </a:ext>
            </a:extLst>
          </p:cNvPr>
          <p:cNvSpPr/>
          <p:nvPr/>
        </p:nvSpPr>
        <p:spPr>
          <a:xfrm>
            <a:off x="581025" y="4532312"/>
            <a:ext cx="10734675" cy="231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 হরফ উচ্ছারনের স্থানকে মাখরাজ বলে ।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DCED1-E031-4C30-B3E1-DF0D5C50FCE3}"/>
              </a:ext>
            </a:extLst>
          </p:cNvPr>
          <p:cNvSpPr/>
          <p:nvPr/>
        </p:nvSpPr>
        <p:spPr>
          <a:xfrm>
            <a:off x="949185" y="1679134"/>
            <a:ext cx="9850714" cy="755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আরবি হরফ ২৯ টি মাখরাজ ১৭ টি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AE673-F2E0-4269-BA78-0DE4AD05533F}"/>
              </a:ext>
            </a:extLst>
          </p:cNvPr>
          <p:cNvSpPr/>
          <p:nvPr/>
        </p:nvSpPr>
        <p:spPr>
          <a:xfrm>
            <a:off x="949185" y="2927054"/>
            <a:ext cx="9153941" cy="1420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মাখরাজ শব্দটি আরবি এর শাব্দিক অর্থ বের হয়ার স্থান ,উচ্ছারনের স্থান।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F441-A38E-4200-8DB5-16424DBF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451"/>
            <a:ext cx="10515600" cy="363538"/>
          </a:xfrm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মাখরাজ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45A2A-EC6A-47FC-ACC0-5DA3D91369B4}"/>
              </a:ext>
            </a:extLst>
          </p:cNvPr>
          <p:cNvSpPr/>
          <p:nvPr/>
        </p:nvSpPr>
        <p:spPr>
          <a:xfrm>
            <a:off x="1085850" y="85725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AF0295-AEE0-41FF-B4A4-D5E825E68AEF}"/>
              </a:ext>
            </a:extLst>
          </p:cNvPr>
          <p:cNvSpPr/>
          <p:nvPr/>
        </p:nvSpPr>
        <p:spPr>
          <a:xfrm>
            <a:off x="-142877" y="1376362"/>
            <a:ext cx="11244263" cy="21288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১।নাম্বার মখরাজ হলকের শুরু হইতে</a:t>
            </a:r>
            <a:r>
              <a:rPr lang="ar-SA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-ء ه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নাম্বার মখরাজ হলকের মধ্যখান হইতে </a:t>
            </a:r>
            <a:r>
              <a:rPr lang="ar-SA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ع ح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নাম্বার মখরাজ হলকের শেষ হইতে </a:t>
            </a:r>
            <a:r>
              <a:rPr lang="ar-SA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 خ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নাম্বার মখরাজ জিহ্বার গোড়া তার বরাবর উপরের তালুর সংগে লাগাইয়া </a:t>
            </a:r>
            <a:r>
              <a:rPr lang="ar-SA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ق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ED86C-F6A2-4B0E-B30A-5FD6FE78DDF9}"/>
              </a:ext>
            </a:extLst>
          </p:cNvPr>
          <p:cNvSpPr/>
          <p:nvPr/>
        </p:nvSpPr>
        <p:spPr>
          <a:xfrm>
            <a:off x="-142877" y="3838573"/>
            <a:ext cx="11244263" cy="2814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 মখরাজ জিহ্বার গোড়া  থেকে একটু আগে বাড়াইয়া তার বরাবর উপরের তালুর সংগে লাগাইইয়া </a:t>
            </a:r>
            <a:r>
              <a:rPr lang="ar-SA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ك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৬।নাম্বার মাখরাজ জিহ্বার মধ্যখান তার বরাবর উপরের তালুর সংগে লাগাইয়া </a:t>
            </a:r>
            <a:r>
              <a:rPr lang="ar-SA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ج ش ي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৭।নাম্বার মাখরাজ জিহ্বার গোড়ার   কিনারা উপরের মাড়ির দাঁতের সহিত লাগাইয়া </a:t>
            </a:r>
            <a:r>
              <a:rPr lang="ar-SA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ض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1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6445-0FE5-4343-AE4D-1BEE8352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E7E71-BB7F-49D1-A9D1-7CC549BB4DE5}"/>
              </a:ext>
            </a:extLst>
          </p:cNvPr>
          <p:cNvSpPr/>
          <p:nvPr/>
        </p:nvSpPr>
        <p:spPr>
          <a:xfrm>
            <a:off x="591378" y="251791"/>
            <a:ext cx="11454848" cy="1842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/>
              <a:t>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নাম্বার মাখরাজ জিহ্বার আগার কিনারা সাম্নের উপরের দাঁতের মাড়ির সংগে</a:t>
            </a:r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লাগাইয়া</a:t>
            </a:r>
            <a:r>
              <a:rPr lang="ar-SA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ل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৯।নাম্বার মাখরাজ জিহ্বার আগা তার বরাবর উপরের তালুর সংগে লাগিয়ে </a:t>
            </a:r>
            <a:r>
              <a:rPr lang="ar-SA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ن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১০। নাম্বার মাখরাজ জিহ্বার আগার উল্টা পিট তার বরাবর উপরের তালুর সংগে লাগিয়ে </a:t>
            </a:r>
            <a:r>
              <a:rPr lang="ar-SA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D87B5-23DD-4B1B-9A33-2D5B8579A572}"/>
              </a:ext>
            </a:extLst>
          </p:cNvPr>
          <p:cNvSpPr/>
          <p:nvPr/>
        </p:nvSpPr>
        <p:spPr>
          <a:xfrm>
            <a:off x="591378" y="2746513"/>
            <a:ext cx="11312387" cy="168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১১।নাম্বার মাখরাজ জিহ্বার আগা সামনের উপরের দুই দাঁতের গোঁড়ার সংগে লাগিয়ে </a:t>
            </a:r>
            <a:r>
              <a:rPr lang="ar-SA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طد  ت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১২।নাম্বার মাখরাজ জিহ্বার আগা সামনের নিচের দুই দাঁতের পেট ও আগার সংগে লাগিয়ে 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دص س ز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১৩।নাম্বার মাখরাজ জিহ্বার আগা সামনের উপরের দুই দাঁতের আগার সংগে লাগিয়ে </a:t>
            </a:r>
            <a:r>
              <a:rPr lang="ar-SA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ظ ث 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১৪।নাম্বার মাখরাজ নিচের ঠোঁটের পেট ,সামনের উপরের দুই দাঁতের আগার সংগে লাগিয়ে 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ف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2F506-8A05-4D4E-8012-F0CF7D4B43B7}"/>
              </a:ext>
            </a:extLst>
          </p:cNvPr>
          <p:cNvSpPr/>
          <p:nvPr/>
        </p:nvSpPr>
        <p:spPr>
          <a:xfrm>
            <a:off x="689113" y="4618383"/>
            <a:ext cx="11214652" cy="16830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১৫।দুই ঠোঁটের মাজখান হইতে 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وم  ب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১৬।মুখের খালি জায়গা হইতে মদ্দের হরফ ৩ টি উচ্চারিত হয়।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১৭।নাকের বাঁশি হইতে গুন্নাহ উচ্চারিত হয়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82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356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অন-লাইন ক্লাসে সবাইকে স্বাগতম </vt:lpstr>
      <vt:lpstr>          শিক্ষক পরিচিতি </vt:lpstr>
      <vt:lpstr>                  পাঠ পরিচিতি </vt:lpstr>
      <vt:lpstr>       শিখন ফল </vt:lpstr>
      <vt:lpstr>      পূর্ব জ্ঞান যাচাই  </vt:lpstr>
      <vt:lpstr>         নিরব পাঠ </vt:lpstr>
      <vt:lpstr>       মাখরাজের পরিচয় </vt:lpstr>
      <vt:lpstr>                মাখরাজ </vt:lpstr>
      <vt:lpstr> </vt:lpstr>
      <vt:lpstr>একক কাজ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অন-লাইন ক্লাসে সবাইকে স্বাগতম</dc:title>
  <dc:creator>DOEL</dc:creator>
  <cp:lastModifiedBy>DOEL</cp:lastModifiedBy>
  <cp:revision>27</cp:revision>
  <dcterms:created xsi:type="dcterms:W3CDTF">2021-03-24T02:35:44Z</dcterms:created>
  <dcterms:modified xsi:type="dcterms:W3CDTF">2021-03-24T16:19:59Z</dcterms:modified>
</cp:coreProperties>
</file>