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256" r:id="rId3"/>
    <p:sldId id="278" r:id="rId4"/>
    <p:sldId id="307" r:id="rId5"/>
    <p:sldId id="277" r:id="rId6"/>
    <p:sldId id="296" r:id="rId7"/>
    <p:sldId id="297" r:id="rId8"/>
    <p:sldId id="298" r:id="rId9"/>
    <p:sldId id="306" r:id="rId10"/>
    <p:sldId id="310" r:id="rId11"/>
    <p:sldId id="311" r:id="rId12"/>
    <p:sldId id="312" r:id="rId13"/>
    <p:sldId id="313" r:id="rId14"/>
    <p:sldId id="317" r:id="rId15"/>
    <p:sldId id="316" r:id="rId16"/>
    <p:sldId id="315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  <p15:guide id="3" pos="4032" userDrawn="1">
          <p15:clr>
            <a:srgbClr val="A4A3A4"/>
          </p15:clr>
        </p15:guide>
        <p15:guide id="4" orient="horz" pos="960" userDrawn="1">
          <p15:clr>
            <a:srgbClr val="A4A3A4"/>
          </p15:clr>
        </p15:guide>
        <p15:guide id="5" pos="2304" userDrawn="1">
          <p15:clr>
            <a:srgbClr val="A4A3A4"/>
          </p15:clr>
        </p15:guide>
        <p15:guide id="6" pos="3744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1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5F5"/>
    <a:srgbClr val="D3FC04"/>
    <a:srgbClr val="FD1B03"/>
    <a:srgbClr val="00FF00"/>
    <a:srgbClr val="5AE9F8"/>
    <a:srgbClr val="99FF66"/>
    <a:srgbClr val="7A56FC"/>
    <a:srgbClr val="F707E6"/>
    <a:srgbClr val="E6E6E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448"/>
        <p:guide pos="2016"/>
        <p:guide pos="4032"/>
        <p:guide orient="horz" pos="960"/>
        <p:guide pos="2304"/>
        <p:guide pos="3744"/>
        <p:guide pos="2880"/>
        <p:guide orient="horz" pos="1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8713-AAC2-4A28-A8D6-831EE3D5C6F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178C-A291-4ED0-B336-C0B0F0CA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178C-A291-4ED0-B336-C0B0F0CA98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gradFill>
            <a:gsLst>
              <a:gs pos="0">
                <a:srgbClr val="FD1B03"/>
              </a:gs>
              <a:gs pos="46883">
                <a:srgbClr val="72FBFE"/>
              </a:gs>
              <a:gs pos="26000">
                <a:srgbClr val="00FF00"/>
              </a:gs>
              <a:gs pos="78000">
                <a:srgbClr val="FFFF00"/>
              </a:gs>
              <a:gs pos="100000">
                <a:srgbClr val="3805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0" y="1"/>
            <a:ext cx="9144000" cy="6858000"/>
          </a:xfrm>
          <a:prstGeom prst="frame">
            <a:avLst>
              <a:gd name="adj1" fmla="val 3976"/>
            </a:avLst>
          </a:prstGeom>
          <a:gradFill>
            <a:gsLst>
              <a:gs pos="50000">
                <a:srgbClr val="5AE9F8"/>
              </a:gs>
              <a:gs pos="0">
                <a:srgbClr val="EA0425"/>
              </a:gs>
              <a:gs pos="24000">
                <a:srgbClr val="00FF00"/>
              </a:gs>
              <a:gs pos="84000">
                <a:srgbClr val="FFFF00"/>
              </a:gs>
              <a:gs pos="100000">
                <a:srgbClr val="F707E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142"/>
            </a:avLst>
          </a:prstGeom>
          <a:gradFill>
            <a:gsLst>
              <a:gs pos="0">
                <a:srgbClr val="00FF00"/>
              </a:gs>
              <a:gs pos="47776">
                <a:srgbClr val="FFFF00"/>
              </a:gs>
              <a:gs pos="13000">
                <a:srgbClr val="FD1B03"/>
              </a:gs>
              <a:gs pos="85000">
                <a:srgbClr val="3805F5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6602" y="6537301"/>
            <a:ext cx="861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সিলেট-</a:t>
            </a:r>
            <a:r>
              <a:rPr lang="en-US" baseline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147"/>
            </a:avLst>
          </a:prstGeom>
          <a:gradFill>
            <a:gsLst>
              <a:gs pos="0">
                <a:srgbClr val="FF0000"/>
              </a:gs>
              <a:gs pos="94000">
                <a:srgbClr val="FF00FF"/>
              </a:gs>
              <a:gs pos="8000">
                <a:srgbClr val="00FF00"/>
              </a:gs>
              <a:gs pos="100000">
                <a:srgbClr val="3805F5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4270" y="3229897"/>
            <a:ext cx="4970207" cy="3185651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72322" y="1412416"/>
            <a:ext cx="4204765" cy="16847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>
                <a:solidFill>
                  <a:srgbClr val="00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343" y="442452"/>
            <a:ext cx="3341981" cy="13175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solidFill>
                  <a:srgbClr val="FF00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>
                <a:solidFill>
                  <a:srgbClr val="00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4262" y="4020238"/>
            <a:ext cx="8111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ABCD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ABC =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ADC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BAD  =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BCD ।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77262" y="1146683"/>
            <a:ext cx="4018972" cy="2408526"/>
            <a:chOff x="2577262" y="1146683"/>
            <a:chExt cx="4018972" cy="2408526"/>
          </a:xfrm>
        </p:grpSpPr>
        <p:sp>
          <p:nvSpPr>
            <p:cNvPr id="10" name="TextBox 9"/>
            <p:cNvSpPr txBox="1"/>
            <p:nvPr/>
          </p:nvSpPr>
          <p:spPr>
            <a:xfrm>
              <a:off x="6330763" y="1180361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17795" y="3093491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6086" y="1146683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77262" y="3111943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68094" y="1392985"/>
              <a:ext cx="3244668" cy="1911500"/>
              <a:chOff x="2759412" y="2720340"/>
              <a:chExt cx="3244668" cy="19115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759412" y="2720340"/>
                <a:ext cx="3215160" cy="1911500"/>
                <a:chOff x="3170892" y="2019300"/>
                <a:chExt cx="3215160" cy="19115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170892" y="2019300"/>
                  <a:ext cx="2772708" cy="1911500"/>
                  <a:chOff x="2728452" y="2402748"/>
                  <a:chExt cx="2772708" cy="19115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 flipV="1">
                    <a:off x="2743200" y="2402748"/>
                    <a:ext cx="471960" cy="19115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 flipV="1">
                    <a:off x="2728452" y="4269648"/>
                    <a:ext cx="2772708" cy="1510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" name="Straight Connector 4"/>
                <p:cNvCxnSpPr/>
                <p:nvPr/>
              </p:nvCxnSpPr>
              <p:spPr>
                <a:xfrm flipV="1">
                  <a:off x="5928852" y="2057400"/>
                  <a:ext cx="457200" cy="184390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3231372" y="2758440"/>
                <a:ext cx="277270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Arc 29"/>
            <p:cNvSpPr/>
            <p:nvPr/>
          </p:nvSpPr>
          <p:spPr>
            <a:xfrm rot="669498">
              <a:off x="5434764" y="2994771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1339245">
              <a:off x="3181963" y="1161432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6372250">
              <a:off x="2792048" y="2894429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7036631">
              <a:off x="5805150" y="1246785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399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3961" y="4630994"/>
            <a:ext cx="836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ABCD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AC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99713" y="1500648"/>
            <a:ext cx="3974123" cy="2349530"/>
            <a:chOff x="2399713" y="1500648"/>
            <a:chExt cx="3974123" cy="2349530"/>
          </a:xfrm>
        </p:grpSpPr>
        <p:grpSp>
          <p:nvGrpSpPr>
            <p:cNvPr id="2" name="Group 1"/>
            <p:cNvGrpSpPr/>
            <p:nvPr/>
          </p:nvGrpSpPr>
          <p:grpSpPr>
            <a:xfrm>
              <a:off x="2759412" y="1864934"/>
              <a:ext cx="3244668" cy="1911500"/>
              <a:chOff x="2759412" y="2720340"/>
              <a:chExt cx="3244668" cy="19115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759412" y="2720340"/>
                <a:ext cx="3215160" cy="1911500"/>
                <a:chOff x="3170892" y="2019300"/>
                <a:chExt cx="3215160" cy="19115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170892" y="2019300"/>
                  <a:ext cx="2772708" cy="1911500"/>
                  <a:chOff x="2728452" y="2402748"/>
                  <a:chExt cx="2772708" cy="1911500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 flipV="1">
                    <a:off x="2743200" y="2402748"/>
                    <a:ext cx="471960" cy="19115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2728452" y="4269648"/>
                    <a:ext cx="2772708" cy="1510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28852" y="2057400"/>
                  <a:ext cx="457200" cy="184390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3231372" y="2758440"/>
                <a:ext cx="277270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6108365" y="1569966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92161" y="3555210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7404" y="1500648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9713" y="3504912"/>
              <a:ext cx="265471" cy="2949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231372" y="1903034"/>
            <a:ext cx="2286000" cy="1828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116">
            <a:off x="3271454" y="145406"/>
            <a:ext cx="2833532" cy="2227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247">
            <a:off x="1454783" y="2607612"/>
            <a:ext cx="4428676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3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24375 0.2701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134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690" y="767692"/>
            <a:ext cx="4093591" cy="2803391"/>
            <a:chOff x="2406438" y="1500648"/>
            <a:chExt cx="3912894" cy="2433201"/>
          </a:xfrm>
        </p:grpSpPr>
        <p:grpSp>
          <p:nvGrpSpPr>
            <p:cNvPr id="20" name="Group 19"/>
            <p:cNvGrpSpPr/>
            <p:nvPr/>
          </p:nvGrpSpPr>
          <p:grpSpPr>
            <a:xfrm>
              <a:off x="2406438" y="1500648"/>
              <a:ext cx="3912894" cy="2433201"/>
              <a:chOff x="2406438" y="1500648"/>
              <a:chExt cx="3912894" cy="243320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759412" y="1864934"/>
                <a:ext cx="3244668" cy="1911500"/>
                <a:chOff x="2759412" y="2720340"/>
                <a:chExt cx="3244668" cy="1911500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2759412" y="2720340"/>
                  <a:ext cx="3215160" cy="1911500"/>
                  <a:chOff x="3170892" y="2019300"/>
                  <a:chExt cx="3215160" cy="1911500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170892" y="2019300"/>
                    <a:ext cx="2772708" cy="1911500"/>
                    <a:chOff x="2728452" y="2402748"/>
                    <a:chExt cx="2772708" cy="191150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V="1">
                      <a:off x="2743200" y="2402748"/>
                      <a:ext cx="471960" cy="191150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V="1">
                      <a:off x="2728452" y="4269648"/>
                      <a:ext cx="2772708" cy="15104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5928852" y="2057400"/>
                    <a:ext cx="457200" cy="184390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31372" y="2758440"/>
                  <a:ext cx="277270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6053861" y="1526568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08630" y="3638881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77404" y="1500648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06438" y="3631575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3231372" y="1903034"/>
              <a:ext cx="2286000" cy="1828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28271" y="756785"/>
            <a:ext cx="4093469" cy="2805881"/>
            <a:chOff x="4401605" y="453513"/>
            <a:chExt cx="3905570" cy="2393774"/>
          </a:xfrm>
        </p:grpSpPr>
        <p:grpSp>
          <p:nvGrpSpPr>
            <p:cNvPr id="18" name="Group 17"/>
            <p:cNvGrpSpPr/>
            <p:nvPr/>
          </p:nvGrpSpPr>
          <p:grpSpPr>
            <a:xfrm>
              <a:off x="4401605" y="453513"/>
              <a:ext cx="3905570" cy="2393774"/>
              <a:chOff x="2381076" y="1500648"/>
              <a:chExt cx="3905570" cy="239377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381076" y="1500648"/>
                <a:ext cx="3905570" cy="2393774"/>
                <a:chOff x="2381076" y="1500648"/>
                <a:chExt cx="3905570" cy="2393774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759412" y="1875104"/>
                  <a:ext cx="3244668" cy="1901332"/>
                  <a:chOff x="2759412" y="2730510"/>
                  <a:chExt cx="3244668" cy="1901332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231372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2759412" y="2730510"/>
                    <a:ext cx="3215160" cy="1901332"/>
                    <a:chOff x="3170892" y="2029470"/>
                    <a:chExt cx="3215160" cy="190133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3170892" y="2029470"/>
                      <a:ext cx="2772708" cy="1901332"/>
                      <a:chOff x="2728452" y="2412918"/>
                      <a:chExt cx="2772708" cy="1901332"/>
                    </a:xfrm>
                  </p:grpSpPr>
                  <p:cxnSp>
                    <p:nvCxnSpPr>
                      <p:cNvPr id="14" name="Straight Connector 13"/>
                      <p:cNvCxnSpPr/>
                      <p:nvPr/>
                    </p:nvCxnSpPr>
                    <p:spPr>
                      <a:xfrm flipV="1">
                        <a:off x="2728452" y="4269648"/>
                        <a:ext cx="2772708" cy="15104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 flipV="1">
                        <a:off x="2743200" y="2412918"/>
                        <a:ext cx="457211" cy="1901332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" name="TextBox 4"/>
                <p:cNvSpPr txBox="1"/>
                <p:nvPr/>
              </p:nvSpPr>
              <p:spPr>
                <a:xfrm>
                  <a:off x="6021175" y="1564369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622338" y="3599454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877404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381076" y="3599454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Arc 33"/>
            <p:cNvSpPr/>
            <p:nvPr/>
          </p:nvSpPr>
          <p:spPr>
            <a:xfrm rot="12472771">
              <a:off x="5007758" y="748089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1820065">
              <a:off x="7197300" y="2209603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64092" y="3960556"/>
                <a:ext cx="66379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প্রমানঃ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14:m>
                  <m:oMath xmlns:m="http://schemas.openxmlformats.org/officeDocument/2006/math">
                    <m:r>
                      <a:rPr lang="en-US" sz="3200" b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DC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92" y="3960556"/>
                <a:ext cx="6637950" cy="707886"/>
              </a:xfrm>
              <a:prstGeom prst="rect">
                <a:avLst/>
              </a:prstGeom>
              <a:blipFill>
                <a:blip r:embed="rId2"/>
                <a:stretch>
                  <a:fillRect l="-3214" t="-14655" r="-2204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365339" y="4685230"/>
            <a:ext cx="6090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BAC =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ACD [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] </a:t>
            </a:r>
          </a:p>
        </p:txBody>
      </p:sp>
    </p:spTree>
    <p:extLst>
      <p:ext uri="{BB962C8B-B14F-4D97-AF65-F5344CB8AC3E}">
        <p14:creationId xmlns:p14="http://schemas.microsoft.com/office/powerpoint/2010/main" val="23646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44253 -0.0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82622" y="845121"/>
            <a:ext cx="3917090" cy="2469293"/>
            <a:chOff x="4424611" y="516747"/>
            <a:chExt cx="3917090" cy="2469293"/>
          </a:xfrm>
        </p:grpSpPr>
        <p:grpSp>
          <p:nvGrpSpPr>
            <p:cNvPr id="18" name="Group 17"/>
            <p:cNvGrpSpPr/>
            <p:nvPr/>
          </p:nvGrpSpPr>
          <p:grpSpPr>
            <a:xfrm>
              <a:off x="4424611" y="516747"/>
              <a:ext cx="3917090" cy="2469293"/>
              <a:chOff x="2359837" y="1500648"/>
              <a:chExt cx="3917090" cy="246929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359837" y="1500648"/>
                <a:ext cx="3917090" cy="2469293"/>
                <a:chOff x="2359837" y="1500648"/>
                <a:chExt cx="3917090" cy="2469293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774160" y="1864934"/>
                  <a:ext cx="3215172" cy="1911500"/>
                  <a:chOff x="2774160" y="2720340"/>
                  <a:chExt cx="3215172" cy="191150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2774160" y="2720340"/>
                    <a:ext cx="3200412" cy="1911500"/>
                    <a:chOff x="3185640" y="2019300"/>
                    <a:chExt cx="3200412" cy="1911500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3185640" y="2019300"/>
                      <a:ext cx="2772708" cy="1911500"/>
                      <a:chOff x="2743200" y="2402748"/>
                      <a:chExt cx="2772708" cy="1911500"/>
                    </a:xfrm>
                  </p:grpSpPr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 flipV="1">
                        <a:off x="2743200" y="2402748"/>
                        <a:ext cx="471960" cy="1911500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Straight Connector 13"/>
                      <p:cNvCxnSpPr/>
                      <p:nvPr/>
                    </p:nvCxnSpPr>
                    <p:spPr>
                      <a:xfrm flipV="1">
                        <a:off x="2743200" y="4269648"/>
                        <a:ext cx="2772708" cy="15104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3216624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TextBox 4"/>
                <p:cNvSpPr txBox="1"/>
                <p:nvPr/>
              </p:nvSpPr>
              <p:spPr>
                <a:xfrm>
                  <a:off x="6011456" y="1574392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576369" y="3674973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833160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359837" y="3595127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Arc 39"/>
            <p:cNvSpPr/>
            <p:nvPr/>
          </p:nvSpPr>
          <p:spPr>
            <a:xfrm rot="9536048">
              <a:off x="5508463" y="812597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20469720">
              <a:off x="6795174" y="2305067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2820" y="830373"/>
            <a:ext cx="3943513" cy="2480131"/>
            <a:chOff x="2391277" y="1500648"/>
            <a:chExt cx="3943513" cy="2480131"/>
          </a:xfrm>
        </p:grpSpPr>
        <p:grpSp>
          <p:nvGrpSpPr>
            <p:cNvPr id="24" name="Group 23"/>
            <p:cNvGrpSpPr/>
            <p:nvPr/>
          </p:nvGrpSpPr>
          <p:grpSpPr>
            <a:xfrm>
              <a:off x="2391277" y="1500648"/>
              <a:ext cx="3943513" cy="2480131"/>
              <a:chOff x="2391277" y="1500648"/>
              <a:chExt cx="3943513" cy="248013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759412" y="1864934"/>
                <a:ext cx="3244668" cy="1911500"/>
                <a:chOff x="2759412" y="2720340"/>
                <a:chExt cx="3244668" cy="191150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2759412" y="2720340"/>
                  <a:ext cx="3215160" cy="1911500"/>
                  <a:chOff x="3170892" y="2019300"/>
                  <a:chExt cx="3215160" cy="1911500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3170892" y="2019300"/>
                    <a:ext cx="2772708" cy="1911500"/>
                    <a:chOff x="2728452" y="2402748"/>
                    <a:chExt cx="2772708" cy="1911500"/>
                  </a:xfrm>
                </p:grpSpPr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V="1">
                      <a:off x="2743200" y="2402748"/>
                      <a:ext cx="471960" cy="191150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V="1">
                      <a:off x="2728452" y="4269648"/>
                      <a:ext cx="2772708" cy="15104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Straight Connector 32"/>
                  <p:cNvCxnSpPr/>
                  <p:nvPr/>
                </p:nvCxnSpPr>
                <p:spPr>
                  <a:xfrm flipV="1">
                    <a:off x="5928852" y="2057400"/>
                    <a:ext cx="457200" cy="184390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231372" y="2758440"/>
                  <a:ext cx="277270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6069319" y="1579124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06437" y="3685811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877404" y="1500648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91277" y="3591902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3231372" y="1903034"/>
              <a:ext cx="2286000" cy="1828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54068" y="3882032"/>
                <a:ext cx="54848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AD </a:t>
                </a:r>
                <a14:m>
                  <m:oMath xmlns:m="http://schemas.openxmlformats.org/officeDocument/2006/math">
                    <m:r>
                      <a:rPr lang="en-US" sz="3200" b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BC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68" y="3882032"/>
                <a:ext cx="5484830" cy="707886"/>
              </a:xfrm>
              <a:prstGeom prst="rect">
                <a:avLst/>
              </a:prstGeom>
              <a:blipFill>
                <a:blip r:embed="rId2"/>
                <a:stretch>
                  <a:fillRect r="-1333" b="-23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68013" y="4612718"/>
            <a:ext cx="6091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ACB =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CAD [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]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485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40972 0.00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11213" y="418984"/>
            <a:ext cx="3487423" cy="3329102"/>
            <a:chOff x="4911213" y="418984"/>
            <a:chExt cx="3487423" cy="3329102"/>
          </a:xfrm>
        </p:grpSpPr>
        <p:grpSp>
          <p:nvGrpSpPr>
            <p:cNvPr id="3" name="Group 2"/>
            <p:cNvGrpSpPr/>
            <p:nvPr/>
          </p:nvGrpSpPr>
          <p:grpSpPr>
            <a:xfrm>
              <a:off x="4911213" y="1902778"/>
              <a:ext cx="2882579" cy="1845308"/>
              <a:chOff x="2391277" y="1500648"/>
              <a:chExt cx="3612803" cy="248013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391277" y="1500648"/>
                <a:ext cx="3612803" cy="2480131"/>
                <a:chOff x="2391277" y="1500648"/>
                <a:chExt cx="3612803" cy="2480131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759412" y="1884430"/>
                  <a:ext cx="3244668" cy="1892006"/>
                  <a:chOff x="2759412" y="2739836"/>
                  <a:chExt cx="3244668" cy="1892006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759412" y="2739836"/>
                    <a:ext cx="3215160" cy="1892006"/>
                    <a:chOff x="3170892" y="2038796"/>
                    <a:chExt cx="3215160" cy="1892006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3170892" y="2038796"/>
                      <a:ext cx="2772708" cy="1892006"/>
                      <a:chOff x="2728452" y="2422244"/>
                      <a:chExt cx="2772708" cy="1892006"/>
                    </a:xfrm>
                  </p:grpSpPr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flipV="1">
                        <a:off x="2743200" y="2422244"/>
                        <a:ext cx="486757" cy="1892006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 flipV="1">
                        <a:off x="2728452" y="4269648"/>
                        <a:ext cx="2772708" cy="15104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231372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606437" y="3685811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877404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391277" y="3591902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5631471" y="418984"/>
              <a:ext cx="2767165" cy="1983150"/>
              <a:chOff x="2877403" y="1500648"/>
              <a:chExt cx="3457387" cy="248013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877403" y="1500648"/>
                <a:ext cx="3457387" cy="2480131"/>
                <a:chOff x="2877403" y="1500648"/>
                <a:chExt cx="3457387" cy="248013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877403" y="1864935"/>
                  <a:ext cx="3126677" cy="1882003"/>
                  <a:chOff x="2877403" y="2720341"/>
                  <a:chExt cx="3126677" cy="1882003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877403" y="2720341"/>
                    <a:ext cx="3097169" cy="1882003"/>
                    <a:chOff x="3288883" y="2019301"/>
                    <a:chExt cx="3097169" cy="1882003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288883" y="2019301"/>
                      <a:ext cx="2654717" cy="1866900"/>
                      <a:chOff x="2846443" y="2402749"/>
                      <a:chExt cx="2654717" cy="1866900"/>
                    </a:xfrm>
                  </p:grpSpPr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V="1">
                        <a:off x="2846443" y="2402749"/>
                        <a:ext cx="368716" cy="1856763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>
                        <a:off x="2850931" y="4242486"/>
                        <a:ext cx="2650229" cy="27163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3231372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069319" y="1579124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606437" y="3685811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877404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457199" y="462067"/>
            <a:ext cx="4424517" cy="3003801"/>
            <a:chOff x="2391277" y="1500648"/>
            <a:chExt cx="3943513" cy="2480131"/>
          </a:xfrm>
        </p:grpSpPr>
        <p:grpSp>
          <p:nvGrpSpPr>
            <p:cNvPr id="30" name="Group 29"/>
            <p:cNvGrpSpPr/>
            <p:nvPr/>
          </p:nvGrpSpPr>
          <p:grpSpPr>
            <a:xfrm>
              <a:off x="2391277" y="1500648"/>
              <a:ext cx="3943513" cy="2480131"/>
              <a:chOff x="2391277" y="1500648"/>
              <a:chExt cx="3943513" cy="248013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759412" y="1864934"/>
                <a:ext cx="3244668" cy="1911500"/>
                <a:chOff x="2759412" y="2720340"/>
                <a:chExt cx="3244668" cy="191150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759412" y="2720340"/>
                  <a:ext cx="3215160" cy="1911500"/>
                  <a:chOff x="3170892" y="2019300"/>
                  <a:chExt cx="3215160" cy="1911500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3170892" y="2019300"/>
                    <a:ext cx="2772708" cy="1911500"/>
                    <a:chOff x="2728452" y="2402748"/>
                    <a:chExt cx="2772708" cy="1911500"/>
                  </a:xfrm>
                </p:grpSpPr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V="1">
                      <a:off x="2743200" y="2402748"/>
                      <a:ext cx="471960" cy="191150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V="1">
                      <a:off x="2728452" y="4269648"/>
                      <a:ext cx="2772708" cy="15104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5928852" y="2057400"/>
                    <a:ext cx="457200" cy="184390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231372" y="2758440"/>
                  <a:ext cx="277270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6069319" y="1579124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606437" y="3685811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77404" y="1500648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91277" y="3591902"/>
                <a:ext cx="265471" cy="29496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3231372" y="1903034"/>
              <a:ext cx="2286000" cy="1828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651940" y="4557444"/>
            <a:ext cx="309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AC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52539" y="3937327"/>
            <a:ext cx="482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∆ABC ও ∆ACD- এ ,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12853" y="5048185"/>
                <a:ext cx="4703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∆ABC </a:t>
                </a:r>
                <a14:m>
                  <m:oMath xmlns:m="http://schemas.openxmlformats.org/officeDocument/2006/math">
                    <m:r>
                      <a:rPr lang="en-US" sz="36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∆ACD  </a:t>
                </a:r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3" y="5048185"/>
                <a:ext cx="4703178" cy="646331"/>
              </a:xfrm>
              <a:prstGeom prst="rect">
                <a:avLst/>
              </a:prstGeom>
              <a:blipFill>
                <a:blip r:embed="rId2"/>
                <a:stretch>
                  <a:fillRect l="-4021" t="-18868" r="-3113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 rot="12841881">
            <a:off x="1208172" y="905873"/>
            <a:ext cx="575188" cy="560438"/>
          </a:xfrm>
          <a:prstGeom prst="arc">
            <a:avLst>
              <a:gd name="adj1" fmla="val 10059930"/>
              <a:gd name="adj2" fmla="val 16497631"/>
            </a:avLst>
          </a:prstGeom>
          <a:ln w="57150">
            <a:solidFill>
              <a:srgbClr val="FD1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1587229">
            <a:off x="3621581" y="2639198"/>
            <a:ext cx="575188" cy="560438"/>
          </a:xfrm>
          <a:prstGeom prst="arc">
            <a:avLst>
              <a:gd name="adj1" fmla="val 10059930"/>
              <a:gd name="adj2" fmla="val 16497631"/>
            </a:avLst>
          </a:prstGeom>
          <a:ln w="57150">
            <a:solidFill>
              <a:srgbClr val="FD1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8843597">
            <a:off x="1430363" y="817404"/>
            <a:ext cx="800891" cy="708486"/>
          </a:xfrm>
          <a:prstGeom prst="arc">
            <a:avLst>
              <a:gd name="adj1" fmla="val 10646296"/>
              <a:gd name="adj2" fmla="val 16139698"/>
            </a:avLst>
          </a:prstGeom>
          <a:ln w="57150">
            <a:solidFill>
              <a:srgbClr val="380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20469720">
            <a:off x="3072033" y="2634506"/>
            <a:ext cx="800891" cy="708486"/>
          </a:xfrm>
          <a:prstGeom prst="arc">
            <a:avLst>
              <a:gd name="adj1" fmla="val 10400197"/>
              <a:gd name="adj2" fmla="val 16497631"/>
            </a:avLst>
          </a:prstGeom>
          <a:ln w="57150">
            <a:solidFill>
              <a:srgbClr val="380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86984" y="4583658"/>
            <a:ext cx="2479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″BAC = ″ACD </a:t>
            </a:r>
            <a:endParaRPr lang="en-US" sz="2800" dirty="0"/>
          </a:p>
        </p:txBody>
      </p:sp>
      <p:sp>
        <p:nvSpPr>
          <p:cNvPr id="64" name="Rectangle 63"/>
          <p:cNvSpPr/>
          <p:nvPr/>
        </p:nvSpPr>
        <p:spPr>
          <a:xfrm>
            <a:off x="3137566" y="4554312"/>
            <a:ext cx="2691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″ACB = ″CAD </a:t>
            </a:r>
            <a:endParaRPr lang="en-US" sz="28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4583865" y="593833"/>
            <a:ext cx="4093469" cy="2805881"/>
            <a:chOff x="4401605" y="453513"/>
            <a:chExt cx="3905570" cy="2393774"/>
          </a:xfrm>
        </p:grpSpPr>
        <p:grpSp>
          <p:nvGrpSpPr>
            <p:cNvPr id="66" name="Group 65"/>
            <p:cNvGrpSpPr/>
            <p:nvPr/>
          </p:nvGrpSpPr>
          <p:grpSpPr>
            <a:xfrm>
              <a:off x="4401605" y="453513"/>
              <a:ext cx="3905570" cy="2393774"/>
              <a:chOff x="2381076" y="1500648"/>
              <a:chExt cx="3905570" cy="239377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381076" y="1500648"/>
                <a:ext cx="3905570" cy="2393774"/>
                <a:chOff x="2381076" y="1500648"/>
                <a:chExt cx="3905570" cy="2393774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2759412" y="1875104"/>
                  <a:ext cx="3244668" cy="1901332"/>
                  <a:chOff x="2759412" y="2730510"/>
                  <a:chExt cx="3244668" cy="1901332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3231372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2759412" y="2730510"/>
                    <a:ext cx="3215160" cy="1901332"/>
                    <a:chOff x="3170892" y="2029470"/>
                    <a:chExt cx="3215160" cy="1901332"/>
                  </a:xfrm>
                </p:grpSpPr>
                <p:grpSp>
                  <p:nvGrpSpPr>
                    <p:cNvPr id="78" name="Group 77"/>
                    <p:cNvGrpSpPr/>
                    <p:nvPr/>
                  </p:nvGrpSpPr>
                  <p:grpSpPr>
                    <a:xfrm>
                      <a:off x="3170892" y="2029470"/>
                      <a:ext cx="2772708" cy="1901332"/>
                      <a:chOff x="2728452" y="2412918"/>
                      <a:chExt cx="2772708" cy="1901332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flipV="1">
                        <a:off x="2728452" y="4269648"/>
                        <a:ext cx="2772708" cy="15104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flipV="1">
                        <a:off x="2743200" y="2412918"/>
                        <a:ext cx="457211" cy="1901332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6021175" y="1564369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622338" y="3599454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877404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2381076" y="3599454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Arc 66"/>
            <p:cNvSpPr/>
            <p:nvPr/>
          </p:nvSpPr>
          <p:spPr>
            <a:xfrm rot="12472771">
              <a:off x="5007758" y="748089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rgbClr val="FD1B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 rot="1820065">
              <a:off x="7197300" y="2209603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604496" y="710372"/>
            <a:ext cx="3917090" cy="2469293"/>
            <a:chOff x="4424611" y="516747"/>
            <a:chExt cx="3917090" cy="2469293"/>
          </a:xfrm>
        </p:grpSpPr>
        <p:grpSp>
          <p:nvGrpSpPr>
            <p:cNvPr id="83" name="Group 82"/>
            <p:cNvGrpSpPr/>
            <p:nvPr/>
          </p:nvGrpSpPr>
          <p:grpSpPr>
            <a:xfrm>
              <a:off x="4424611" y="516747"/>
              <a:ext cx="3917090" cy="2469293"/>
              <a:chOff x="2359837" y="1500648"/>
              <a:chExt cx="3917090" cy="246929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2359837" y="1500648"/>
                <a:ext cx="3917090" cy="2469293"/>
                <a:chOff x="2359837" y="1500648"/>
                <a:chExt cx="3917090" cy="2469293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2774160" y="1864934"/>
                  <a:ext cx="3215172" cy="1911500"/>
                  <a:chOff x="2774160" y="2720340"/>
                  <a:chExt cx="3215172" cy="1911500"/>
                </a:xfrm>
              </p:grpSpPr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2774160" y="2720340"/>
                    <a:ext cx="3200412" cy="1911500"/>
                    <a:chOff x="3185640" y="2019300"/>
                    <a:chExt cx="3200412" cy="1911500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3185640" y="2019300"/>
                      <a:ext cx="2772708" cy="1911500"/>
                      <a:chOff x="2743200" y="2402748"/>
                      <a:chExt cx="2772708" cy="1911500"/>
                    </a:xfrm>
                  </p:grpSpPr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 flipV="1">
                        <a:off x="2743200" y="2402748"/>
                        <a:ext cx="471960" cy="1911500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flipV="1">
                        <a:off x="2743200" y="4269648"/>
                        <a:ext cx="2772708" cy="15104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216624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Box 88"/>
                <p:cNvSpPr txBox="1"/>
                <p:nvPr/>
              </p:nvSpPr>
              <p:spPr>
                <a:xfrm>
                  <a:off x="6011456" y="1574392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5576369" y="3674973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833160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359837" y="3595127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Arc 83"/>
            <p:cNvSpPr/>
            <p:nvPr/>
          </p:nvSpPr>
          <p:spPr>
            <a:xfrm rot="9536048">
              <a:off x="5508463" y="812597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rgbClr val="380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20469720">
              <a:off x="6795174" y="2305067"/>
              <a:ext cx="575188" cy="560438"/>
            </a:xfrm>
            <a:prstGeom prst="arc">
              <a:avLst>
                <a:gd name="adj1" fmla="val 10059930"/>
                <a:gd name="adj2" fmla="val 16497631"/>
              </a:avLst>
            </a:prstGeom>
            <a:ln w="57150">
              <a:solidFill>
                <a:srgbClr val="380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956078" y="464046"/>
            <a:ext cx="3487423" cy="3329102"/>
            <a:chOff x="4911213" y="418984"/>
            <a:chExt cx="3487423" cy="3329102"/>
          </a:xfrm>
        </p:grpSpPr>
        <p:grpSp>
          <p:nvGrpSpPr>
            <p:cNvPr id="100" name="Group 99"/>
            <p:cNvGrpSpPr/>
            <p:nvPr/>
          </p:nvGrpSpPr>
          <p:grpSpPr>
            <a:xfrm>
              <a:off x="4911213" y="1902778"/>
              <a:ext cx="2882579" cy="1845308"/>
              <a:chOff x="2391277" y="1500648"/>
              <a:chExt cx="3612803" cy="2480131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391277" y="1500648"/>
                <a:ext cx="3612803" cy="2480131"/>
                <a:chOff x="2391277" y="1500648"/>
                <a:chExt cx="3612803" cy="2480131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2759412" y="1884430"/>
                  <a:ext cx="3244668" cy="1892006"/>
                  <a:chOff x="2759412" y="2739836"/>
                  <a:chExt cx="3244668" cy="1892006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2759412" y="2739836"/>
                    <a:ext cx="3215160" cy="1892006"/>
                    <a:chOff x="3170892" y="2038796"/>
                    <a:chExt cx="3215160" cy="1892006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3170892" y="2038796"/>
                      <a:ext cx="2772708" cy="1892006"/>
                      <a:chOff x="2728452" y="2422244"/>
                      <a:chExt cx="2772708" cy="1892006"/>
                    </a:xfrm>
                  </p:grpSpPr>
                  <p:cxnSp>
                    <p:nvCxnSpPr>
                      <p:cNvPr id="124" name="Straight Connector 123"/>
                      <p:cNvCxnSpPr/>
                      <p:nvPr/>
                    </p:nvCxnSpPr>
                    <p:spPr>
                      <a:xfrm flipV="1">
                        <a:off x="2743200" y="2422244"/>
                        <a:ext cx="486757" cy="1892006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/>
                      <p:cNvCxnSpPr/>
                      <p:nvPr/>
                    </p:nvCxnSpPr>
                    <p:spPr>
                      <a:xfrm flipV="1">
                        <a:off x="2728452" y="4269648"/>
                        <a:ext cx="2772708" cy="15104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3231372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TextBox 116"/>
                <p:cNvSpPr txBox="1"/>
                <p:nvPr/>
              </p:nvSpPr>
              <p:spPr>
                <a:xfrm>
                  <a:off x="5606437" y="3685811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877404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391277" y="3591902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  <p:cxnSp>
            <p:nvCxnSpPr>
              <p:cNvPr id="115" name="Straight Connector 114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5631471" y="418984"/>
              <a:ext cx="2767165" cy="1983150"/>
              <a:chOff x="2877403" y="1500648"/>
              <a:chExt cx="3457387" cy="2480131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877403" y="1500648"/>
                <a:ext cx="3457387" cy="2480131"/>
                <a:chOff x="2877403" y="1500648"/>
                <a:chExt cx="3457387" cy="2480131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2877403" y="1864935"/>
                  <a:ext cx="3126677" cy="1882003"/>
                  <a:chOff x="2877403" y="2720341"/>
                  <a:chExt cx="3126677" cy="1882003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2877403" y="2720341"/>
                    <a:ext cx="3097169" cy="1882003"/>
                    <a:chOff x="3288883" y="2019301"/>
                    <a:chExt cx="3097169" cy="1882003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3288883" y="2019301"/>
                      <a:ext cx="2654717" cy="1866900"/>
                      <a:chOff x="2846443" y="2402749"/>
                      <a:chExt cx="2654717" cy="1866900"/>
                    </a:xfrm>
                  </p:grpSpPr>
                  <p:cxnSp>
                    <p:nvCxnSpPr>
                      <p:cNvPr id="112" name="Straight Connector 111"/>
                      <p:cNvCxnSpPr/>
                      <p:nvPr/>
                    </p:nvCxnSpPr>
                    <p:spPr>
                      <a:xfrm flipV="1">
                        <a:off x="2846443" y="2402749"/>
                        <a:ext cx="368716" cy="1856763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12"/>
                      <p:cNvCxnSpPr/>
                      <p:nvPr/>
                    </p:nvCxnSpPr>
                    <p:spPr>
                      <a:xfrm>
                        <a:off x="2850931" y="4242486"/>
                        <a:ext cx="2650229" cy="27163"/>
                      </a:xfrm>
                      <a:prstGeom prst="line">
                        <a:avLst/>
                      </a:prstGeom>
                      <a:ln w="57150">
                        <a:solidFill>
                          <a:schemeClr val="bg1">
                            <a:lumMod val="9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flipV="1">
                      <a:off x="5928852" y="2057400"/>
                      <a:ext cx="457200" cy="1843904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231372" y="2758440"/>
                    <a:ext cx="277270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" name="TextBox 104"/>
                <p:cNvSpPr txBox="1"/>
                <p:nvPr/>
              </p:nvSpPr>
              <p:spPr>
                <a:xfrm>
                  <a:off x="6069319" y="1579124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5606437" y="3685811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2877404" y="1500648"/>
                  <a:ext cx="265471" cy="294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</p:grpSp>
          <p:cxnSp>
            <p:nvCxnSpPr>
              <p:cNvPr id="103" name="Straight Connector 102"/>
              <p:cNvCxnSpPr/>
              <p:nvPr/>
            </p:nvCxnSpPr>
            <p:spPr>
              <a:xfrm>
                <a:off x="3231372" y="1903034"/>
                <a:ext cx="2286000" cy="1828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TextBox 125"/>
          <p:cNvSpPr txBox="1"/>
          <p:nvPr/>
        </p:nvSpPr>
        <p:spPr>
          <a:xfrm>
            <a:off x="1816089" y="5675776"/>
            <a:ext cx="470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ABC =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ADC </a:t>
            </a:r>
          </a:p>
        </p:txBody>
      </p:sp>
    </p:spTree>
    <p:extLst>
      <p:ext uri="{BB962C8B-B14F-4D97-AF65-F5344CB8AC3E}">
        <p14:creationId xmlns:p14="http://schemas.microsoft.com/office/powerpoint/2010/main" val="82875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  <p:bldP spid="64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66" y="463065"/>
            <a:ext cx="4896610" cy="332727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5690" y="4055806"/>
            <a:ext cx="812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ABCD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BD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689" y="4769842"/>
            <a:ext cx="7580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BAD =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BCD                                                         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906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01708A6-6866-4E52-A3E2-15830C0F1C87}"/>
              </a:ext>
            </a:extLst>
          </p:cNvPr>
          <p:cNvGrpSpPr/>
          <p:nvPr/>
        </p:nvGrpSpPr>
        <p:grpSpPr>
          <a:xfrm>
            <a:off x="467451" y="485669"/>
            <a:ext cx="8366359" cy="5913717"/>
            <a:chOff x="467451" y="485669"/>
            <a:chExt cx="8366359" cy="5913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974580" y="2189730"/>
                  <a:ext cx="5364651" cy="1881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u="sng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প্রমানঃ</a:t>
                  </a:r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AB </a:t>
                  </a:r>
                  <a14:m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‖</m:t>
                      </m:r>
                    </m:oMath>
                  </a14:m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DC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এবং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AC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তাদের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ছেদক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, </a:t>
                  </a:r>
                </a:p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সুতরাং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″BAC = ″ACD</a:t>
                  </a:r>
                </a:p>
                <a:p>
                  <a:r>
                    <a:rPr lang="en-US" sz="3200" b="1" u="sng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আবার, 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AD </a:t>
                  </a:r>
                  <a14:m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‖</m:t>
                      </m:r>
                    </m:oMath>
                  </a14:m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BC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এবং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AC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তাদের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ছেদক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, </a:t>
                  </a:r>
                </a:p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</a:t>
                  </a:r>
                  <a:r>
                    <a:rPr lang="en-US" sz="24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সুতরাং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″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ACB = </a:t>
                  </a:r>
                  <a:r>
                    <a:rPr lang="en-US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″</a:t>
                  </a:r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CAD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4580" y="2189730"/>
                  <a:ext cx="5364651" cy="1881920"/>
                </a:xfrm>
                <a:prstGeom prst="rect">
                  <a:avLst/>
                </a:prstGeom>
                <a:blipFill>
                  <a:blip r:embed="rId2"/>
                  <a:stretch>
                    <a:fillRect l="-2955" t="-647" b="-12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693172" y="4364014"/>
              <a:ext cx="7758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″BAC = ″ACD, ″ACB = ″CAD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AC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বাহু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02618" y="3953656"/>
              <a:ext cx="4727281" cy="50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∆ABC ও ∆ACD- এ ,  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494023" y="4755727"/>
                  <a:ext cx="4609067" cy="5078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সুতরাং</a:t>
                  </a:r>
                  <a:r>
                    <a:rPr lang="en-US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∆ABC </a:t>
                  </a:r>
                  <a14:m>
                    <m:oMath xmlns:m="http://schemas.openxmlformats.org/officeDocument/2006/math">
                      <m:r>
                        <a:rPr lang="en-US" sz="2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a14:m>
                  <a:r>
                    <a:rPr lang="en-US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∆ACD 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4023" y="4755727"/>
                  <a:ext cx="4609067" cy="507820"/>
                </a:xfrm>
                <a:prstGeom prst="rect">
                  <a:avLst/>
                </a:prstGeom>
                <a:blipFill>
                  <a:blip r:embed="rId3"/>
                  <a:stretch>
                    <a:fillRect l="-2646" t="-15663" b="-385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33004" y="5445279"/>
              <a:ext cx="76313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একইভাবে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ABCD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সামান্তরিকের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কর্ণ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AC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প্রমান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″BAD = ″BCD  (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প্রমাণিত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endParaRPr lang="en-US" sz="2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29175" y="5100503"/>
              <a:ext cx="3647072" cy="50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″ABC = ″ADC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0C49A3-0278-42A6-8FF4-DDF4C7D969D1}"/>
                </a:ext>
              </a:extLst>
            </p:cNvPr>
            <p:cNvSpPr txBox="1"/>
            <p:nvPr/>
          </p:nvSpPr>
          <p:spPr>
            <a:xfrm>
              <a:off x="3359473" y="966665"/>
              <a:ext cx="54142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ABCD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সামান্তরিক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প্রমান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″ABC = ″ADC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″BAD  = ″BCD ।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6A7F7B-BD52-43E5-A736-9E6C0B45D30F}"/>
                </a:ext>
              </a:extLst>
            </p:cNvPr>
            <p:cNvSpPr txBox="1"/>
            <p:nvPr/>
          </p:nvSpPr>
          <p:spPr>
            <a:xfrm>
              <a:off x="3469159" y="1810876"/>
              <a:ext cx="5364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অংকনের</a:t>
              </a:r>
              <a:r>
                <a:rPr lang="en-US" sz="20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বিবরণঃ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ABCD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সামান্তরিকের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কর্ণ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AC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6A8D08-7339-4409-9B55-E0F41FD8B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51" y="485669"/>
              <a:ext cx="3001708" cy="168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508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199" y="1327355"/>
            <a:ext cx="8214852" cy="4203281"/>
            <a:chOff x="209564" y="1372012"/>
            <a:chExt cx="8440450" cy="4311823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i="1" dirty="0" err="1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i="1" dirty="0" err="1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i="1" dirty="0" err="1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i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2435" y="4004615"/>
              <a:ext cx="6427579" cy="167922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i="1" dirty="0" err="1">
                  <a:solidFill>
                    <a:srgbClr val="3805F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i="1" dirty="0" err="1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i="1" dirty="0" err="1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i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i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4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6036" y="1843551"/>
            <a:ext cx="3427538" cy="4411108"/>
            <a:chOff x="2078578" y="971202"/>
            <a:chExt cx="3709851" cy="4242803"/>
          </a:xfrm>
          <a:solidFill>
            <a:srgbClr val="00FF00"/>
          </a:solidFill>
        </p:grpSpPr>
        <p:sp>
          <p:nvSpPr>
            <p:cNvPr id="18" name="TextBox 17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6" name="Down Ribbon 25"/>
          <p:cNvSpPr/>
          <p:nvPr/>
        </p:nvSpPr>
        <p:spPr>
          <a:xfrm>
            <a:off x="485046" y="471944"/>
            <a:ext cx="8174239" cy="1076668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4006" y="1972952"/>
            <a:ext cx="416318" cy="4132884"/>
            <a:chOff x="4418097" y="2115403"/>
            <a:chExt cx="458533" cy="3712191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35677" y="1843551"/>
            <a:ext cx="3406877" cy="4413631"/>
            <a:chOff x="5235677" y="1740315"/>
            <a:chExt cx="3406877" cy="4413631"/>
          </a:xfrm>
          <a:solidFill>
            <a:srgbClr val="00FF00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35677" y="1740315"/>
              <a:ext cx="3406877" cy="4413631"/>
              <a:chOff x="2214879" y="549036"/>
              <a:chExt cx="4421448" cy="5491547"/>
            </a:xfrm>
            <a:grpFill/>
          </p:grpSpPr>
          <p:sp>
            <p:nvSpPr>
              <p:cNvPr id="34" name="TextBox 33"/>
              <p:cNvSpPr txBox="1"/>
              <p:nvPr/>
            </p:nvSpPr>
            <p:spPr>
              <a:xfrm>
                <a:off x="2214879" y="549036"/>
                <a:ext cx="4421448" cy="5491547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26627" y="3776227"/>
                <a:ext cx="3613955" cy="494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– </a:t>
                </a:r>
                <a:r>
                  <a:rPr lang="bn-IN" sz="11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11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26627" y="4270507"/>
                <a:ext cx="3613955" cy="434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 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26627" y="4704587"/>
                <a:ext cx="3613955" cy="469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/>
            <a:stretch/>
          </p:blipFill>
          <p:spPr>
            <a:xfrm>
              <a:off x="6114216" y="2051692"/>
              <a:ext cx="1649798" cy="2074956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6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77" y="1901410"/>
            <a:ext cx="4795970" cy="28440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4868" y="2831694"/>
            <a:ext cx="2094271" cy="8775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b="1" dirty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941" y="625724"/>
            <a:ext cx="8096863" cy="478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95942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8329" y="1922282"/>
            <a:ext cx="4055829" cy="2464565"/>
            <a:chOff x="3159061" y="2007862"/>
            <a:chExt cx="3253582" cy="1911500"/>
          </a:xfrm>
        </p:grpSpPr>
        <p:grpSp>
          <p:nvGrpSpPr>
            <p:cNvPr id="5" name="Group 4"/>
            <p:cNvGrpSpPr/>
            <p:nvPr/>
          </p:nvGrpSpPr>
          <p:grpSpPr>
            <a:xfrm>
              <a:off x="3159061" y="2007862"/>
              <a:ext cx="3229920" cy="1911500"/>
              <a:chOff x="3159061" y="2007862"/>
              <a:chExt cx="3229920" cy="19115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159061" y="2007862"/>
                <a:ext cx="2772708" cy="1911500"/>
                <a:chOff x="2716621" y="2391310"/>
                <a:chExt cx="2772708" cy="19115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2740283" y="2391310"/>
                  <a:ext cx="486708" cy="191150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716621" y="4269648"/>
                  <a:ext cx="2772708" cy="15104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 flipV="1">
                <a:off x="5902273" y="2019300"/>
                <a:ext cx="486708" cy="188200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3639935" y="2034522"/>
              <a:ext cx="277270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32387" y="663791"/>
            <a:ext cx="7211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8753" y="4831848"/>
            <a:ext cx="707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/>
          </a:p>
        </p:txBody>
      </p:sp>
      <p:sp>
        <p:nvSpPr>
          <p:cNvPr id="23" name="Arc 22"/>
          <p:cNvSpPr/>
          <p:nvPr/>
        </p:nvSpPr>
        <p:spPr>
          <a:xfrm rot="21428002">
            <a:off x="5690788" y="4003939"/>
            <a:ext cx="575188" cy="560438"/>
          </a:xfrm>
          <a:prstGeom prst="arc">
            <a:avLst>
              <a:gd name="adj1" fmla="val 10059930"/>
              <a:gd name="adj2" fmla="val 18112514"/>
            </a:avLst>
          </a:prstGeom>
          <a:ln w="57150">
            <a:solidFill>
              <a:srgbClr val="FD1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0039437">
            <a:off x="2900180" y="1812838"/>
            <a:ext cx="575188" cy="560438"/>
          </a:xfrm>
          <a:prstGeom prst="arc">
            <a:avLst>
              <a:gd name="adj1" fmla="val 10059930"/>
              <a:gd name="adj2" fmla="val 17861785"/>
            </a:avLst>
          </a:prstGeom>
          <a:ln w="57150">
            <a:solidFill>
              <a:srgbClr val="FD1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7158443">
            <a:off x="6260531" y="1780823"/>
            <a:ext cx="575188" cy="560438"/>
          </a:xfrm>
          <a:prstGeom prst="arc">
            <a:avLst>
              <a:gd name="adj1" fmla="val 10059930"/>
              <a:gd name="adj2" fmla="val 16497631"/>
            </a:avLst>
          </a:prstGeom>
          <a:ln w="57150">
            <a:solidFill>
              <a:srgbClr val="FD1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6299154">
            <a:off x="2410874" y="3993604"/>
            <a:ext cx="575188" cy="560438"/>
          </a:xfrm>
          <a:prstGeom prst="arc">
            <a:avLst>
              <a:gd name="adj1" fmla="val 10059930"/>
              <a:gd name="adj2" fmla="val 16497631"/>
            </a:avLst>
          </a:prstGeom>
          <a:ln w="57150">
            <a:solidFill>
              <a:srgbClr val="FD1B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3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71949" y="1253612"/>
            <a:ext cx="8141109" cy="1091381"/>
          </a:xfrm>
          <a:prstGeom prst="wedgeRectCallout">
            <a:avLst>
              <a:gd name="adj1" fmla="val -1159"/>
              <a:gd name="adj2" fmla="val 107138"/>
            </a:avLst>
          </a:prstGeom>
          <a:solidFill>
            <a:srgbClr val="FFFF00"/>
          </a:solidFill>
          <a:ln w="76200">
            <a:solidFill>
              <a:srgbClr val="3805F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949" y="3510115"/>
            <a:ext cx="8141109" cy="884904"/>
          </a:xfrm>
          <a:prstGeom prst="rect">
            <a:avLst/>
          </a:prstGeom>
          <a:solidFill>
            <a:srgbClr val="72FBFE"/>
          </a:solidFill>
          <a:ln w="28575">
            <a:solidFill>
              <a:srgbClr val="3805F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2756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00400" y="3886200"/>
            <a:ext cx="2743200" cy="209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2849106" y="1452249"/>
            <a:ext cx="3188835" cy="2507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27" y="3877625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30451 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4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200396" y="1989804"/>
            <a:ext cx="457204" cy="19262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3886200"/>
            <a:ext cx="274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144">
            <a:off x="3208425" y="2059141"/>
            <a:ext cx="3188835" cy="250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8049">
            <a:off x="-17248" y="1273099"/>
            <a:ext cx="4428676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493 0.2740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136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0892" y="2004552"/>
            <a:ext cx="2802204" cy="1926248"/>
            <a:chOff x="2728452" y="2388000"/>
            <a:chExt cx="2802204" cy="192624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743200" y="2388000"/>
              <a:ext cx="471960" cy="19115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28452" y="4284752"/>
              <a:ext cx="2802204" cy="294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5352">
            <a:off x="5803316" y="2287438"/>
            <a:ext cx="3188835" cy="250708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943600" y="2072148"/>
            <a:ext cx="466740" cy="18881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9410">
            <a:off x="2726004" y="1437522"/>
            <a:ext cx="4428676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05104 0.2687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884">
            <a:off x="2838532" y="402016"/>
            <a:ext cx="2833532" cy="22277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59412" y="2720340"/>
            <a:ext cx="3215160" cy="1911500"/>
            <a:chOff x="3170892" y="2019300"/>
            <a:chExt cx="3215160" cy="1911500"/>
          </a:xfrm>
        </p:grpSpPr>
        <p:grpSp>
          <p:nvGrpSpPr>
            <p:cNvPr id="18" name="Group 17"/>
            <p:cNvGrpSpPr/>
            <p:nvPr/>
          </p:nvGrpSpPr>
          <p:grpSpPr>
            <a:xfrm>
              <a:off x="3170892" y="2019300"/>
              <a:ext cx="2772708" cy="1911500"/>
              <a:chOff x="2728452" y="2402748"/>
              <a:chExt cx="2772708" cy="19115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2743200" y="2402748"/>
                <a:ext cx="471960" cy="19115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728452" y="4269648"/>
                <a:ext cx="2772708" cy="151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V="1">
              <a:off x="5928852" y="2057400"/>
              <a:ext cx="457200" cy="18439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3231372" y="2758440"/>
            <a:ext cx="27727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13236" y="4505701"/>
            <a:ext cx="265471" cy="2949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6438" y="4484356"/>
            <a:ext cx="265471" cy="2949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7404" y="2356054"/>
            <a:ext cx="265471" cy="2949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1676" y="2370803"/>
            <a:ext cx="265471" cy="2949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51" y="2720341"/>
            <a:ext cx="4428676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9809 0.0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3530</TotalTime>
  <Words>377</Words>
  <Application>Microsoft Office PowerPoint</Application>
  <PresentationFormat>On-screen Show (4:3)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495</cp:revision>
  <dcterms:created xsi:type="dcterms:W3CDTF">2020-06-20T08:59:51Z</dcterms:created>
  <dcterms:modified xsi:type="dcterms:W3CDTF">2021-03-11T04:06:26Z</dcterms:modified>
</cp:coreProperties>
</file>