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3" r:id="rId7"/>
    <p:sldId id="273" r:id="rId8"/>
    <p:sldId id="278" r:id="rId9"/>
    <p:sldId id="279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E68"/>
    <a:srgbClr val="000000"/>
    <a:srgbClr val="ECB4A0"/>
    <a:srgbClr val="750B0B"/>
    <a:srgbClr val="4861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77" autoAdjust="0"/>
  </p:normalViewPr>
  <p:slideViewPr>
    <p:cSldViewPr snapToGrid="0">
      <p:cViewPr varScale="1">
        <p:scale>
          <a:sx n="52" d="100"/>
          <a:sy n="52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8EAB1-B71D-476D-970A-60A7A43648E1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16676-D295-47C5-AEB3-A07ABF00CF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05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6676-D295-47C5-AEB3-A07ABF00CFC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16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6676-D295-47C5-AEB3-A07ABF00CFC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88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6676-D295-47C5-AEB3-A07ABF00CFC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47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6676-D295-47C5-AEB3-A07ABF00CFC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1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6676-D295-47C5-AEB3-A07ABF00CFC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2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66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34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02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11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69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7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21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99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6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4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0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04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51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9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09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F48F-D4BF-41F2-AF8F-03DFE2AF2783}" type="datetimeFigureOut">
              <a:rPr lang="en-GB" smtClean="0"/>
              <a:t>23/03/2021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19A729-D42B-4873-BB92-F96FDDCC7C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8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0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8299" y="1628544"/>
            <a:ext cx="6545167" cy="299425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GB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9719" y="104662"/>
            <a:ext cx="4216263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9460" y="937113"/>
            <a:ext cx="190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GB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9978" y="983492"/>
            <a:ext cx="1900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endParaRPr lang="en-GB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7112" y="996864"/>
            <a:ext cx="290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হাঁড়িপাতিল</a:t>
            </a:r>
            <a:endParaRPr lang="en-GB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157" y="2597174"/>
            <a:ext cx="10324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---------ব্যবহার অপরিহার্য।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-----------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করি।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 মাটি দিয়ে ---------------তৈরি করে।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831" y="3073491"/>
            <a:ext cx="2085013" cy="969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507" y="2364887"/>
            <a:ext cx="2085013" cy="96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495" y="3813361"/>
            <a:ext cx="3090940" cy="9693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0126" y="1779549"/>
            <a:ext cx="924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শব্দ বসিয়ে শূন্যস্থান পূরন কর।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"/>
          <a:stretch/>
        </p:blipFill>
        <p:spPr>
          <a:xfrm>
            <a:off x="1114425" y="623456"/>
            <a:ext cx="9886950" cy="5634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7965" y="1736639"/>
            <a:ext cx="4512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" y="-607457"/>
            <a:ext cx="12649200" cy="8845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9614" y="2615920"/>
            <a:ext cx="6400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মোছাঃ মুন্নি বেগম।</a:t>
            </a:r>
          </a:p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বরদেশ্বরী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913" y="1692590"/>
            <a:ext cx="479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0" y="1692590"/>
            <a:ext cx="5754867" cy="665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283" y="994087"/>
            <a:ext cx="3898231" cy="9935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just"/>
            <a:r>
              <a:rPr lang="bn-BD" sz="6600" i="1" u="sng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6600" i="1" u="sng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5915" y="1490870"/>
            <a:ext cx="8133347" cy="45720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মাটির ব্যবহার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৩/০৩/২০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খ্রিঃ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614" y="3112128"/>
            <a:ext cx="11189610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রক্ষায় মাটির গুরুত্ব বর্ণনা করতে পারবে।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6316" y="1035244"/>
            <a:ext cx="6317674" cy="16625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46" y="3060589"/>
            <a:ext cx="4241938" cy="989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14" y="152678"/>
            <a:ext cx="5329858" cy="2815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1" y="198667"/>
            <a:ext cx="5394463" cy="2815934"/>
          </a:xfrm>
          <a:prstGeom prst="rect">
            <a:avLst/>
          </a:prstGeom>
          <a:ln w="57150">
            <a:solidFill>
              <a:srgbClr val="DE9E68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844" y="3555116"/>
            <a:ext cx="4669941" cy="1780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490" y="4517026"/>
            <a:ext cx="6455376" cy="23409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9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1" y="981552"/>
            <a:ext cx="4994896" cy="3065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31" y="981552"/>
            <a:ext cx="5542235" cy="3319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86827" y="4914528"/>
            <a:ext cx="660517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থেকেই আসে আমাদের প্রতিদিনের খাবার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956" y="4914528"/>
            <a:ext cx="426160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কোথা থেকে আসে?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8" y="140603"/>
            <a:ext cx="11642816" cy="59563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3" y="6096911"/>
            <a:ext cx="1179068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006" y="267253"/>
            <a:ext cx="4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কাজ </a:t>
            </a:r>
            <a:endParaRPr lang="en-GB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73046"/>
            <a:ext cx="11965557" cy="110799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জন্য মাটি গুরুত্বপূর্ণ কেন ব্যাখ্যা কর।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50" y="2252370"/>
            <a:ext cx="10701456" cy="24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848</TotalTime>
  <Words>109</Words>
  <Application>Microsoft Office PowerPoint</Application>
  <PresentationFormat>Widescreen</PresentationFormat>
  <Paragraphs>33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PTI-PANCHAGARH-06</dc:creator>
  <cp:lastModifiedBy>Windows User</cp:lastModifiedBy>
  <cp:revision>182</cp:revision>
  <dcterms:created xsi:type="dcterms:W3CDTF">2019-03-13T06:50:58Z</dcterms:created>
  <dcterms:modified xsi:type="dcterms:W3CDTF">2021-03-23T18:11:02Z</dcterms:modified>
</cp:coreProperties>
</file>