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6" r:id="rId6"/>
    <p:sldId id="262" r:id="rId7"/>
    <p:sldId id="263" r:id="rId8"/>
    <p:sldId id="264" r:id="rId9"/>
    <p:sldId id="273" r:id="rId10"/>
    <p:sldId id="274" r:id="rId11"/>
    <p:sldId id="275" r:id="rId12"/>
    <p:sldId id="277" r:id="rId13"/>
    <p:sldId id="278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1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4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8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9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88AE-F569-459A-8C61-34A0EB1C7EAA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1847B-FFDA-4462-8D27-F4E74C9F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0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146005" y="2535950"/>
            <a:ext cx="1631991" cy="1340591"/>
          </a:xfrm>
          <a:prstGeom prst="wedgeEllipseCallout">
            <a:avLst>
              <a:gd name="adj1" fmla="val 112297"/>
              <a:gd name="adj2" fmla="val -138404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5240084" y="2701617"/>
            <a:ext cx="1510579" cy="1454766"/>
          </a:xfrm>
          <a:prstGeom prst="wedgeEllipseCallout">
            <a:avLst>
              <a:gd name="adj1" fmla="val -21469"/>
              <a:gd name="adj2" fmla="val -137574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7212169" y="2421775"/>
            <a:ext cx="1458543" cy="1454766"/>
          </a:xfrm>
          <a:prstGeom prst="wedgeEllipseCallout">
            <a:avLst>
              <a:gd name="adj1" fmla="val -156766"/>
              <a:gd name="adj2" fmla="val -114557"/>
            </a:avLst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486405" y="1300766"/>
            <a:ext cx="373482" cy="309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56849" y="2701617"/>
            <a:ext cx="94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চ্ছা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8362" y="2641326"/>
            <a:ext cx="927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/>
              </a:rPr>
              <a:t>শু</a:t>
            </a:r>
            <a:endParaRPr lang="en-US" sz="60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1960" y="2860878"/>
            <a:ext cx="94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/>
              </a:rPr>
              <a:t>ভে</a:t>
            </a:r>
            <a:endParaRPr lang="en-US" sz="6000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5648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5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2754" y="5492381"/>
            <a:ext cx="44893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প্রিন্টার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দ্বারা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ছবির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হার্ডকপি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বের</a:t>
            </a:r>
            <a:endParaRPr lang="en-US" sz="24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54" y="625341"/>
            <a:ext cx="8203915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2754" y="5492381"/>
            <a:ext cx="44893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মনিট</a:t>
            </a:r>
            <a:r>
              <a:rPr lang="en-US" sz="2400" dirty="0" err="1">
                <a:latin typeface="NikoshBAN"/>
              </a:rPr>
              <a:t>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দ্বারা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প্রদর্শ</a:t>
            </a:r>
            <a:r>
              <a:rPr lang="en-US" sz="2400" dirty="0" err="1">
                <a:latin typeface="NikoshBAN"/>
              </a:rPr>
              <a:t>ন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60" y="625341"/>
            <a:ext cx="821123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2754" y="5492381"/>
            <a:ext cx="44893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প্লটার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দ্বারা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প্রিন্ট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1200" r="12176" b="3344"/>
          <a:stretch/>
        </p:blipFill>
        <p:spPr>
          <a:xfrm>
            <a:off x="2061229" y="576327"/>
            <a:ext cx="7978025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2754" y="5492381"/>
            <a:ext cx="44893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মোবাইল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স্কিন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দ্বারা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ছবি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প্রদর্শ</a:t>
            </a:r>
            <a:r>
              <a:rPr lang="en-US" sz="2400" dirty="0" err="1">
                <a:latin typeface="NikoshBAN"/>
              </a:rPr>
              <a:t>ন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61" y="550571"/>
            <a:ext cx="845106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70"/>
            <a:ext cx="12312203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36333" y="2186572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90677" y="4602802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41934" y="3393637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34091" y="2185385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16050" y="4599049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23288" y="2191597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8936" y="1471124"/>
            <a:ext cx="4541821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756" y="2691604"/>
            <a:ext cx="618056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স্কিন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7875" y="3808500"/>
            <a:ext cx="5070801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1428" y="2101899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01898" y="2122546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46462" y="2108738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2499" y="3329562"/>
            <a:ext cx="312469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15535" y="3300466"/>
            <a:ext cx="3106274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1247" y="3310917"/>
            <a:ext cx="3256429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41265" y="4490648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0757" y="4529720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46259" y="4489903"/>
            <a:ext cx="278486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23282" y="2193728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15355" y="2173391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01908" y="2161866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63795" y="3444362"/>
            <a:ext cx="510988" cy="4214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73205" y="3431526"/>
            <a:ext cx="510988" cy="419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135271" y="3405578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67890" y="3401712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19609" y="4567732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19612" y="4580404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34091" y="3408630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84501" y="4580389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297889" y="4568860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7928" y="5047029"/>
            <a:ext cx="541377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12614" y="5829925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525521" y="5712557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58151" y="5695453"/>
            <a:ext cx="3256429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296209" y="5790350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98447" y="5776798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025645" y="5790350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42395" y="5802749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04771" y="5844918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497676" y="5668889"/>
            <a:ext cx="3106274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স্কিন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4454" y="652419"/>
            <a:ext cx="290309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একক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1981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8" grpId="2" animBg="1"/>
      <p:bldP spid="22" grpId="0" animBg="1"/>
      <p:bldP spid="22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26" grpId="2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1" grpId="0" animBg="1"/>
      <p:bldP spid="33" grpId="0" animBg="1"/>
      <p:bldP spid="33" grpId="1" animBg="1"/>
      <p:bldP spid="33" grpId="2" animBg="1"/>
      <p:bldP spid="33" grpId="3" animBg="1"/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2"/>
          <a:stretch/>
        </p:blipFill>
        <p:spPr>
          <a:xfrm>
            <a:off x="1108123" y="598869"/>
            <a:ext cx="10251132" cy="5669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2753" y="1058243"/>
            <a:ext cx="29030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বাড়ির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endParaRPr lang="en-US" sz="2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1649" y="2797601"/>
            <a:ext cx="8864600" cy="40011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তোমার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চেনা</a:t>
            </a:r>
            <a:r>
              <a:rPr lang="en-US" sz="2000" dirty="0" smtClean="0">
                <a:latin typeface="NikoshBAN"/>
              </a:rPr>
              <a:t> ০৫ </a:t>
            </a:r>
            <a:r>
              <a:rPr lang="en-US" sz="2000" dirty="0" err="1" smtClean="0">
                <a:latin typeface="NikoshBAN"/>
              </a:rPr>
              <a:t>টি</a:t>
            </a:r>
            <a:r>
              <a:rPr lang="en-US" sz="2000" dirty="0" smtClean="0">
                <a:latin typeface="NikoshBAN"/>
              </a:rPr>
              <a:t>  </a:t>
            </a:r>
            <a:r>
              <a:rPr lang="en-US" sz="2000" dirty="0" err="1" smtClean="0">
                <a:latin typeface="NikoshBAN"/>
              </a:rPr>
              <a:t>আউটপুট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ডিভাইসের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নাম</a:t>
            </a:r>
            <a:r>
              <a:rPr lang="en-US" sz="2000" dirty="0" smtClean="0">
                <a:latin typeface="NikoshBAN"/>
              </a:rPr>
              <a:t> ও </a:t>
            </a:r>
            <a:r>
              <a:rPr lang="en-US" sz="2000" dirty="0" err="1" smtClean="0">
                <a:latin typeface="NikoshBAN"/>
              </a:rPr>
              <a:t>তাদের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বর্ণনা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নিয়ে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আসবে</a:t>
            </a:r>
            <a:r>
              <a:rPr lang="en-US" sz="2000" dirty="0" smtClean="0">
                <a:latin typeface="NikoshBAN"/>
              </a:rPr>
              <a:t>।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63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0"/>
            <a:ext cx="121920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077827">
            <a:off x="2307059" y="651370"/>
            <a:ext cx="416202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সকলকে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সাথে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থাকার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…</a:t>
            </a:r>
            <a:endParaRPr lang="en-US" sz="2400" dirty="0">
              <a:latin typeface="NikoshBAN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022909" y="2535950"/>
            <a:ext cx="1365161" cy="1454766"/>
          </a:xfrm>
          <a:prstGeom prst="wedgeEllipseCallout">
            <a:avLst>
              <a:gd name="adj1" fmla="val 193318"/>
              <a:gd name="adj2" fmla="val -99507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4867638" y="3043781"/>
            <a:ext cx="1365161" cy="1454766"/>
          </a:xfrm>
          <a:prstGeom prst="wedgeEllipseCallout">
            <a:avLst>
              <a:gd name="adj1" fmla="val 60299"/>
              <a:gd name="adj2" fmla="val -13137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6624743" y="3043781"/>
            <a:ext cx="1365161" cy="1454766"/>
          </a:xfrm>
          <a:prstGeom prst="wedgeEllipseCallout">
            <a:avLst>
              <a:gd name="adj1" fmla="val -62343"/>
              <a:gd name="adj2" fmla="val -13137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8278699" y="2535949"/>
            <a:ext cx="1365161" cy="1454766"/>
          </a:xfrm>
          <a:prstGeom prst="wedgeEllipseCallout">
            <a:avLst>
              <a:gd name="adj1" fmla="val -179324"/>
              <a:gd name="adj2" fmla="val -9950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44932" y="2613392"/>
            <a:ext cx="9401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/>
              </a:rPr>
              <a:t>ন্য</a:t>
            </a:r>
            <a:endParaRPr lang="en-US" sz="60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627" y="2755501"/>
            <a:ext cx="927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NikoshBAN"/>
              </a:rPr>
              <a:t>ধ</a:t>
            </a:r>
            <a:endParaRPr lang="en-US" sz="6000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6953" y="3263332"/>
            <a:ext cx="94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4"/>
                </a:solidFill>
                <a:latin typeface="NikoshBAN"/>
              </a:rPr>
              <a:t>বা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9663" y="2767802"/>
            <a:ext cx="94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NikoshBAN"/>
              </a:rPr>
              <a:t>দ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/>
              </a:rPr>
              <a:t>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64017" y="1764406"/>
            <a:ext cx="360726" cy="1931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79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8" y="450759"/>
            <a:ext cx="3060092" cy="256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0143" y="1248871"/>
            <a:ext cx="313171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পরিচিতি</a:t>
            </a:r>
            <a:endParaRPr lang="en-US" sz="40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287" y="3059668"/>
            <a:ext cx="52663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/>
              </a:rPr>
              <a:t>শিক্ষক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পরিচিতি</a:t>
            </a:r>
            <a:endParaRPr lang="en-US" sz="2000" dirty="0">
              <a:latin typeface="NikoshBAN" panose="02000000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5808" y="3059668"/>
            <a:ext cx="52663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/>
              </a:rPr>
              <a:t>পাঠ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পরিচিতি</a:t>
            </a:r>
            <a:endParaRPr lang="en-US" sz="2000" dirty="0">
              <a:latin typeface="NikoshBAN" panose="0200000000000000000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287" y="3457771"/>
            <a:ext cx="526638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208687" y="3457771"/>
            <a:ext cx="526638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21469" y="3504951"/>
            <a:ext cx="437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সৌরভ দেব নাথ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6835" y="4213242"/>
            <a:ext cx="4144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210" y="4602546"/>
            <a:ext cx="490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কোনাপাড়া উচ্চ বিদ্যালয়,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ঈশ্বরগঞ্জ, ময়মনসিংহ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souravcse02gmail.com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2789" y="3508320"/>
            <a:ext cx="5207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8620" y="735739"/>
            <a:ext cx="41620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কিছু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পর্যালোচনা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করি</a:t>
            </a:r>
            <a:r>
              <a:rPr lang="en-US" sz="2400" dirty="0" smtClean="0">
                <a:latin typeface="NikoshBAN"/>
              </a:rPr>
              <a:t>…</a:t>
            </a:r>
            <a:endParaRPr lang="en-US" sz="24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3359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7" t="12394" r="11267" b="10235"/>
          <a:stretch/>
        </p:blipFill>
        <p:spPr>
          <a:xfrm>
            <a:off x="930146" y="1815589"/>
            <a:ext cx="4620648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16107" r="8450" b="13471"/>
          <a:stretch/>
        </p:blipFill>
        <p:spPr>
          <a:xfrm>
            <a:off x="5743977" y="1998469"/>
            <a:ext cx="5782668" cy="2834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6889" y="5015989"/>
            <a:ext cx="29471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মনিট</a:t>
            </a:r>
            <a:r>
              <a:rPr lang="en-US" sz="3200" dirty="0" err="1">
                <a:latin typeface="NikoshBAN"/>
              </a:rPr>
              <a:t>র</a:t>
            </a:r>
            <a:endParaRPr lang="en-US" sz="32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7683" y="4968392"/>
            <a:ext cx="29471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প্রজেক্ট</a:t>
            </a:r>
            <a:r>
              <a:rPr lang="en-US" sz="3200" dirty="0" err="1">
                <a:latin typeface="NikoshBAN"/>
              </a:rPr>
              <a:t>র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829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8620" y="735739"/>
            <a:ext cx="41620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কিছু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পর্যালোচনা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করি</a:t>
            </a:r>
            <a:r>
              <a:rPr lang="en-US" sz="2400" dirty="0" smtClean="0">
                <a:latin typeface="NikoshBAN"/>
              </a:rPr>
              <a:t>…</a:t>
            </a:r>
            <a:endParaRPr lang="en-US" sz="24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42" y="1933143"/>
            <a:ext cx="3793990" cy="294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9" b="89728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99" y="2221913"/>
            <a:ext cx="4594644" cy="2651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6889" y="5015989"/>
            <a:ext cx="29471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স্পিকার</a:t>
            </a:r>
            <a:endParaRPr lang="en-US" sz="32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3594" y="5015989"/>
            <a:ext cx="29471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প্রিন্টার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1115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8620" y="735739"/>
            <a:ext cx="41620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কিছু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পর্যালোচনা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করি</a:t>
            </a:r>
            <a:r>
              <a:rPr lang="en-US" sz="2400" dirty="0" smtClean="0">
                <a:latin typeface="NikoshBAN"/>
              </a:rPr>
              <a:t>…</a:t>
            </a:r>
            <a:endParaRPr lang="en-US" sz="24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6889" y="5015989"/>
            <a:ext cx="29471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মোবাইল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স্কিন</a:t>
            </a:r>
            <a:endParaRPr lang="en-US" sz="32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3594" y="5015989"/>
            <a:ext cx="29471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প্লটার</a:t>
            </a:r>
            <a:endParaRPr lang="en-US" sz="32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0" b="100000" l="33417" r="6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0" t="6946" r="30187" b="4173"/>
          <a:stretch/>
        </p:blipFill>
        <p:spPr>
          <a:xfrm>
            <a:off x="1373126" y="1636272"/>
            <a:ext cx="3340925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31" b="12113"/>
          <a:stretch/>
        </p:blipFill>
        <p:spPr>
          <a:xfrm>
            <a:off x="6585932" y="1636272"/>
            <a:ext cx="420794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3246" y="1106641"/>
            <a:ext cx="41620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আজকে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আলোচনার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বিষয়</a:t>
            </a:r>
            <a:r>
              <a:rPr lang="en-US" sz="2400" dirty="0" smtClean="0">
                <a:latin typeface="NikoshBAN"/>
              </a:rPr>
              <a:t>…</a:t>
            </a:r>
            <a:endParaRPr lang="en-US" sz="2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3333" y="3136612"/>
            <a:ext cx="576553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আউটপুট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ডিভাইস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27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6836" y="941802"/>
            <a:ext cx="281832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শিখনফ</a:t>
            </a:r>
            <a:r>
              <a:rPr lang="en-US" sz="2800" dirty="0" err="1">
                <a:latin typeface="NikoshBAN"/>
              </a:rPr>
              <a:t>ল</a:t>
            </a:r>
            <a:endParaRPr lang="en-US" sz="28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554" y="1883604"/>
            <a:ext cx="58792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/>
              </a:rPr>
              <a:t>১। </a:t>
            </a:r>
            <a:r>
              <a:rPr lang="en-US" sz="2000" dirty="0" err="1" smtClean="0">
                <a:latin typeface="NikoshBAN"/>
              </a:rPr>
              <a:t>আউটপুট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ডিভাইস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সম্পর্কে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ব্যাখ্যা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করতে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পারবে</a:t>
            </a:r>
            <a:r>
              <a:rPr lang="en-US" sz="2000" dirty="0" smtClean="0">
                <a:latin typeface="NikoshBAN"/>
              </a:rPr>
              <a:t> । </a:t>
            </a:r>
            <a:endParaRPr lang="en-US" sz="20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552" y="2705705"/>
            <a:ext cx="657471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/>
              </a:rPr>
              <a:t>২। </a:t>
            </a:r>
            <a:r>
              <a:rPr lang="en-US" sz="2000" dirty="0" err="1">
                <a:latin typeface="NikoshBAN"/>
              </a:rPr>
              <a:t>আউটপুট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ডিভাইসের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সুবিধাসমূহ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ব্যাখ্যা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করতে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পারবে</a:t>
            </a:r>
            <a:r>
              <a:rPr lang="en-US" sz="2000" dirty="0">
                <a:latin typeface="NikoshBAN"/>
              </a:rPr>
              <a:t> । </a:t>
            </a:r>
            <a:r>
              <a:rPr lang="en-US" sz="2000" dirty="0" smtClean="0">
                <a:latin typeface="NikoshBAN"/>
              </a:rPr>
              <a:t>  </a:t>
            </a:r>
            <a:endParaRPr lang="en-US" sz="2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551" y="3546762"/>
            <a:ext cx="61336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/>
              </a:rPr>
              <a:t>৩</a:t>
            </a:r>
            <a:r>
              <a:rPr lang="en-US" sz="2000" dirty="0" smtClean="0">
                <a:latin typeface="NikoshBAN"/>
              </a:rPr>
              <a:t>। </a:t>
            </a:r>
            <a:r>
              <a:rPr lang="en-US" sz="2000" dirty="0" err="1">
                <a:latin typeface="NikoshBAN"/>
              </a:rPr>
              <a:t>আউটপুট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ডিভাইসের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গুরুত্ব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ব্যাখ্যা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করতে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পারবে</a:t>
            </a:r>
            <a:r>
              <a:rPr lang="en-US" sz="2000" dirty="0">
                <a:latin typeface="NikoshBAN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2168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65" y="599583"/>
            <a:ext cx="8262404" cy="4754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2754" y="5492381"/>
            <a:ext cx="44893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প্রজেক্টর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দ্বারা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মাল্টিমিডিয়া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ক্লাস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516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20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65" y="599583"/>
            <a:ext cx="8262404" cy="4754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2754" y="5492381"/>
            <a:ext cx="448936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হেডফোন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দ্বারা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শব্দ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গ্রহন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65" y="599583"/>
            <a:ext cx="826240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198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</dc:creator>
  <cp:lastModifiedBy>Lotus</cp:lastModifiedBy>
  <cp:revision>45</cp:revision>
  <dcterms:created xsi:type="dcterms:W3CDTF">2021-02-24T08:50:30Z</dcterms:created>
  <dcterms:modified xsi:type="dcterms:W3CDTF">2021-03-25T04:22:07Z</dcterms:modified>
</cp:coreProperties>
</file>