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sldIdLst>
    <p:sldId id="257" r:id="rId2"/>
    <p:sldId id="284" r:id="rId3"/>
    <p:sldId id="285" r:id="rId4"/>
    <p:sldId id="259" r:id="rId5"/>
    <p:sldId id="280" r:id="rId6"/>
    <p:sldId id="271" r:id="rId7"/>
    <p:sldId id="272" r:id="rId8"/>
    <p:sldId id="273" r:id="rId9"/>
    <p:sldId id="278" r:id="rId10"/>
    <p:sldId id="283" r:id="rId11"/>
    <p:sldId id="277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-780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2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234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65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4426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1124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8990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19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89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142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35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524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113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08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97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361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79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48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7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FF178A-24E5-4D1B-91D1-A4638223AFC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968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hmedpalash121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>
            <a:extLst>
              <a:ext uri="{FF2B5EF4-FFF2-40B4-BE49-F238E27FC236}">
                <a16:creationId xmlns:a16="http://schemas.microsoft.com/office/drawing/2014/main" xmlns="" id="{C949D090-46AC-4FAE-80E2-B55EFF7C8CDB}"/>
              </a:ext>
            </a:extLst>
          </p:cNvPr>
          <p:cNvSpPr/>
          <p:nvPr/>
        </p:nvSpPr>
        <p:spPr>
          <a:xfrm>
            <a:off x="-1" y="224660"/>
            <a:ext cx="12085983" cy="1683654"/>
          </a:xfrm>
          <a:prstGeom prst="ribbon">
            <a:avLst>
              <a:gd name="adj1" fmla="val 33333"/>
              <a:gd name="adj2" fmla="val 50000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000" dirty="0"/>
              <a:t>স্বাগতম</a:t>
            </a:r>
            <a:endParaRPr lang="en-US" sz="10000" dirty="0"/>
          </a:p>
        </p:txBody>
      </p:sp>
      <p:pic>
        <p:nvPicPr>
          <p:cNvPr id="5" name="Picture 2" descr="C:\Users\DOEL\Pictures\afzal.jpg">
            <a:extLst>
              <a:ext uri="{FF2B5EF4-FFF2-40B4-BE49-F238E27FC236}">
                <a16:creationId xmlns:a16="http://schemas.microsoft.com/office/drawing/2014/main" xmlns="" id="{DBDFCDBA-C3A1-404C-929E-7E72ABEB8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8123" y="2082018"/>
            <a:ext cx="7891976" cy="436098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113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7A25CE-FBF7-4568-A35F-80CDF4A4995F}"/>
                  </a:ext>
                </a:extLst>
              </p:cNvPr>
              <p:cNvSpPr txBox="1"/>
              <p:nvPr/>
            </p:nvSpPr>
            <p:spPr>
              <a:xfrm>
                <a:off x="829994" y="717452"/>
                <a:ext cx="11240086" cy="5191165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3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utonnyMJ" pitchFamily="2" charset="0"/>
                    <a:cs typeface="Times New Roman" panose="02020603050405020304" pitchFamily="18" charset="0"/>
                  </a:rPr>
                  <a:t>Avevi,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SutonnyMJ" pitchFamily="2" charset="0"/>
                    <a:cs typeface="Times New Roman" panose="02020603050405020304" pitchFamily="18" charset="0"/>
                  </a:rPr>
                  <a:t> Ges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SutonnyMJ" pitchFamily="2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SutonnyMJ" pitchFamily="2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SutonnyMJ" pitchFamily="2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SutonnyMJ" pitchFamily="2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SutonnyMJ" pitchFamily="2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SutonnyMJ" pitchFamily="2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3+0−2</m:t>
                              </m:r>
                            </m:e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−6−2+3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1+0+4</m:t>
                              </m:r>
                            </m:e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2−4−6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SutonnyMJ" pitchFamily="2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SutonnyMJ" pitchFamily="2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SutonnyMJ" pitchFamily="2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SutonnyMJ" pitchFamily="2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SutonnyMJ" pitchFamily="2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SutonnyMJ" pitchFamily="2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SutonnyMJ" pitchFamily="2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AB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2400" i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2400" dirty="0">
                    <a:latin typeface="SutonnyMJ" pitchFamily="2" charset="0"/>
                    <a:cs typeface="Times New Roman" panose="02020603050405020304" pitchFamily="18" charset="0"/>
                  </a:rPr>
                  <a:t>                   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Proved)</a:t>
                </a:r>
                <a:endParaRPr lang="en-US" sz="2400" dirty="0">
                  <a:latin typeface="SutonnyMJ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A77A25CE-FBF7-4568-A35F-80CDF4A49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94" y="717452"/>
                <a:ext cx="11240086" cy="5191165"/>
              </a:xfrm>
              <a:prstGeom prst="rect">
                <a:avLst/>
              </a:prstGeom>
              <a:blipFill>
                <a:blip r:embed="rId2"/>
                <a:stretch>
                  <a:fillRect l="-758" b="-938"/>
                </a:stretch>
              </a:blip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788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F26E8B-6D8B-4737-BC2A-D05798D61B52}"/>
              </a:ext>
            </a:extLst>
          </p:cNvPr>
          <p:cNvSpPr txBox="1"/>
          <p:nvPr/>
        </p:nvSpPr>
        <p:spPr>
          <a:xfrm>
            <a:off x="5739617" y="450166"/>
            <a:ext cx="4192174" cy="181588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>
                <a:solidFill>
                  <a:schemeClr val="tx2"/>
                </a:solidFill>
                <a:latin typeface="SutonnyMJ" pitchFamily="2" charset="0"/>
              </a:rPr>
              <a:t>evwoi</a:t>
            </a:r>
            <a:r>
              <a:rPr lang="en-US" sz="5400" u="sng" dirty="0">
                <a:solidFill>
                  <a:schemeClr val="tx2"/>
                </a:solidFill>
                <a:latin typeface="SutonnyMJ" pitchFamily="2" charset="0"/>
              </a:rPr>
              <a:t> </a:t>
            </a:r>
            <a:r>
              <a:rPr lang="en-US" sz="5400" u="sng" dirty="0" err="1">
                <a:solidFill>
                  <a:schemeClr val="tx2"/>
                </a:solidFill>
                <a:latin typeface="SutonnyMJ" pitchFamily="2" charset="0"/>
              </a:rPr>
              <a:t>KvR</a:t>
            </a:r>
            <a:endParaRPr lang="en-US" sz="5400" u="sng" dirty="0">
              <a:solidFill>
                <a:schemeClr val="tx2"/>
              </a:solidFill>
              <a:latin typeface="SutonnyMJ" pitchFamily="2" charset="0"/>
            </a:endParaRPr>
          </a:p>
          <a:p>
            <a:endParaRPr lang="en-US" sz="4000" dirty="0">
              <a:highlight>
                <a:srgbClr val="00FFFF"/>
              </a:highlight>
              <a:latin typeface="SutonnyMJ" pitchFamily="2" charset="0"/>
            </a:endParaRPr>
          </a:p>
          <a:p>
            <a:endParaRPr lang="en-US" dirty="0">
              <a:latin typeface="SutonnyMJ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16F3B3-5B8E-4881-8027-AE63777D2AD8}"/>
                  </a:ext>
                </a:extLst>
              </p:cNvPr>
              <p:cNvSpPr txBox="1"/>
              <p:nvPr/>
            </p:nvSpPr>
            <p:spPr>
              <a:xfrm>
                <a:off x="1575582" y="1983545"/>
                <a:ext cx="9566030" cy="4183068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3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utonnyMJ" pitchFamily="2" charset="0"/>
                  </a:rPr>
                  <a:t>cÖkœ: 4|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latin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</a:rPr>
                  <a:t>n‡j</a:t>
                </a:r>
                <a:r>
                  <a:rPr lang="en-US" sz="3200" dirty="0">
                    <a:latin typeface="SutonnyMJ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MI</m:t>
                    </m:r>
                  </m:oMath>
                </a14:m>
                <a:r>
                  <a:rPr lang="en-US" sz="3200" dirty="0">
                    <a:latin typeface="SutonnyMJ" pitchFamily="2" charset="0"/>
                  </a:rPr>
                  <a:t> Gi </a:t>
                </a:r>
                <a:r>
                  <a:rPr lang="en-US" sz="3200" dirty="0" err="1">
                    <a:latin typeface="SutonnyMJ" pitchFamily="2" charset="0"/>
                  </a:rPr>
                  <a:t>gvb</a:t>
                </a:r>
                <a:r>
                  <a:rPr lang="en-US" sz="3200" dirty="0">
                    <a:latin typeface="SutonnyMJ" pitchFamily="2" charset="0"/>
                  </a:rPr>
                  <a:t> wbY©q Ki, †</a:t>
                </a:r>
                <a:r>
                  <a:rPr lang="en-US" sz="3200" dirty="0" err="1">
                    <a:latin typeface="SutonnyMJ" pitchFamily="2" charset="0"/>
                  </a:rPr>
                  <a:t>hLv‡b</a:t>
                </a:r>
                <a:r>
                  <a:rPr lang="en-US" sz="3200" dirty="0">
                    <a:latin typeface="SutonnyMJ" pitchFamily="2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dirty="0">
                    <a:latin typeface="SutonnyMJ" pitchFamily="2" charset="0"/>
                  </a:rPr>
                  <a:t> GKwU GKK g¨vwUª·|</a:t>
                </a:r>
              </a:p>
              <a:p>
                <a:r>
                  <a:rPr lang="en-US" sz="3200" dirty="0" err="1">
                    <a:latin typeface="SutonnyMJ" pitchFamily="2" charset="0"/>
                  </a:rPr>
                  <a:t>cÖkœ</a:t>
                </a:r>
                <a:r>
                  <a:rPr lang="en-US" sz="3200" dirty="0">
                    <a:latin typeface="SutonnyMJ" pitchFamily="2" charset="0"/>
                  </a:rPr>
                  <a:t>: 5| </a:t>
                </a:r>
                <a:r>
                  <a:rPr lang="en-US" sz="3200" dirty="0" err="1">
                    <a:latin typeface="SutonnyMJ" pitchFamily="2" charset="0"/>
                  </a:rPr>
                  <a:t>hw</a:t>
                </a:r>
                <a:r>
                  <a:rPr lang="en-US" sz="3200" dirty="0">
                    <a:latin typeface="SutonnyMJ" pitchFamily="2" charset="0"/>
                  </a:rPr>
                  <a:t>`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SutonnyMJ" pitchFamily="2" charset="0"/>
                  </a:rPr>
                  <a:t>Ges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latin typeface="SutonnyMJ" pitchFamily="2" charset="0"/>
                  </a:rPr>
                  <a:t> nq, </a:t>
                </a:r>
              </a:p>
              <a:p>
                <a:r>
                  <a:rPr lang="en-US" sz="3200" dirty="0">
                    <a:latin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</a:rPr>
                  <a:t>Z‡e</a:t>
                </a:r>
                <a:r>
                  <a:rPr lang="en-US" sz="3200" dirty="0">
                    <a:latin typeface="SutonnyMJ" pitchFamily="2" charset="0"/>
                  </a:rPr>
                  <a:t> †`</a:t>
                </a:r>
                <a:r>
                  <a:rPr lang="en-US" sz="3200" dirty="0" err="1">
                    <a:latin typeface="SutonnyMJ" pitchFamily="2" charset="0"/>
                  </a:rPr>
                  <a:t>LvI</a:t>
                </a:r>
                <a:r>
                  <a:rPr lang="en-US" sz="3200" dirty="0">
                    <a:latin typeface="SutonnyMJ" pitchFamily="2" charset="0"/>
                  </a:rPr>
                  <a:t> †h,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US" sz="3200" dirty="0">
                  <a:latin typeface="SutonnyMJ" pitchFamily="2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F316F3B3-5B8E-4881-8027-AE63777D2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82" y="1983545"/>
                <a:ext cx="9566030" cy="4183068"/>
              </a:xfrm>
              <a:prstGeom prst="rect">
                <a:avLst/>
              </a:prstGeom>
              <a:blipFill>
                <a:blip r:embed="rId2"/>
                <a:stretch>
                  <a:fillRect l="-1527" b="-3919"/>
                </a:stretch>
              </a:blip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721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D2F635-A945-4847-BBF6-8AF221E95904}"/>
              </a:ext>
            </a:extLst>
          </p:cNvPr>
          <p:cNvSpPr txBox="1"/>
          <p:nvPr/>
        </p:nvSpPr>
        <p:spPr>
          <a:xfrm>
            <a:off x="3149600" y="2019300"/>
            <a:ext cx="4838700" cy="230832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endParaRPr lang="en-US" sz="7200" dirty="0">
              <a:highlight>
                <a:srgbClr val="008080"/>
              </a:highlight>
              <a:latin typeface="SutonnyMJ" pitchFamily="2" charset="0"/>
            </a:endParaRPr>
          </a:p>
          <a:p>
            <a:r>
              <a:rPr lang="en-US" sz="7200" dirty="0" err="1">
                <a:highlight>
                  <a:srgbClr val="008080"/>
                </a:highlight>
                <a:latin typeface="SutonnyMJ" pitchFamily="2" charset="0"/>
              </a:rPr>
              <a:t>mevB‡K</a:t>
            </a:r>
            <a:r>
              <a:rPr lang="en-US" sz="7200" dirty="0">
                <a:highlight>
                  <a:srgbClr val="008080"/>
                </a:highlight>
                <a:latin typeface="SutonnyMJ" pitchFamily="2" charset="0"/>
              </a:rPr>
              <a:t> </a:t>
            </a:r>
            <a:r>
              <a:rPr lang="en-US" sz="7200" dirty="0" err="1">
                <a:highlight>
                  <a:srgbClr val="008080"/>
                </a:highlight>
                <a:latin typeface="SutonnyMJ" pitchFamily="2" charset="0"/>
              </a:rPr>
              <a:t>ab¨ev</a:t>
            </a:r>
            <a:r>
              <a:rPr lang="en-US" sz="7200" dirty="0">
                <a:highlight>
                  <a:srgbClr val="008080"/>
                </a:highlight>
                <a:latin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xmlns="" val="17322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1266EE-9572-40C0-A829-8D7FFB39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1" y="452718"/>
            <a:ext cx="4142403" cy="140053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 algn="ctr"/>
            <a:r>
              <a:rPr lang="en-US" sz="6000" dirty="0" err="1">
                <a:highlight>
                  <a:srgbClr val="FF00FF"/>
                </a:highlight>
                <a:latin typeface="SutonnyMJ" pitchFamily="2" charset="0"/>
              </a:rPr>
              <a:t>wkÿK</a:t>
            </a:r>
            <a:r>
              <a:rPr lang="en-US" sz="6000" dirty="0">
                <a:highlight>
                  <a:srgbClr val="FF00FF"/>
                </a:highlight>
                <a:latin typeface="SutonnyMJ" pitchFamily="2" charset="0"/>
              </a:rPr>
              <a:t> cwiwPwZ</a:t>
            </a:r>
            <a:endParaRPr lang="en-US" sz="6000" dirty="0">
              <a:highlight>
                <a:srgbClr val="FF00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87014-6515-4561-9369-FDD249E56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265" y="1955409"/>
            <a:ext cx="10185009" cy="4262511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†</a:t>
            </a:r>
            <a:r>
              <a:rPr lang="en-US" sz="4300" dirty="0" err="1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gv</a:t>
            </a: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. </a:t>
            </a:r>
            <a:r>
              <a:rPr lang="en-US" sz="4300" dirty="0" err="1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BDbyP</a:t>
            </a: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 </a:t>
            </a:r>
            <a:r>
              <a:rPr lang="en-US" sz="4300" dirty="0" err="1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Avjx</a:t>
            </a: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 †</a:t>
            </a:r>
            <a:r>
              <a:rPr lang="en-US" sz="4300" dirty="0" err="1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gvj¨v</a:t>
            </a: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                                              </a:t>
            </a:r>
          </a:p>
          <a:p>
            <a:pPr marL="0" indent="0">
              <a:buNone/>
            </a:pPr>
            <a:r>
              <a:rPr lang="en-US" sz="4300" dirty="0" err="1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cÖfvlK</a:t>
            </a: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- </a:t>
            </a:r>
            <a:r>
              <a:rPr lang="en-US" sz="4300" dirty="0" err="1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MwYZ</a:t>
            </a: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			                                          </a:t>
            </a:r>
          </a:p>
          <a:p>
            <a:pPr marL="0" indent="0">
              <a:buNone/>
            </a:pP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‡</a:t>
            </a:r>
            <a:r>
              <a:rPr lang="en-US" sz="4300" dirty="0" err="1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gŠjfx</a:t>
            </a: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 </a:t>
            </a:r>
            <a:r>
              <a:rPr lang="en-US" sz="4300" dirty="0" err="1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Avãyj</a:t>
            </a: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 </a:t>
            </a:r>
            <a:r>
              <a:rPr lang="en-US" sz="4300" dirty="0" err="1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nvB</a:t>
            </a: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 †</a:t>
            </a:r>
            <a:r>
              <a:rPr lang="en-US" sz="4300" dirty="0" err="1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g‡gvwiqvj</a:t>
            </a: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 ¯‹</a:t>
            </a:r>
            <a:r>
              <a:rPr lang="en-US" sz="4300" dirty="0" err="1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zj</a:t>
            </a: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 GÛ </a:t>
            </a:r>
            <a:r>
              <a:rPr lang="en-US" sz="4300" dirty="0" err="1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K‡jR</a:t>
            </a:r>
            <a:endParaRPr lang="en-US" sz="4300" dirty="0">
              <a:solidFill>
                <a:srgbClr val="FFFF00"/>
              </a:solidFill>
              <a:highlight>
                <a:srgbClr val="008080"/>
              </a:highlight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‡</a:t>
            </a:r>
            <a:r>
              <a:rPr lang="en-US" sz="4300" dirty="0" err="1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Mvwe</a:t>
            </a: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›`</a:t>
            </a:r>
            <a:r>
              <a:rPr lang="en-US" sz="4300" dirty="0" err="1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cyi</a:t>
            </a: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, </a:t>
            </a:r>
            <a:r>
              <a:rPr lang="en-US" sz="4300" dirty="0" err="1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gyKmy`cyi</a:t>
            </a: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, †</a:t>
            </a:r>
            <a:r>
              <a:rPr lang="en-US" sz="4300" dirty="0" err="1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MvcvjMÄ</a:t>
            </a: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ahmedpalash121@gmail.com</a:t>
            </a:r>
            <a:endParaRPr lang="en-US" sz="4300" dirty="0">
              <a:solidFill>
                <a:srgbClr val="FFFF00"/>
              </a:solidFill>
              <a:highlight>
                <a:srgbClr val="00808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300" dirty="0">
                <a:solidFill>
                  <a:srgbClr val="FFFF00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Cell-01738353695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14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01162-4622-4175-B7E8-D516FAE4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68" y="452718"/>
            <a:ext cx="3157665" cy="140053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sz="6000" dirty="0">
                <a:highlight>
                  <a:srgbClr val="FF00FF"/>
                </a:highlight>
                <a:latin typeface="SutonnyMJ" pitchFamily="2" charset="0"/>
              </a:rPr>
              <a:t>cvV cwiwPwZ</a:t>
            </a:r>
            <a:endParaRPr lang="en-US" sz="6000" dirty="0">
              <a:highlight>
                <a:srgbClr val="FF00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F6B654-2080-42FA-9594-F10CBD9EB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939636"/>
            <a:ext cx="8002173" cy="3865419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highlight>
                  <a:srgbClr val="008080"/>
                </a:highlight>
                <a:latin typeface="SutonnyMJ" pitchFamily="2" charset="0"/>
              </a:rPr>
              <a:t>‡</a:t>
            </a:r>
            <a:r>
              <a:rPr lang="en-US" sz="4800" dirty="0" err="1">
                <a:highlight>
                  <a:srgbClr val="008080"/>
                </a:highlight>
                <a:latin typeface="SutonnyMJ" pitchFamily="2" charset="0"/>
              </a:rPr>
              <a:t>kÖwY-GKv`k</a:t>
            </a:r>
            <a:r>
              <a:rPr lang="en-US" sz="4800" dirty="0">
                <a:highlight>
                  <a:srgbClr val="008080"/>
                </a:highlight>
                <a:latin typeface="SutonnyMJ" pitchFamily="2" charset="0"/>
              </a:rPr>
              <a:t> I </a:t>
            </a:r>
            <a:r>
              <a:rPr lang="en-US" sz="4800" dirty="0" err="1">
                <a:highlight>
                  <a:srgbClr val="008080"/>
                </a:highlight>
                <a:latin typeface="SutonnyMJ" pitchFamily="2" charset="0"/>
              </a:rPr>
              <a:t>Øv`k</a:t>
            </a:r>
            <a:endParaRPr lang="en-US" sz="4800" dirty="0">
              <a:highlight>
                <a:srgbClr val="008080"/>
              </a:highlight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4800" dirty="0" err="1">
                <a:highlight>
                  <a:srgbClr val="008080"/>
                </a:highlight>
                <a:latin typeface="SutonnyMJ" pitchFamily="2" charset="0"/>
              </a:rPr>
              <a:t>welq</a:t>
            </a:r>
            <a:r>
              <a:rPr lang="en-US" sz="4800" dirty="0">
                <a:highlight>
                  <a:srgbClr val="008080"/>
                </a:highlight>
                <a:latin typeface="SutonnyMJ" pitchFamily="2" charset="0"/>
              </a:rPr>
              <a:t>- </a:t>
            </a:r>
            <a:r>
              <a:rPr lang="en-US" sz="4800" dirty="0" err="1">
                <a:highlight>
                  <a:srgbClr val="008080"/>
                </a:highlight>
                <a:latin typeface="SutonnyMJ" pitchFamily="2" charset="0"/>
              </a:rPr>
              <a:t>D”PZi</a:t>
            </a:r>
            <a:r>
              <a:rPr lang="en-US" sz="4800" dirty="0">
                <a:highlight>
                  <a:srgbClr val="008080"/>
                </a:highlight>
                <a:latin typeface="SutonnyMJ" pitchFamily="2" charset="0"/>
              </a:rPr>
              <a:t> </a:t>
            </a:r>
            <a:r>
              <a:rPr lang="en-US" sz="4800" dirty="0" err="1">
                <a:highlight>
                  <a:srgbClr val="008080"/>
                </a:highlight>
                <a:latin typeface="SutonnyMJ" pitchFamily="2" charset="0"/>
              </a:rPr>
              <a:t>MwYZ</a:t>
            </a:r>
            <a:r>
              <a:rPr lang="en-US" sz="4800" dirty="0">
                <a:highlight>
                  <a:srgbClr val="008080"/>
                </a:highlight>
                <a:latin typeface="SutonnyMJ" pitchFamily="2" charset="0"/>
              </a:rPr>
              <a:t> 1g </a:t>
            </a:r>
            <a:r>
              <a:rPr lang="en-US" sz="4800" dirty="0" err="1">
                <a:highlight>
                  <a:srgbClr val="008080"/>
                </a:highlight>
                <a:latin typeface="SutonnyMJ" pitchFamily="2" charset="0"/>
              </a:rPr>
              <a:t>cÎ</a:t>
            </a:r>
            <a:endParaRPr lang="en-US" sz="4800" dirty="0">
              <a:highlight>
                <a:srgbClr val="008080"/>
              </a:highlight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4800" dirty="0">
                <a:highlight>
                  <a:srgbClr val="008080"/>
                </a:highlight>
                <a:latin typeface="SutonnyMJ" pitchFamily="2" charset="0"/>
              </a:rPr>
              <a:t>Aby: 1(g¨vwUª· I </a:t>
            </a:r>
            <a:r>
              <a:rPr lang="en-US" sz="4800" dirty="0" err="1">
                <a:highlight>
                  <a:srgbClr val="008080"/>
                </a:highlight>
                <a:latin typeface="SutonnyMJ" pitchFamily="2" charset="0"/>
              </a:rPr>
              <a:t>wbY©vqK</a:t>
            </a:r>
            <a:r>
              <a:rPr lang="en-US" sz="4800" dirty="0">
                <a:highlight>
                  <a:srgbClr val="008080"/>
                </a:highlight>
                <a:latin typeface="SutonnyMJ" pitchFamily="2" charset="0"/>
              </a:rPr>
              <a:t>)</a:t>
            </a:r>
          </a:p>
          <a:p>
            <a:pPr marL="0" indent="0">
              <a:buNone/>
            </a:pPr>
            <a:r>
              <a:rPr lang="en-US" sz="4800" dirty="0">
                <a:highlight>
                  <a:srgbClr val="008080"/>
                </a:highlight>
                <a:latin typeface="SutonnyMJ" pitchFamily="2" charset="0"/>
              </a:rPr>
              <a:t>ZvwiL-24.03.2021</a:t>
            </a:r>
            <a:endParaRPr lang="en-US" sz="4800" dirty="0">
              <a:highlight>
                <a:srgbClr val="00808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2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B34563-7C8D-45DF-8F89-30970C53647A}"/>
              </a:ext>
            </a:extLst>
          </p:cNvPr>
          <p:cNvSpPr/>
          <p:nvPr/>
        </p:nvSpPr>
        <p:spPr>
          <a:xfrm>
            <a:off x="2902226" y="264417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SutonnyMJ" pitchFamily="2" charset="0"/>
              </a:rPr>
              <a:t>   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AF79BD-AD99-4DEB-B053-0BBCA09BCB9B}"/>
              </a:ext>
            </a:extLst>
          </p:cNvPr>
          <p:cNvSpPr txBox="1"/>
          <p:nvPr/>
        </p:nvSpPr>
        <p:spPr>
          <a:xfrm>
            <a:off x="2539010" y="130803"/>
            <a:ext cx="11463130" cy="418576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highlight>
                  <a:srgbClr val="FF00FF"/>
                </a:highlight>
                <a:latin typeface="SutonnyMJ" pitchFamily="2" charset="0"/>
              </a:rPr>
              <a:t>wkLbdj</a:t>
            </a:r>
            <a:endParaRPr lang="en-US" sz="6000" dirty="0">
              <a:solidFill>
                <a:schemeClr val="accent3">
                  <a:lumMod val="20000"/>
                  <a:lumOff val="80000"/>
                </a:schemeClr>
              </a:solidFill>
              <a:highlight>
                <a:srgbClr val="FF00FF"/>
              </a:highlight>
              <a:latin typeface="SutonnyMJ" pitchFamily="2" charset="0"/>
            </a:endParaRPr>
          </a:p>
          <a:p>
            <a:endParaRPr lang="en-US" sz="3600" dirty="0">
              <a:highlight>
                <a:srgbClr val="C0C0C0"/>
              </a:highlight>
              <a:latin typeface="SutonnyMJ" pitchFamily="2" charset="0"/>
            </a:endParaRPr>
          </a:p>
          <a:p>
            <a:endParaRPr lang="en-US" sz="3600" dirty="0">
              <a:highlight>
                <a:srgbClr val="C0C0C0"/>
              </a:highlight>
              <a:latin typeface="Sutonny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accent1"/>
                </a:solidFill>
                <a:highlight>
                  <a:srgbClr val="C0C0C0"/>
                </a:highlight>
                <a:latin typeface="SutonnyMJ" pitchFamily="2" charset="0"/>
              </a:rPr>
              <a:t> GKK g¨vwUª·, </a:t>
            </a:r>
            <a:r>
              <a:rPr lang="en-US" sz="4000" dirty="0" err="1">
                <a:solidFill>
                  <a:schemeClr val="accent1"/>
                </a:solidFill>
                <a:highlight>
                  <a:srgbClr val="C0C0C0"/>
                </a:highlight>
                <a:latin typeface="SutonnyMJ" pitchFamily="2" charset="0"/>
              </a:rPr>
              <a:t>UªvÝ‡cvm</a:t>
            </a:r>
            <a:r>
              <a:rPr lang="en-US" sz="4000" dirty="0">
                <a:solidFill>
                  <a:schemeClr val="accent1"/>
                </a:solidFill>
                <a:highlight>
                  <a:srgbClr val="C0C0C0"/>
                </a:highlight>
                <a:latin typeface="SutonnyMJ" pitchFamily="2" charset="0"/>
              </a:rPr>
              <a:t> g¨vwUª· </a:t>
            </a:r>
            <a:r>
              <a:rPr lang="en-US" sz="4000" dirty="0" err="1">
                <a:solidFill>
                  <a:schemeClr val="accent1"/>
                </a:solidFill>
                <a:highlight>
                  <a:srgbClr val="C0C0C0"/>
                </a:highlight>
                <a:latin typeface="SutonnyMJ" pitchFamily="2" charset="0"/>
              </a:rPr>
              <a:t>wK</a:t>
            </a:r>
            <a:r>
              <a:rPr lang="en-US" sz="4000" dirty="0">
                <a:solidFill>
                  <a:schemeClr val="accent1"/>
                </a:solidFill>
                <a:highlight>
                  <a:srgbClr val="C0C0C0"/>
                </a:highlight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highlight>
                  <a:srgbClr val="C0C0C0"/>
                </a:highlight>
                <a:latin typeface="SutonnyMJ" pitchFamily="2" charset="0"/>
              </a:rPr>
              <a:t>Zv</a:t>
            </a:r>
            <a:r>
              <a:rPr lang="en-US" sz="4000" dirty="0">
                <a:solidFill>
                  <a:schemeClr val="accent1"/>
                </a:solidFill>
                <a:highlight>
                  <a:srgbClr val="C0C0C0"/>
                </a:highlight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highlight>
                  <a:srgbClr val="C0C0C0"/>
                </a:highlight>
                <a:latin typeface="SutonnyMJ" pitchFamily="2" charset="0"/>
              </a:rPr>
              <a:t>Rvb‡Z</a:t>
            </a:r>
            <a:r>
              <a:rPr lang="en-US" sz="4000" dirty="0">
                <a:solidFill>
                  <a:schemeClr val="accent1"/>
                </a:solidFill>
                <a:highlight>
                  <a:srgbClr val="C0C0C0"/>
                </a:highlight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highlight>
                  <a:srgbClr val="C0C0C0"/>
                </a:highlight>
                <a:latin typeface="SutonnyMJ" pitchFamily="2" charset="0"/>
              </a:rPr>
              <a:t>cvi‡e</a:t>
            </a:r>
            <a:r>
              <a:rPr lang="en-US" sz="4000" dirty="0">
                <a:solidFill>
                  <a:schemeClr val="accent1"/>
                </a:solidFill>
                <a:highlight>
                  <a:srgbClr val="C0C0C0"/>
                </a:highlight>
                <a:latin typeface="SutonnyMJ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accent1"/>
                </a:solidFill>
                <a:highlight>
                  <a:srgbClr val="C0C0C0"/>
                </a:highlight>
                <a:latin typeface="SutonnyMJ" pitchFamily="2" charset="0"/>
              </a:rPr>
              <a:t> MvwbwZK </a:t>
            </a:r>
            <a:r>
              <a:rPr lang="en-US" sz="4000" dirty="0" err="1">
                <a:solidFill>
                  <a:schemeClr val="accent1"/>
                </a:solidFill>
                <a:highlight>
                  <a:srgbClr val="C0C0C0"/>
                </a:highlight>
                <a:latin typeface="SutonnyMJ" pitchFamily="2" charset="0"/>
              </a:rPr>
              <a:t>mgm¨vi</a:t>
            </a:r>
            <a:r>
              <a:rPr lang="en-US" sz="4000" dirty="0">
                <a:solidFill>
                  <a:schemeClr val="accent1"/>
                </a:solidFill>
                <a:highlight>
                  <a:srgbClr val="C0C0C0"/>
                </a:highlight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highlight>
                  <a:srgbClr val="C0C0C0"/>
                </a:highlight>
                <a:latin typeface="SutonnyMJ" pitchFamily="2" charset="0"/>
              </a:rPr>
              <a:t>mgvavb</a:t>
            </a:r>
            <a:r>
              <a:rPr lang="en-US" sz="4000" dirty="0">
                <a:solidFill>
                  <a:schemeClr val="accent1"/>
                </a:solidFill>
                <a:highlight>
                  <a:srgbClr val="C0C0C0"/>
                </a:highlight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highlight>
                  <a:srgbClr val="C0C0C0"/>
                </a:highlight>
                <a:latin typeface="SutonnyMJ" pitchFamily="2" charset="0"/>
              </a:rPr>
              <a:t>Ki‡Z</a:t>
            </a:r>
            <a:r>
              <a:rPr lang="en-US" sz="4000" dirty="0">
                <a:solidFill>
                  <a:schemeClr val="accent1"/>
                </a:solidFill>
                <a:highlight>
                  <a:srgbClr val="C0C0C0"/>
                </a:highlight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highlight>
                  <a:srgbClr val="C0C0C0"/>
                </a:highlight>
                <a:latin typeface="SutonnyMJ" pitchFamily="2" charset="0"/>
              </a:rPr>
              <a:t>cvi‡e</a:t>
            </a:r>
            <a:r>
              <a:rPr lang="en-US" sz="4000" dirty="0">
                <a:solidFill>
                  <a:schemeClr val="accent1"/>
                </a:solidFill>
                <a:highlight>
                  <a:srgbClr val="C0C0C0"/>
                </a:highlight>
                <a:latin typeface="SutonnyMJ" pitchFamily="2" charset="0"/>
              </a:rPr>
              <a:t>|</a:t>
            </a:r>
          </a:p>
          <a:p>
            <a:endParaRPr lang="en-US" sz="3600" dirty="0">
              <a:highlight>
                <a:srgbClr val="C0C0C0"/>
              </a:highlight>
              <a:latin typeface="SutonnyMJ" pitchFamily="2" charset="0"/>
            </a:endParaRPr>
          </a:p>
          <a:p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0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AFAE3F-9898-4E42-BA74-1D33E321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54" y="365761"/>
            <a:ext cx="5128843" cy="844062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 algn="ctr"/>
            <a:r>
              <a:rPr lang="en-US" sz="4400" dirty="0" err="1">
                <a:highlight>
                  <a:srgbClr val="FF00FF"/>
                </a:highlight>
                <a:latin typeface="SutonnyMJ" pitchFamily="2" charset="0"/>
              </a:rPr>
              <a:t>cvV</a:t>
            </a:r>
            <a:r>
              <a:rPr lang="en-US" sz="4400" dirty="0">
                <a:highlight>
                  <a:srgbClr val="FF00FF"/>
                </a:highlight>
                <a:latin typeface="SutonnyMJ" pitchFamily="2" charset="0"/>
              </a:rPr>
              <a:t> </a:t>
            </a:r>
            <a:r>
              <a:rPr lang="en-US" sz="4400" dirty="0" err="1">
                <a:highlight>
                  <a:srgbClr val="FF00FF"/>
                </a:highlight>
                <a:latin typeface="SutonnyMJ" pitchFamily="2" charset="0"/>
              </a:rPr>
              <a:t>m¤ú©wKZ</a:t>
            </a:r>
            <a:r>
              <a:rPr lang="en-US" sz="4400" dirty="0">
                <a:highlight>
                  <a:srgbClr val="FF00FF"/>
                </a:highlight>
                <a:latin typeface="SutonnyMJ" pitchFamily="2" charset="0"/>
              </a:rPr>
              <a:t> </a:t>
            </a:r>
            <a:r>
              <a:rPr lang="en-US" sz="4400" dirty="0" err="1">
                <a:highlight>
                  <a:srgbClr val="FF00FF"/>
                </a:highlight>
                <a:latin typeface="SutonnyMJ" pitchFamily="2" charset="0"/>
              </a:rPr>
              <a:t>welqvw</a:t>
            </a:r>
            <a:r>
              <a:rPr lang="en-US" sz="4400" dirty="0">
                <a:highlight>
                  <a:srgbClr val="FF00FF"/>
                </a:highlight>
                <a:latin typeface="SutonnyMJ" pitchFamily="2" charset="0"/>
              </a:rPr>
              <a:t>`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mc="http://schemas.openxmlformats.org/markup-compatibility/2006" xmlns="" id="{092BB791-58D2-4C5E-A924-E49A22062D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3218" y="1519311"/>
            <a:ext cx="11704320" cy="4543865"/>
          </a:xfrm>
          <a:blipFill>
            <a:blip r:embed="rId2"/>
            <a:stretch>
              <a:fillRect l="-1041" t="-1738"/>
            </a:stretch>
          </a:blip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 smtClean="0">
              <a:noFill/>
            </a:endParaRPr>
          </a:p>
          <a:p>
            <a:endParaRPr lang="en-US" dirty="0">
              <a:noFill/>
            </a:endParaRPr>
          </a:p>
          <a:p>
            <a:pPr>
              <a:buNone/>
            </a:pPr>
            <a:endParaRPr lang="en-US" dirty="0" smtClean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6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172B1-650A-428E-8EE6-B16D917B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114" y="513472"/>
            <a:ext cx="5677483" cy="794823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Autofit/>
          </a:bodyPr>
          <a:lstStyle/>
          <a:p>
            <a:pPr algn="ctr"/>
            <a:r>
              <a:rPr lang="en-US" sz="4800" u="sng" dirty="0">
                <a:solidFill>
                  <a:srgbClr val="00B0F0"/>
                </a:solidFill>
                <a:highlight>
                  <a:srgbClr val="FFFF00"/>
                </a:highlight>
                <a:latin typeface="SutonnyMJ" pitchFamily="2" charset="0"/>
              </a:rPr>
              <a:t>MvwbwZK mgm¨v I </a:t>
            </a:r>
            <a:r>
              <a:rPr lang="en-US" sz="4800" u="sng" dirty="0" err="1">
                <a:solidFill>
                  <a:srgbClr val="00B0F0"/>
                </a:solidFill>
                <a:highlight>
                  <a:srgbClr val="FFFF00"/>
                </a:highlight>
                <a:latin typeface="SutonnyMJ" pitchFamily="2" charset="0"/>
              </a:rPr>
              <a:t>mgvavb</a:t>
            </a:r>
            <a:endParaRPr lang="en-US" sz="4800" u="sng" dirty="0">
              <a:solidFill>
                <a:srgbClr val="00B0F0"/>
              </a:solidFill>
              <a:highlight>
                <a:srgbClr val="FFFF00"/>
              </a:highlight>
              <a:latin typeface="Sutonny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mc="http://schemas.openxmlformats.org/markup-compatibility/2006" xmlns="" id="{317F4FAF-8EDF-455C-91CC-908C5975A4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67286" y="1308294"/>
            <a:ext cx="11816861" cy="5261317"/>
          </a:xfrm>
          <a:blipFill>
            <a:blip r:embed="rId2"/>
            <a:stretch>
              <a:fillRect l="-1031" b="-116"/>
            </a:stretch>
          </a:blip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buNone/>
            </a:pPr>
            <a:r>
              <a:rPr lang="en-US" dirty="0" smtClean="0">
                <a:noFill/>
              </a:rPr>
              <a:t> </a:t>
            </a:r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2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4A82E9-DB54-4606-ADD7-5DAF3F55C7EB}"/>
                  </a:ext>
                </a:extLst>
              </p:cNvPr>
              <p:cNvSpPr txBox="1"/>
              <p:nvPr/>
            </p:nvSpPr>
            <p:spPr>
              <a:xfrm>
                <a:off x="914400" y="661182"/>
                <a:ext cx="10972800" cy="4883068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3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utonnyMJ" pitchFamily="2" charset="0"/>
                  </a:rPr>
                  <a:t>cÖkœ-2: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utonnyMJ" pitchFamily="2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latin typeface="SutonnyMJ" pitchFamily="2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2800" dirty="0">
                    <a:latin typeface="SutonnyMJ" pitchFamily="2" charset="0"/>
                  </a:rPr>
                  <a:t> Ges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800" dirty="0">
                    <a:latin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</a:rPr>
                  <a:t>n‡j</a:t>
                </a:r>
                <a:r>
                  <a:rPr lang="en-US" sz="2800" dirty="0">
                    <a:latin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wbY©q Ki|</a:t>
                </a:r>
              </a:p>
              <a:p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mgvavb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: ‡`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Iqv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Av‡Q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utonnyMJ" pitchFamily="2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latin typeface="SutonnyMJ" pitchFamily="2" charset="0"/>
                  </a:rPr>
                  <a:t>    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F84A82E9-DB54-4606-ADD7-5DAF3F55C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61182"/>
                <a:ext cx="10972800" cy="4883068"/>
              </a:xfrm>
              <a:prstGeom prst="rect">
                <a:avLst/>
              </a:prstGeom>
              <a:blipFill>
                <a:blip r:embed="rId2"/>
                <a:stretch>
                  <a:fillRect l="-1054"/>
                </a:stretch>
              </a:blip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771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316333-3402-4C29-AB1B-43C6065203FE}"/>
                  </a:ext>
                </a:extLst>
              </p:cNvPr>
              <p:cNvSpPr txBox="1"/>
              <p:nvPr/>
            </p:nvSpPr>
            <p:spPr>
              <a:xfrm>
                <a:off x="225083" y="0"/>
                <a:ext cx="12140419" cy="659033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3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utonnyMJ" pitchFamily="2" charset="0"/>
                    <a:cs typeface="Times New Roman" panose="02020603050405020304" pitchFamily="18" charset="0"/>
                  </a:rPr>
                  <a:t/>
                </a:r>
              </a:p>
              <a:p>
                <a:r>
                  <a:rPr lang="en-US" sz="2400" dirty="0">
                    <a:latin typeface="SutonnyMJ" pitchFamily="2" charset="0"/>
                    <a:cs typeface="Times New Roman" panose="02020603050405020304" pitchFamily="18" charset="0"/>
                  </a:rPr>
                  <a:t>              Avevi,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SutonnyMJ" pitchFamily="2" charset="0"/>
                  </a:rPr>
                  <a:t/>
                </a:r>
              </a:p>
              <a:p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SutonnyMJ" pitchFamily="2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endParaRPr lang="en-US" sz="2400" dirty="0">
                  <a:latin typeface="SutonnyMJ" pitchFamily="2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SutonnyMJ" pitchFamily="2" charset="0"/>
                  <a:cs typeface="Times New Roman" panose="02020603050405020304" pitchFamily="18" charset="0"/>
                </a:endParaRPr>
              </a:p>
              <a:p>
                <a:r>
                  <a:rPr lang="en-US" sz="2400" b="0" dirty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Ans.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33316333-3402-4C29-AB1B-43C606520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3" y="0"/>
                <a:ext cx="12140419" cy="6590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186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9F3099-C3C4-41EF-A1D2-78D3C6AEB60B}"/>
                  </a:ext>
                </a:extLst>
              </p:cNvPr>
              <p:cNvSpPr txBox="1"/>
              <p:nvPr/>
            </p:nvSpPr>
            <p:spPr>
              <a:xfrm>
                <a:off x="196948" y="225083"/>
                <a:ext cx="11995052" cy="6111866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3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700" dirty="0">
                    <a:latin typeface="SutonnyMJ" pitchFamily="2" charset="0"/>
                  </a:rPr>
                  <a:t/>
                </a:r>
                <a:r>
                  <a:rPr lang="en-US" sz="2700" dirty="0" err="1">
                    <a:latin typeface="SutonnyMJ" pitchFamily="2" charset="0"/>
                  </a:rPr>
                  <a:t>cÖkœ</a:t>
                </a:r>
                <a:r>
                  <a:rPr lang="en-US" sz="2700" dirty="0">
                    <a:latin typeface="SutonnyMJ" pitchFamily="2" charset="0"/>
                  </a:rPr>
                  <a:t>: 3| </a:t>
                </a:r>
                <a:r>
                  <a:rPr lang="en-US" sz="2700" dirty="0" err="1">
                    <a:latin typeface="SutonnyMJ" pitchFamily="2" charset="0"/>
                  </a:rPr>
                  <a:t>hw</a:t>
                </a:r>
                <a:r>
                  <a:rPr lang="en-US" sz="2700" dirty="0">
                    <a:latin typeface="SutonnyMJ" pitchFamily="2" charset="0"/>
                  </a:rPr>
                  <a:t>` 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sz="27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700" dirty="0">
                    <a:latin typeface="SutonnyMJ" pitchFamily="2" charset="0"/>
                  </a:rPr>
                  <a:t>Ges 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7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7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700" dirty="0">
                    <a:latin typeface="SutonnyMJ" pitchFamily="2" charset="0"/>
                  </a:rPr>
                  <a:t> nq, </a:t>
                </a:r>
                <a:r>
                  <a:rPr lang="en-US" sz="2700" dirty="0" err="1">
                    <a:latin typeface="SutonnyMJ" pitchFamily="2" charset="0"/>
                  </a:rPr>
                  <a:t>Z‡e</a:t>
                </a:r>
                <a:r>
                  <a:rPr lang="en-US" sz="2700" dirty="0">
                    <a:latin typeface="SutonnyMJ" pitchFamily="2" charset="0"/>
                  </a:rPr>
                  <a:t> †`</a:t>
                </a:r>
                <a:r>
                  <a:rPr lang="en-US" sz="2700" dirty="0" err="1">
                    <a:latin typeface="SutonnyMJ" pitchFamily="2" charset="0"/>
                  </a:rPr>
                  <a:t>LvI</a:t>
                </a:r>
                <a:r>
                  <a:rPr lang="en-US" sz="2700" dirty="0">
                    <a:latin typeface="SutonnyMJ" pitchFamily="2" charset="0"/>
                  </a:rPr>
                  <a:t> †h,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700" b="0" i="0" smtClean="0">
                                <a:latin typeface="Cambria Math" panose="02040503050406030204" pitchFamily="18" charset="0"/>
                              </a:rPr>
                              <m:t>AB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7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2700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7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7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7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7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2700" dirty="0">
                    <a:latin typeface="SutonnyMJ" pitchFamily="2" charset="0"/>
                  </a:rPr>
                  <a:t>.</a:t>
                </a:r>
              </a:p>
              <a:p>
                <a:r>
                  <a:rPr lang="en-US" sz="2700" dirty="0">
                    <a:latin typeface="SutonnyMJ" pitchFamily="2" charset="0"/>
                  </a:rPr>
                  <a:t/>
                </a:r>
                <a:r>
                  <a:rPr lang="en-US" sz="2700" dirty="0" err="1">
                    <a:latin typeface="SutonnyMJ" pitchFamily="2" charset="0"/>
                  </a:rPr>
                  <a:t>mgvavb</a:t>
                </a:r>
                <a:r>
                  <a:rPr lang="en-US" sz="2700" dirty="0">
                    <a:latin typeface="SutonnyMJ" pitchFamily="2" charset="0"/>
                  </a:rPr>
                  <a:t>: ‡`</a:t>
                </a:r>
                <a:r>
                  <a:rPr lang="en-US" sz="2700" dirty="0" err="1">
                    <a:latin typeface="SutonnyMJ" pitchFamily="2" charset="0"/>
                  </a:rPr>
                  <a:t>Iqv</a:t>
                </a:r>
                <a:r>
                  <a:rPr lang="en-US" sz="2700" dirty="0">
                    <a:latin typeface="SutonnyMJ" pitchFamily="2" charset="0"/>
                  </a:rPr>
                  <a:t/>
                </a:r>
                <a:r>
                  <a:rPr lang="en-US" sz="2700" dirty="0" err="1">
                    <a:latin typeface="SutonnyMJ" pitchFamily="2" charset="0"/>
                  </a:rPr>
                  <a:t>Av‡Q</a:t>
                </a:r>
                <a:r>
                  <a:rPr lang="en-US" sz="2700" dirty="0">
                    <a:latin typeface="SutonnyMJ" pitchFamily="2" charset="0"/>
                  </a:rPr>
                  <a:t>,</a:t>
                </a:r>
              </a:p>
              <a:p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A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sz="27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700" dirty="0">
                    <a:latin typeface="SutonnyMJ" pitchFamily="2" charset="0"/>
                  </a:rPr>
                  <a:t>Ges 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700" dirty="0">
                  <a:latin typeface="SutonnyMJ" pitchFamily="2" charset="0"/>
                </a:endParaRPr>
              </a:p>
              <a:p>
                <a:r>
                  <a:rPr lang="en-US" sz="2700" dirty="0">
                    <a:latin typeface="Sutonny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700" dirty="0">
                    <a:latin typeface="SutonnyMJ" pitchFamily="2" charset="0"/>
                  </a:rPr>
                  <a:t/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14:m>
                  <m:oMath xmlns:m="http://schemas.openxmlformats.org/officeDocument/2006/math">
                    <m:r>
                      <a:rPr lang="en-US" sz="27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sz="27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700" dirty="0">
                  <a:latin typeface="SutonnyMJ" pitchFamily="2" charset="0"/>
                </a:endParaRPr>
              </a:p>
              <a:p>
                <a:r>
                  <a:rPr lang="en-US" sz="2700" dirty="0">
                    <a:latin typeface="SutonnyMJ" pitchFamily="2" charset="0"/>
                  </a:rPr>
                  <a:t/>
                </a:r>
              </a:p>
              <a:p>
                <a:r>
                  <a:rPr lang="en-US" sz="2700" dirty="0">
                    <a:latin typeface="Sutonny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3+0−2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1+0+4</m:t>
                              </m:r>
                            </m:e>
                          </m:mr>
                          <m:m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−6−2+3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2−4−6</m:t>
                              </m:r>
                            </m:e>
                          </m:mr>
                        </m:m>
                      </m:e>
                    </m:d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700" dirty="0">
                  <a:latin typeface="SutonnyMJ" pitchFamily="2" charset="0"/>
                </a:endParaRPr>
              </a:p>
              <a:p>
                <a:endParaRPr lang="en-US" sz="2700" dirty="0">
                  <a:latin typeface="SutonnyMJ" pitchFamily="2" charset="0"/>
                </a:endParaRPr>
              </a:p>
              <a:p>
                <a:r>
                  <a:rPr lang="en-US" sz="2700" dirty="0">
                    <a:latin typeface="Sutonny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700">
                                <a:latin typeface="Cambria Math" panose="02040503050406030204" pitchFamily="18" charset="0"/>
                              </a:rPr>
                              <m:t>AB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  <m:e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700" dirty="0">
                  <a:latin typeface="SutonnyMJ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1F9F3099-C3C4-41EF-A1D2-78D3C6AEB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48" y="225083"/>
                <a:ext cx="11995052" cy="6111866"/>
              </a:xfrm>
              <a:prstGeom prst="rect">
                <a:avLst/>
              </a:prstGeom>
              <a:blipFill>
                <a:blip r:embed="rId2"/>
                <a:stretch>
                  <a:fillRect r="-711"/>
                </a:stretch>
              </a:blip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543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1119</TotalTime>
  <Words>65</Words>
  <Application>Microsoft Office PowerPoint</Application>
  <PresentationFormat>Custom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Slide 1</vt:lpstr>
      <vt:lpstr>wkÿK cwiwPwZ</vt:lpstr>
      <vt:lpstr>cvV cwiwPwZ</vt:lpstr>
      <vt:lpstr>Slide 4</vt:lpstr>
      <vt:lpstr>cvV m¤ú©wKZ welqvw`</vt:lpstr>
      <vt:lpstr>MvwbwZK mgm¨v I mgvavb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gvwëwgwWqv K¬v‡m ¯^vMZg</dc:title>
  <dc:creator>Younus Ali</dc:creator>
  <cp:lastModifiedBy>MAHMS-9</cp:lastModifiedBy>
  <cp:revision>181</cp:revision>
  <dcterms:created xsi:type="dcterms:W3CDTF">2021-02-10T12:44:50Z</dcterms:created>
  <dcterms:modified xsi:type="dcterms:W3CDTF">2021-03-23T06:28:39Z</dcterms:modified>
</cp:coreProperties>
</file>