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87E85-5EE2-4E88-96E9-2540C3B22A1F}" type="datetime9">
              <a:rPr lang="en-US" smtClean="0"/>
              <a:t>3/26/2021 10:40:48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C4539-A84C-477F-9EF0-DB1EA071F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3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A55D3-4398-41D9-BAFA-C607E07A4BEB}" type="datetime9">
              <a:rPr lang="en-US" smtClean="0"/>
              <a:t>3/26/2021 10:40:48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87299-8C9C-4ECA-BDC5-8C9506E4C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0144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86E-7571-451E-AEC2-10DB3E7EADBF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9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8690-C340-4204-9817-DAACFD6EA502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8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8138-72E8-47C0-AE30-B2B00C1C07E1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7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A577-68F5-4CED-814C-BC4BD45ED85A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3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656A-FBCD-46B3-9698-67792D8A869B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513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A622-E809-4327-9C01-97C19FFAB40F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69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B938-6002-4BEF-BC0E-EAB80A32072B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82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FBB1-E04A-4261-91B7-1FB6B25481BD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19F4-2103-4D90-B95E-9FCFDC370D9B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5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50495-8375-495F-A3B9-834D518E50F0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3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966-46AF-4CD9-8A38-21DE8C34E39D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0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FE78-9D78-4D4A-BD0E-C3F16408D6DA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1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2CD4-393B-48B5-B590-E3459493BD93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9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6AF9-8FA4-4FE5-AC8D-6C0B1BC2C2BD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3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05E-15A4-492B-A77B-BEC172B3C684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9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5B98-B2F9-401F-8C7D-219236AB5012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9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A66C-6437-4676-AF9C-361E1CE222AD}" type="datetime9">
              <a:rPr lang="en-US" smtClean="0"/>
              <a:t>3/26/2021 10:40:48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2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045717" y="6487604"/>
            <a:ext cx="1146283" cy="370396"/>
          </a:xfrm>
        </p:spPr>
        <p:txBody>
          <a:bodyPr/>
          <a:lstStyle/>
          <a:p>
            <a:fld id="{03E26AF9-8FA4-4FE5-AC8D-6C0B1BC2C2BD}" type="datetime9">
              <a:rPr lang="en-US" smtClean="0"/>
              <a:t>3/26/2021 11:23:26 AM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44" y="91970"/>
            <a:ext cx="10912980" cy="676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94950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1_Wisp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2021-03-05T04:13:08Z</dcterms:created>
  <dcterms:modified xsi:type="dcterms:W3CDTF">2021-03-26T05:25:59Z</dcterms:modified>
</cp:coreProperties>
</file>