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7" r:id="rId2"/>
    <p:sldId id="279" r:id="rId3"/>
    <p:sldId id="259" r:id="rId4"/>
    <p:sldId id="258" r:id="rId5"/>
    <p:sldId id="280" r:id="rId6"/>
    <p:sldId id="260" r:id="rId7"/>
    <p:sldId id="261" r:id="rId8"/>
    <p:sldId id="281" r:id="rId9"/>
    <p:sldId id="282" r:id="rId10"/>
    <p:sldId id="283" r:id="rId11"/>
    <p:sldId id="284" r:id="rId12"/>
    <p:sldId id="285" r:id="rId13"/>
    <p:sldId id="286" r:id="rId14"/>
    <p:sldId id="290" r:id="rId15"/>
    <p:sldId id="291" r:id="rId16"/>
    <p:sldId id="292" r:id="rId17"/>
    <p:sldId id="287" r:id="rId18"/>
    <p:sldId id="293" r:id="rId19"/>
    <p:sldId id="294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0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4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5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2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5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5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4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5000">
              <a:schemeClr val="accent3">
                <a:lumMod val="75000"/>
              </a:schemeClr>
            </a:gs>
            <a:gs pos="75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3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353EB94-B371-439C-8C73-ADD34402992C}"/>
              </a:ext>
            </a:extLst>
          </p:cNvPr>
          <p:cNvGrpSpPr/>
          <p:nvPr/>
        </p:nvGrpSpPr>
        <p:grpSpPr>
          <a:xfrm>
            <a:off x="6938146" y="921657"/>
            <a:ext cx="1066800" cy="2066847"/>
            <a:chOff x="9250861" y="921656"/>
            <a:chExt cx="1422400" cy="2066847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95804B60-E38D-49BC-8086-5720E84430A1}"/>
                </a:ext>
              </a:extLst>
            </p:cNvPr>
            <p:cNvSpPr/>
            <p:nvPr/>
          </p:nvSpPr>
          <p:spPr>
            <a:xfrm>
              <a:off x="9250861" y="921656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Arrow: Chevron 65">
              <a:extLst>
                <a:ext uri="{FF2B5EF4-FFF2-40B4-BE49-F238E27FC236}">
                  <a16:creationId xmlns="" xmlns:a16="http://schemas.microsoft.com/office/drawing/2014/main" id="{664F5E39-5F2C-405F-88BD-5F547F783545}"/>
                </a:ext>
              </a:extLst>
            </p:cNvPr>
            <p:cNvSpPr/>
            <p:nvPr/>
          </p:nvSpPr>
          <p:spPr>
            <a:xfrm rot="5400000">
              <a:off x="9929402" y="2704034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91FFAF1-488D-41D5-A35F-DC25DF4D3CC4}"/>
              </a:ext>
            </a:extLst>
          </p:cNvPr>
          <p:cNvGrpSpPr/>
          <p:nvPr/>
        </p:nvGrpSpPr>
        <p:grpSpPr>
          <a:xfrm>
            <a:off x="4897574" y="925286"/>
            <a:ext cx="1066800" cy="2066847"/>
            <a:chOff x="6530098" y="925285"/>
            <a:chExt cx="1422400" cy="2066847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7B96AF52-9D8D-4358-A825-48174974F715}"/>
                </a:ext>
              </a:extLst>
            </p:cNvPr>
            <p:cNvSpPr/>
            <p:nvPr/>
          </p:nvSpPr>
          <p:spPr>
            <a:xfrm>
              <a:off x="6530098" y="925285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Arrow: Chevron 51">
              <a:extLst>
                <a:ext uri="{FF2B5EF4-FFF2-40B4-BE49-F238E27FC236}">
                  <a16:creationId xmlns="" xmlns:a16="http://schemas.microsoft.com/office/drawing/2014/main" id="{09F3A126-787E-4B87-94A1-3E2B49974A46}"/>
                </a:ext>
              </a:extLst>
            </p:cNvPr>
            <p:cNvSpPr/>
            <p:nvPr/>
          </p:nvSpPr>
          <p:spPr>
            <a:xfrm rot="5400000">
              <a:off x="7208639" y="2707663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99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12B68F3-88DF-4290-9603-35B93F2A19EE}"/>
              </a:ext>
            </a:extLst>
          </p:cNvPr>
          <p:cNvGrpSpPr/>
          <p:nvPr/>
        </p:nvGrpSpPr>
        <p:grpSpPr>
          <a:xfrm>
            <a:off x="2857001" y="928915"/>
            <a:ext cx="1066800" cy="2066847"/>
            <a:chOff x="3809335" y="928914"/>
            <a:chExt cx="1422400" cy="2066847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2BEBF5AF-D23C-4498-94DE-EB30C54BB38D}"/>
                </a:ext>
              </a:extLst>
            </p:cNvPr>
            <p:cNvSpPr/>
            <p:nvPr/>
          </p:nvSpPr>
          <p:spPr>
            <a:xfrm>
              <a:off x="3809335" y="928914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0099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Arrow: Chevron 37">
              <a:extLst>
                <a:ext uri="{FF2B5EF4-FFF2-40B4-BE49-F238E27FC236}">
                  <a16:creationId xmlns="" xmlns:a16="http://schemas.microsoft.com/office/drawing/2014/main" id="{C6BFA98D-1C15-4D9F-821F-FAE4A2F62DC6}"/>
                </a:ext>
              </a:extLst>
            </p:cNvPr>
            <p:cNvSpPr/>
            <p:nvPr/>
          </p:nvSpPr>
          <p:spPr>
            <a:xfrm rot="5400000">
              <a:off x="4487876" y="2711292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B85CB92-2CC1-4D05-A009-2C4F15224E58}"/>
              </a:ext>
            </a:extLst>
          </p:cNvPr>
          <p:cNvGrpSpPr/>
          <p:nvPr/>
        </p:nvGrpSpPr>
        <p:grpSpPr>
          <a:xfrm>
            <a:off x="816429" y="932544"/>
            <a:ext cx="1066800" cy="2066847"/>
            <a:chOff x="1088572" y="932543"/>
            <a:chExt cx="1422400" cy="2066847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E8C5B36-4DFA-45BB-8240-C89F1DF5E2FE}"/>
                </a:ext>
              </a:extLst>
            </p:cNvPr>
            <p:cNvSpPr/>
            <p:nvPr/>
          </p:nvSpPr>
          <p:spPr>
            <a:xfrm>
              <a:off x="1088572" y="932543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FF00FF"/>
                </a:gs>
                <a:gs pos="100000">
                  <a:srgbClr val="CC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="" xmlns:a16="http://schemas.microsoft.com/office/drawing/2014/main" id="{EE0803F4-5F54-4C10-8EA2-BE412A8A2A8A}"/>
                </a:ext>
              </a:extLst>
            </p:cNvPr>
            <p:cNvSpPr/>
            <p:nvPr/>
          </p:nvSpPr>
          <p:spPr>
            <a:xfrm rot="5400000">
              <a:off x="1767113" y="2714921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9F577DE7-99AC-4E8A-9244-828DA784807E}"/>
              </a:ext>
            </a:extLst>
          </p:cNvPr>
          <p:cNvSpPr/>
          <p:nvPr/>
        </p:nvSpPr>
        <p:spPr>
          <a:xfrm>
            <a:off x="618335" y="1384204"/>
            <a:ext cx="653143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0C78F5C9-19E5-4A27-842D-0E84469F258C}"/>
              </a:ext>
            </a:extLst>
          </p:cNvPr>
          <p:cNvSpPr/>
          <p:nvPr/>
        </p:nvSpPr>
        <p:spPr>
          <a:xfrm>
            <a:off x="514350" y="1492642"/>
            <a:ext cx="63831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B2F59EDD-5778-476C-B52B-71031DD5A406}"/>
              </a:ext>
            </a:extLst>
          </p:cNvPr>
          <p:cNvSpPr/>
          <p:nvPr/>
        </p:nvSpPr>
        <p:spPr>
          <a:xfrm>
            <a:off x="2625872" y="1362156"/>
            <a:ext cx="653143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A82B992C-9668-42C5-AD57-ECE913A8F0AC}"/>
              </a:ext>
            </a:extLst>
          </p:cNvPr>
          <p:cNvSpPr/>
          <p:nvPr/>
        </p:nvSpPr>
        <p:spPr>
          <a:xfrm>
            <a:off x="2537845" y="1492642"/>
            <a:ext cx="63831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B5BF5075-B9FB-496E-9C2A-1E9115D63C46}"/>
              </a:ext>
            </a:extLst>
          </p:cNvPr>
          <p:cNvSpPr/>
          <p:nvPr/>
        </p:nvSpPr>
        <p:spPr>
          <a:xfrm>
            <a:off x="4659585" y="1381022"/>
            <a:ext cx="653143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D04F79E3-6203-4B31-B113-415EEE3AE3E4}"/>
              </a:ext>
            </a:extLst>
          </p:cNvPr>
          <p:cNvSpPr/>
          <p:nvPr/>
        </p:nvSpPr>
        <p:spPr>
          <a:xfrm>
            <a:off x="4587328" y="1492642"/>
            <a:ext cx="63831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7E0ABB4A-5650-499C-9A01-736DBE9B7290}"/>
              </a:ext>
            </a:extLst>
          </p:cNvPr>
          <p:cNvSpPr/>
          <p:nvPr/>
        </p:nvSpPr>
        <p:spPr>
          <a:xfrm>
            <a:off x="6713012" y="1381022"/>
            <a:ext cx="653143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989B6962-C105-49E5-A0A9-8AACD0B70C4F}"/>
              </a:ext>
            </a:extLst>
          </p:cNvPr>
          <p:cNvSpPr/>
          <p:nvPr/>
        </p:nvSpPr>
        <p:spPr>
          <a:xfrm>
            <a:off x="6636812" y="1492642"/>
            <a:ext cx="63831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90870D7-82C9-44D6-B3B5-1BCE10BF1A50}"/>
              </a:ext>
            </a:extLst>
          </p:cNvPr>
          <p:cNvGrpSpPr/>
          <p:nvPr/>
        </p:nvGrpSpPr>
        <p:grpSpPr>
          <a:xfrm>
            <a:off x="744183" y="3084071"/>
            <a:ext cx="1446041" cy="2863161"/>
            <a:chOff x="992243" y="3084070"/>
            <a:chExt cx="1928055" cy="2863161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E994A101-85C4-4813-AF46-44FF9B004F11}"/>
                </a:ext>
              </a:extLst>
            </p:cNvPr>
            <p:cNvGrpSpPr/>
            <p:nvPr/>
          </p:nvGrpSpPr>
          <p:grpSpPr>
            <a:xfrm>
              <a:off x="1088571" y="3161926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20" name="Rectangle: Top Corners Rounded 19">
                <a:extLst>
                  <a:ext uri="{FF2B5EF4-FFF2-40B4-BE49-F238E27FC236}">
                    <a16:creationId xmlns="" xmlns:a16="http://schemas.microsoft.com/office/drawing/2014/main" id="{6FF2DA81-556A-41D3-922A-18CD3AA3A746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="" xmlns:a16="http://schemas.microsoft.com/office/drawing/2014/main" id="{275E0300-0DD8-468E-BA02-4800B3D7DFAA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BB683E44-1506-4CF1-BE37-D12635282464}"/>
                </a:ext>
              </a:extLst>
            </p:cNvPr>
            <p:cNvGrpSpPr/>
            <p:nvPr/>
          </p:nvGrpSpPr>
          <p:grpSpPr>
            <a:xfrm>
              <a:off x="992243" y="3084070"/>
              <a:ext cx="1789228" cy="2717269"/>
              <a:chOff x="1171686" y="3026760"/>
              <a:chExt cx="1422400" cy="2717269"/>
            </a:xfrm>
            <a:solidFill>
              <a:schemeClr val="bg1"/>
            </a:solidFill>
          </p:grpSpPr>
          <p:sp>
            <p:nvSpPr>
              <p:cNvPr id="13" name="Rectangle: Top Corners Rounded 12">
                <a:extLst>
                  <a:ext uri="{FF2B5EF4-FFF2-40B4-BE49-F238E27FC236}">
                    <a16:creationId xmlns="" xmlns:a16="http://schemas.microsoft.com/office/drawing/2014/main" id="{4840DD7D-C4C6-473B-8E77-C7AC860BB9DB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="" xmlns:a16="http://schemas.microsoft.com/office/drawing/2014/main" id="{A610744F-858D-42A2-B509-669129E1BF86}"/>
                  </a:ext>
                </a:extLst>
              </p:cNvPr>
              <p:cNvSpPr/>
              <p:nvPr/>
            </p:nvSpPr>
            <p:spPr>
              <a:xfrm>
                <a:off x="1171686" y="3026760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E8848DF3-54A2-49F7-956F-DF01C2953373}"/>
                </a:ext>
              </a:extLst>
            </p:cNvPr>
            <p:cNvSpPr/>
            <p:nvPr/>
          </p:nvSpPr>
          <p:spPr>
            <a:xfrm>
              <a:off x="992243" y="5179413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FF00FF"/>
                </a:gs>
                <a:gs pos="100000">
                  <a:srgbClr val="CC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4A0575E-EDEB-4E11-95F5-696831CDDD7E}"/>
                </a:ext>
              </a:extLst>
            </p:cNvPr>
            <p:cNvSpPr txBox="1"/>
            <p:nvPr/>
          </p:nvSpPr>
          <p:spPr>
            <a:xfrm>
              <a:off x="1024900" y="3660150"/>
              <a:ext cx="16546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স্বা</a:t>
              </a:r>
              <a:endPara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11" name="Graphic 10" descr="Handshake">
              <a:extLst>
                <a:ext uri="{FF2B5EF4-FFF2-40B4-BE49-F238E27FC236}">
                  <a16:creationId xmlns="" xmlns:a16="http://schemas.microsoft.com/office/drawing/2014/main" id="{5BDFC979-11B1-4A34-9D67-112E059C1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58256" y="5223512"/>
              <a:ext cx="457200" cy="4572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BEDE3DF-CA01-46D9-8637-6AE4781DBF47}"/>
              </a:ext>
            </a:extLst>
          </p:cNvPr>
          <p:cNvGrpSpPr/>
          <p:nvPr/>
        </p:nvGrpSpPr>
        <p:grpSpPr>
          <a:xfrm>
            <a:off x="2769914" y="3091544"/>
            <a:ext cx="1460881" cy="2852059"/>
            <a:chOff x="3693219" y="3091543"/>
            <a:chExt cx="1947842" cy="2852059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DCAC2619-7C65-4618-9C3A-B76C14D7DF6E}"/>
                </a:ext>
              </a:extLst>
            </p:cNvPr>
            <p:cNvGrpSpPr/>
            <p:nvPr/>
          </p:nvGrpSpPr>
          <p:grpSpPr>
            <a:xfrm>
              <a:off x="3809334" y="3158297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26" name="Rectangle: Top Corners Rounded 25">
                <a:extLst>
                  <a:ext uri="{FF2B5EF4-FFF2-40B4-BE49-F238E27FC236}">
                    <a16:creationId xmlns="" xmlns:a16="http://schemas.microsoft.com/office/drawing/2014/main" id="{1B3A62DE-263B-4E4B-A822-FE3EE21604BD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="" xmlns:a16="http://schemas.microsoft.com/office/drawing/2014/main" id="{24D08F50-CE23-40B2-B5F6-66E597225CE9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C8A65AE2-E7AF-4250-90B7-8B008FD9AD8A}"/>
                </a:ext>
              </a:extLst>
            </p:cNvPr>
            <p:cNvGrpSpPr/>
            <p:nvPr/>
          </p:nvGrpSpPr>
          <p:grpSpPr>
            <a:xfrm>
              <a:off x="3713006" y="3091543"/>
              <a:ext cx="1789228" cy="2706167"/>
              <a:chOff x="1171686" y="3037862"/>
              <a:chExt cx="1422400" cy="2706167"/>
            </a:xfrm>
            <a:solidFill>
              <a:schemeClr val="bg1"/>
            </a:solidFill>
          </p:grpSpPr>
          <p:sp>
            <p:nvSpPr>
              <p:cNvPr id="31" name="Rectangle: Top Corners Rounded 30">
                <a:extLst>
                  <a:ext uri="{FF2B5EF4-FFF2-40B4-BE49-F238E27FC236}">
                    <a16:creationId xmlns="" xmlns:a16="http://schemas.microsoft.com/office/drawing/2014/main" id="{4A71EFE4-80CC-49F0-AFFA-8A0A0534FE26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="" xmlns:a16="http://schemas.microsoft.com/office/drawing/2014/main" id="{28717C48-F018-489D-A518-BC85E8878E21}"/>
                  </a:ext>
                </a:extLst>
              </p:cNvPr>
              <p:cNvSpPr/>
              <p:nvPr/>
            </p:nvSpPr>
            <p:spPr>
              <a:xfrm>
                <a:off x="1171686" y="3037862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54108DCB-FF27-43FC-A8EC-B2921F82FE86}"/>
                </a:ext>
              </a:extLst>
            </p:cNvPr>
            <p:cNvSpPr/>
            <p:nvPr/>
          </p:nvSpPr>
          <p:spPr>
            <a:xfrm>
              <a:off x="3713006" y="5175784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0099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46F3FF5-2851-4CBA-A31B-FF23C0D44F9A}"/>
                </a:ext>
              </a:extLst>
            </p:cNvPr>
            <p:cNvSpPr txBox="1"/>
            <p:nvPr/>
          </p:nvSpPr>
          <p:spPr>
            <a:xfrm>
              <a:off x="3693219" y="3660150"/>
              <a:ext cx="16546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endPara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67" name="Graphic 66" descr="Trophy">
              <a:extLst>
                <a:ext uri="{FF2B5EF4-FFF2-40B4-BE49-F238E27FC236}">
                  <a16:creationId xmlns="" xmlns:a16="http://schemas.microsoft.com/office/drawing/2014/main" id="{ADF3EAA7-DA4C-4C75-9312-88D2540B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79019" y="5233812"/>
              <a:ext cx="457200" cy="4572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F2C9A5D-B2A1-4AB2-A90A-4C9D413F2A8D}"/>
              </a:ext>
            </a:extLst>
          </p:cNvPr>
          <p:cNvGrpSpPr/>
          <p:nvPr/>
        </p:nvGrpSpPr>
        <p:grpSpPr>
          <a:xfrm>
            <a:off x="4825327" y="3087915"/>
            <a:ext cx="1446041" cy="2852059"/>
            <a:chOff x="6433769" y="3087914"/>
            <a:chExt cx="1928055" cy="2852059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A6907DB2-0C1E-47B4-B7AC-00A91E44AA76}"/>
                </a:ext>
              </a:extLst>
            </p:cNvPr>
            <p:cNvGrpSpPr/>
            <p:nvPr/>
          </p:nvGrpSpPr>
          <p:grpSpPr>
            <a:xfrm>
              <a:off x="6530097" y="3154668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40" name="Rectangle: Top Corners Rounded 39">
                <a:extLst>
                  <a:ext uri="{FF2B5EF4-FFF2-40B4-BE49-F238E27FC236}">
                    <a16:creationId xmlns="" xmlns:a16="http://schemas.microsoft.com/office/drawing/2014/main" id="{08BF8C4F-DACC-488D-9B70-367036ABC565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="" xmlns:a16="http://schemas.microsoft.com/office/drawing/2014/main" id="{B62C4B6D-95FE-440C-8B74-97131DB77705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867531F5-C599-4DF4-A1A9-D2841DB998D7}"/>
                </a:ext>
              </a:extLst>
            </p:cNvPr>
            <p:cNvGrpSpPr/>
            <p:nvPr/>
          </p:nvGrpSpPr>
          <p:grpSpPr>
            <a:xfrm>
              <a:off x="6433769" y="3087914"/>
              <a:ext cx="1789228" cy="2706167"/>
              <a:chOff x="1171686" y="3037862"/>
              <a:chExt cx="1422400" cy="2706167"/>
            </a:xfrm>
            <a:solidFill>
              <a:schemeClr val="bg1"/>
            </a:solidFill>
          </p:grpSpPr>
          <p:sp>
            <p:nvSpPr>
              <p:cNvPr id="45" name="Rectangle: Top Corners Rounded 44">
                <a:extLst>
                  <a:ext uri="{FF2B5EF4-FFF2-40B4-BE49-F238E27FC236}">
                    <a16:creationId xmlns="" xmlns:a16="http://schemas.microsoft.com/office/drawing/2014/main" id="{BF15B948-5843-468A-9B4D-770D7019352A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8C067795-0C3F-4C75-8B90-E9B16D966F4A}"/>
                  </a:ext>
                </a:extLst>
              </p:cNvPr>
              <p:cNvSpPr/>
              <p:nvPr/>
            </p:nvSpPr>
            <p:spPr>
              <a:xfrm>
                <a:off x="1171686" y="3037862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D9C35A1-F694-4E3D-96B9-0DE2012C2C9A}"/>
                </a:ext>
              </a:extLst>
            </p:cNvPr>
            <p:cNvSpPr/>
            <p:nvPr/>
          </p:nvSpPr>
          <p:spPr>
            <a:xfrm>
              <a:off x="6433769" y="5172155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4744E12B-BC85-4458-889D-F9AD4ECE2616}"/>
                </a:ext>
              </a:extLst>
            </p:cNvPr>
            <p:cNvSpPr txBox="1"/>
            <p:nvPr/>
          </p:nvSpPr>
          <p:spPr>
            <a:xfrm>
              <a:off x="6501068" y="3660150"/>
              <a:ext cx="16546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endPara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69" name="Graphic 68" descr="Send">
              <a:extLst>
                <a:ext uri="{FF2B5EF4-FFF2-40B4-BE49-F238E27FC236}">
                  <a16:creationId xmlns="" xmlns:a16="http://schemas.microsoft.com/office/drawing/2014/main" id="{D7FCB594-42E9-4674-B906-566567CE3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35908" y="5249637"/>
              <a:ext cx="457200" cy="4572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39ED901-0FE2-462B-B46F-C2B00FD91D10}"/>
              </a:ext>
            </a:extLst>
          </p:cNvPr>
          <p:cNvGrpSpPr/>
          <p:nvPr/>
        </p:nvGrpSpPr>
        <p:grpSpPr>
          <a:xfrm>
            <a:off x="6865900" y="3069772"/>
            <a:ext cx="1446041" cy="2866573"/>
            <a:chOff x="9154532" y="3069771"/>
            <a:chExt cx="1928055" cy="2866573"/>
          </a:xfrm>
        </p:grpSpPr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968CD7A0-25E2-4E78-A58E-6B902F95B437}"/>
                </a:ext>
              </a:extLst>
            </p:cNvPr>
            <p:cNvGrpSpPr/>
            <p:nvPr/>
          </p:nvGrpSpPr>
          <p:grpSpPr>
            <a:xfrm>
              <a:off x="9250860" y="3151039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54" name="Rectangle: Top Corners Rounded 53">
                <a:extLst>
                  <a:ext uri="{FF2B5EF4-FFF2-40B4-BE49-F238E27FC236}">
                    <a16:creationId xmlns="" xmlns:a16="http://schemas.microsoft.com/office/drawing/2014/main" id="{DA0C0AA3-F515-41DC-B8B7-65D0C24287C2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="" xmlns:a16="http://schemas.microsoft.com/office/drawing/2014/main" id="{E12663E5-8C08-4ED8-AC1F-3CD5CF0A283B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09C0137B-909B-430C-BE39-580574BC9C7D}"/>
                </a:ext>
              </a:extLst>
            </p:cNvPr>
            <p:cNvGrpSpPr/>
            <p:nvPr/>
          </p:nvGrpSpPr>
          <p:grpSpPr>
            <a:xfrm>
              <a:off x="9154532" y="3069771"/>
              <a:ext cx="1789228" cy="2720681"/>
              <a:chOff x="1171686" y="3023348"/>
              <a:chExt cx="1422400" cy="2720681"/>
            </a:xfrm>
            <a:solidFill>
              <a:schemeClr val="bg1"/>
            </a:solidFill>
          </p:grpSpPr>
          <p:sp>
            <p:nvSpPr>
              <p:cNvPr id="59" name="Rectangle: Top Corners Rounded 58">
                <a:extLst>
                  <a:ext uri="{FF2B5EF4-FFF2-40B4-BE49-F238E27FC236}">
                    <a16:creationId xmlns="" xmlns:a16="http://schemas.microsoft.com/office/drawing/2014/main" id="{02C6EF48-0699-4FA3-964E-9BC34A5DF589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4D64D4F0-47DD-43D7-84F9-166A2851FF69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A5A81F6D-D3D4-4E92-89FA-DB8D9F710AB7}"/>
                </a:ext>
              </a:extLst>
            </p:cNvPr>
            <p:cNvSpPr/>
            <p:nvPr/>
          </p:nvSpPr>
          <p:spPr>
            <a:xfrm>
              <a:off x="9154532" y="5168526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BC2CC099-C095-4B95-8EF1-DE554744BFC5}"/>
                </a:ext>
              </a:extLst>
            </p:cNvPr>
            <p:cNvSpPr txBox="1"/>
            <p:nvPr/>
          </p:nvSpPr>
          <p:spPr>
            <a:xfrm>
              <a:off x="9227104" y="3598594"/>
              <a:ext cx="16546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71" name="Graphic 70" descr="Pin">
              <a:extLst>
                <a:ext uri="{FF2B5EF4-FFF2-40B4-BE49-F238E27FC236}">
                  <a16:creationId xmlns="" xmlns:a16="http://schemas.microsoft.com/office/drawing/2014/main" id="{6B05F6AA-93D0-4C06-A103-ABC38783D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16875" y="5191602"/>
              <a:ext cx="457200" cy="457200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81" name="Group 8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85" name="Frame 84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Frame 85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3" name="Half Frame 82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Half Frame 83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619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4156" y="9812"/>
            <a:ext cx="2373114" cy="3570907"/>
            <a:chOff x="3119267" y="-79459"/>
            <a:chExt cx="2755191" cy="3688336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8AA187E6-259A-4BEA-ADE5-EF82CF640413}"/>
                </a:ext>
              </a:extLst>
            </p:cNvPr>
            <p:cNvSpPr/>
            <p:nvPr/>
          </p:nvSpPr>
          <p:spPr>
            <a:xfrm rot="5400000">
              <a:off x="4299896" y="1647055"/>
              <a:ext cx="2670801" cy="478323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C550EDA-5852-4602-8ECD-EB80D8B8A240}"/>
                </a:ext>
              </a:extLst>
            </p:cNvPr>
            <p:cNvSpPr/>
            <p:nvPr/>
          </p:nvSpPr>
          <p:spPr>
            <a:xfrm rot="577091">
              <a:off x="4312750" y="2970410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EECA927-03C2-4395-A641-A7F03ABD2992}"/>
                </a:ext>
              </a:extLst>
            </p:cNvPr>
            <p:cNvSpPr/>
            <p:nvPr/>
          </p:nvSpPr>
          <p:spPr>
            <a:xfrm rot="20903281">
              <a:off x="3382091" y="2971113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53504566-FAD1-4A63-875B-6617D9A36A74}"/>
                </a:ext>
              </a:extLst>
            </p:cNvPr>
            <p:cNvGrpSpPr/>
            <p:nvPr/>
          </p:nvGrpSpPr>
          <p:grpSpPr>
            <a:xfrm>
              <a:off x="3652679" y="1886217"/>
              <a:ext cx="1839702" cy="1118539"/>
              <a:chOff x="1016001" y="3614225"/>
              <a:chExt cx="3628571" cy="165462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50A0A878-3E40-45F3-9970-65C6325D2435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46ABA48A-AD84-4587-BB3E-F2B9DA7D7A0A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A150E9CB-E45C-4638-ABD1-50E4A0FB524D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37A03F57-250E-4834-818B-8DA026F1428C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AA5E47DB-3A72-4774-9485-38A0FFC07FED}"/>
                  </a:ext>
                </a:extLst>
              </p:cNvPr>
              <p:cNvCxnSpPr/>
              <p:nvPr/>
            </p:nvCxnSpPr>
            <p:spPr>
              <a:xfrm>
                <a:off x="1016001" y="5268853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3119267" y="-79459"/>
              <a:ext cx="2569482" cy="3508459"/>
              <a:chOff x="3119267" y="-79459"/>
              <a:chExt cx="2569482" cy="3508459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3A56747-3372-4622-AEE9-44EEED70BD7F}"/>
                  </a:ext>
                </a:extLst>
              </p:cNvPr>
              <p:cNvSpPr/>
              <p:nvPr/>
            </p:nvSpPr>
            <p:spPr>
              <a:xfrm>
                <a:off x="3456313" y="343432"/>
                <a:ext cx="2232436" cy="3085568"/>
              </a:xfrm>
              <a:custGeom>
                <a:avLst/>
                <a:gdLst>
                  <a:gd name="connsiteX0" fmla="*/ 0 w 4403187"/>
                  <a:gd name="connsiteY0" fmla="*/ 0 h 4564408"/>
                  <a:gd name="connsiteX1" fmla="*/ 301828 w 4403187"/>
                  <a:gd name="connsiteY1" fmla="*/ 0 h 4564408"/>
                  <a:gd name="connsiteX2" fmla="*/ 301828 w 4403187"/>
                  <a:gd name="connsiteY2" fmla="*/ 135355 h 4564408"/>
                  <a:gd name="connsiteX3" fmla="*/ 285308 w 4403187"/>
                  <a:gd name="connsiteY3" fmla="*/ 138691 h 4564408"/>
                  <a:gd name="connsiteX4" fmla="*/ 194445 w 4403187"/>
                  <a:gd name="connsiteY4" fmla="*/ 275771 h 4564408"/>
                  <a:gd name="connsiteX5" fmla="*/ 343217 w 4403187"/>
                  <a:gd name="connsiteY5" fmla="*/ 424542 h 4564408"/>
                  <a:gd name="connsiteX6" fmla="*/ 491988 w 4403187"/>
                  <a:gd name="connsiteY6" fmla="*/ 275771 h 4564408"/>
                  <a:gd name="connsiteX7" fmla="*/ 401125 w 4403187"/>
                  <a:gd name="connsiteY7" fmla="*/ 138691 h 4564408"/>
                  <a:gd name="connsiteX8" fmla="*/ 384605 w 4403187"/>
                  <a:gd name="connsiteY8" fmla="*/ 135355 h 4564408"/>
                  <a:gd name="connsiteX9" fmla="*/ 384605 w 4403187"/>
                  <a:gd name="connsiteY9" fmla="*/ 0 h 4564408"/>
                  <a:gd name="connsiteX10" fmla="*/ 793817 w 4403187"/>
                  <a:gd name="connsiteY10" fmla="*/ 0 h 4564408"/>
                  <a:gd name="connsiteX11" fmla="*/ 793817 w 4403187"/>
                  <a:gd name="connsiteY11" fmla="*/ 135355 h 4564408"/>
                  <a:gd name="connsiteX12" fmla="*/ 777297 w 4403187"/>
                  <a:gd name="connsiteY12" fmla="*/ 138691 h 4564408"/>
                  <a:gd name="connsiteX13" fmla="*/ 686434 w 4403187"/>
                  <a:gd name="connsiteY13" fmla="*/ 275771 h 4564408"/>
                  <a:gd name="connsiteX14" fmla="*/ 835206 w 4403187"/>
                  <a:gd name="connsiteY14" fmla="*/ 424542 h 4564408"/>
                  <a:gd name="connsiteX15" fmla="*/ 983977 w 4403187"/>
                  <a:gd name="connsiteY15" fmla="*/ 275771 h 4564408"/>
                  <a:gd name="connsiteX16" fmla="*/ 893114 w 4403187"/>
                  <a:gd name="connsiteY16" fmla="*/ 138691 h 4564408"/>
                  <a:gd name="connsiteX17" fmla="*/ 876594 w 4403187"/>
                  <a:gd name="connsiteY17" fmla="*/ 135355 h 4564408"/>
                  <a:gd name="connsiteX18" fmla="*/ 876594 w 4403187"/>
                  <a:gd name="connsiteY18" fmla="*/ 0 h 4564408"/>
                  <a:gd name="connsiteX19" fmla="*/ 1285806 w 4403187"/>
                  <a:gd name="connsiteY19" fmla="*/ 0 h 4564408"/>
                  <a:gd name="connsiteX20" fmla="*/ 1285806 w 4403187"/>
                  <a:gd name="connsiteY20" fmla="*/ 135355 h 4564408"/>
                  <a:gd name="connsiteX21" fmla="*/ 1269286 w 4403187"/>
                  <a:gd name="connsiteY21" fmla="*/ 138691 h 4564408"/>
                  <a:gd name="connsiteX22" fmla="*/ 1178423 w 4403187"/>
                  <a:gd name="connsiteY22" fmla="*/ 275771 h 4564408"/>
                  <a:gd name="connsiteX23" fmla="*/ 1327195 w 4403187"/>
                  <a:gd name="connsiteY23" fmla="*/ 424542 h 4564408"/>
                  <a:gd name="connsiteX24" fmla="*/ 1475966 w 4403187"/>
                  <a:gd name="connsiteY24" fmla="*/ 275771 h 4564408"/>
                  <a:gd name="connsiteX25" fmla="*/ 1385103 w 4403187"/>
                  <a:gd name="connsiteY25" fmla="*/ 138691 h 4564408"/>
                  <a:gd name="connsiteX26" fmla="*/ 1368583 w 4403187"/>
                  <a:gd name="connsiteY26" fmla="*/ 135355 h 4564408"/>
                  <a:gd name="connsiteX27" fmla="*/ 1368583 w 4403187"/>
                  <a:gd name="connsiteY27" fmla="*/ 0 h 4564408"/>
                  <a:gd name="connsiteX28" fmla="*/ 1777795 w 4403187"/>
                  <a:gd name="connsiteY28" fmla="*/ 0 h 4564408"/>
                  <a:gd name="connsiteX29" fmla="*/ 1777795 w 4403187"/>
                  <a:gd name="connsiteY29" fmla="*/ 135355 h 4564408"/>
                  <a:gd name="connsiteX30" fmla="*/ 1761275 w 4403187"/>
                  <a:gd name="connsiteY30" fmla="*/ 138691 h 4564408"/>
                  <a:gd name="connsiteX31" fmla="*/ 1670412 w 4403187"/>
                  <a:gd name="connsiteY31" fmla="*/ 275771 h 4564408"/>
                  <a:gd name="connsiteX32" fmla="*/ 1819184 w 4403187"/>
                  <a:gd name="connsiteY32" fmla="*/ 424542 h 4564408"/>
                  <a:gd name="connsiteX33" fmla="*/ 1967955 w 4403187"/>
                  <a:gd name="connsiteY33" fmla="*/ 275771 h 4564408"/>
                  <a:gd name="connsiteX34" fmla="*/ 1877092 w 4403187"/>
                  <a:gd name="connsiteY34" fmla="*/ 138691 h 4564408"/>
                  <a:gd name="connsiteX35" fmla="*/ 1860572 w 4403187"/>
                  <a:gd name="connsiteY35" fmla="*/ 135355 h 4564408"/>
                  <a:gd name="connsiteX36" fmla="*/ 1860572 w 4403187"/>
                  <a:gd name="connsiteY36" fmla="*/ 0 h 4564408"/>
                  <a:gd name="connsiteX37" fmla="*/ 2269784 w 4403187"/>
                  <a:gd name="connsiteY37" fmla="*/ 0 h 4564408"/>
                  <a:gd name="connsiteX38" fmla="*/ 2269784 w 4403187"/>
                  <a:gd name="connsiteY38" fmla="*/ 135355 h 4564408"/>
                  <a:gd name="connsiteX39" fmla="*/ 2253264 w 4403187"/>
                  <a:gd name="connsiteY39" fmla="*/ 138691 h 4564408"/>
                  <a:gd name="connsiteX40" fmla="*/ 2162401 w 4403187"/>
                  <a:gd name="connsiteY40" fmla="*/ 275771 h 4564408"/>
                  <a:gd name="connsiteX41" fmla="*/ 2311173 w 4403187"/>
                  <a:gd name="connsiteY41" fmla="*/ 424542 h 4564408"/>
                  <a:gd name="connsiteX42" fmla="*/ 2459944 w 4403187"/>
                  <a:gd name="connsiteY42" fmla="*/ 275771 h 4564408"/>
                  <a:gd name="connsiteX43" fmla="*/ 2369081 w 4403187"/>
                  <a:gd name="connsiteY43" fmla="*/ 138691 h 4564408"/>
                  <a:gd name="connsiteX44" fmla="*/ 2352561 w 4403187"/>
                  <a:gd name="connsiteY44" fmla="*/ 135355 h 4564408"/>
                  <a:gd name="connsiteX45" fmla="*/ 2352561 w 4403187"/>
                  <a:gd name="connsiteY45" fmla="*/ 0 h 4564408"/>
                  <a:gd name="connsiteX46" fmla="*/ 2761773 w 4403187"/>
                  <a:gd name="connsiteY46" fmla="*/ 0 h 4564408"/>
                  <a:gd name="connsiteX47" fmla="*/ 2761773 w 4403187"/>
                  <a:gd name="connsiteY47" fmla="*/ 135355 h 4564408"/>
                  <a:gd name="connsiteX48" fmla="*/ 2745253 w 4403187"/>
                  <a:gd name="connsiteY48" fmla="*/ 138691 h 4564408"/>
                  <a:gd name="connsiteX49" fmla="*/ 2654390 w 4403187"/>
                  <a:gd name="connsiteY49" fmla="*/ 275771 h 4564408"/>
                  <a:gd name="connsiteX50" fmla="*/ 2803162 w 4403187"/>
                  <a:gd name="connsiteY50" fmla="*/ 424542 h 4564408"/>
                  <a:gd name="connsiteX51" fmla="*/ 2951933 w 4403187"/>
                  <a:gd name="connsiteY51" fmla="*/ 275771 h 4564408"/>
                  <a:gd name="connsiteX52" fmla="*/ 2861070 w 4403187"/>
                  <a:gd name="connsiteY52" fmla="*/ 138691 h 4564408"/>
                  <a:gd name="connsiteX53" fmla="*/ 2844550 w 4403187"/>
                  <a:gd name="connsiteY53" fmla="*/ 135355 h 4564408"/>
                  <a:gd name="connsiteX54" fmla="*/ 2844550 w 4403187"/>
                  <a:gd name="connsiteY54" fmla="*/ 0 h 4564408"/>
                  <a:gd name="connsiteX55" fmla="*/ 3253762 w 4403187"/>
                  <a:gd name="connsiteY55" fmla="*/ 0 h 4564408"/>
                  <a:gd name="connsiteX56" fmla="*/ 3253762 w 4403187"/>
                  <a:gd name="connsiteY56" fmla="*/ 135355 h 4564408"/>
                  <a:gd name="connsiteX57" fmla="*/ 3237242 w 4403187"/>
                  <a:gd name="connsiteY57" fmla="*/ 138691 h 4564408"/>
                  <a:gd name="connsiteX58" fmla="*/ 3146379 w 4403187"/>
                  <a:gd name="connsiteY58" fmla="*/ 275771 h 4564408"/>
                  <a:gd name="connsiteX59" fmla="*/ 3295151 w 4403187"/>
                  <a:gd name="connsiteY59" fmla="*/ 424542 h 4564408"/>
                  <a:gd name="connsiteX60" fmla="*/ 3443922 w 4403187"/>
                  <a:gd name="connsiteY60" fmla="*/ 275771 h 4564408"/>
                  <a:gd name="connsiteX61" fmla="*/ 3353059 w 4403187"/>
                  <a:gd name="connsiteY61" fmla="*/ 138691 h 4564408"/>
                  <a:gd name="connsiteX62" fmla="*/ 3336539 w 4403187"/>
                  <a:gd name="connsiteY62" fmla="*/ 135355 h 4564408"/>
                  <a:gd name="connsiteX63" fmla="*/ 3336539 w 4403187"/>
                  <a:gd name="connsiteY63" fmla="*/ 0 h 4564408"/>
                  <a:gd name="connsiteX64" fmla="*/ 3745751 w 4403187"/>
                  <a:gd name="connsiteY64" fmla="*/ 0 h 4564408"/>
                  <a:gd name="connsiteX65" fmla="*/ 3745751 w 4403187"/>
                  <a:gd name="connsiteY65" fmla="*/ 135355 h 4564408"/>
                  <a:gd name="connsiteX66" fmla="*/ 3729231 w 4403187"/>
                  <a:gd name="connsiteY66" fmla="*/ 138691 h 4564408"/>
                  <a:gd name="connsiteX67" fmla="*/ 3638368 w 4403187"/>
                  <a:gd name="connsiteY67" fmla="*/ 275771 h 4564408"/>
                  <a:gd name="connsiteX68" fmla="*/ 3787140 w 4403187"/>
                  <a:gd name="connsiteY68" fmla="*/ 424542 h 4564408"/>
                  <a:gd name="connsiteX69" fmla="*/ 3935911 w 4403187"/>
                  <a:gd name="connsiteY69" fmla="*/ 275771 h 4564408"/>
                  <a:gd name="connsiteX70" fmla="*/ 3845048 w 4403187"/>
                  <a:gd name="connsiteY70" fmla="*/ 138691 h 4564408"/>
                  <a:gd name="connsiteX71" fmla="*/ 3828528 w 4403187"/>
                  <a:gd name="connsiteY71" fmla="*/ 135355 h 4564408"/>
                  <a:gd name="connsiteX72" fmla="*/ 3828528 w 4403187"/>
                  <a:gd name="connsiteY72" fmla="*/ 0 h 4564408"/>
                  <a:gd name="connsiteX73" fmla="*/ 4403187 w 4403187"/>
                  <a:gd name="connsiteY73" fmla="*/ 0 h 4564408"/>
                  <a:gd name="connsiteX74" fmla="*/ 4403187 w 4403187"/>
                  <a:gd name="connsiteY74" fmla="*/ 4564408 h 4564408"/>
                  <a:gd name="connsiteX75" fmla="*/ 0 w 4403187"/>
                  <a:gd name="connsiteY75" fmla="*/ 4564408 h 456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403187" h="4564408">
                    <a:moveTo>
                      <a:pt x="0" y="0"/>
                    </a:moveTo>
                    <a:lnTo>
                      <a:pt x="301828" y="0"/>
                    </a:lnTo>
                    <a:lnTo>
                      <a:pt x="301828" y="135355"/>
                    </a:lnTo>
                    <a:lnTo>
                      <a:pt x="285308" y="138691"/>
                    </a:lnTo>
                    <a:cubicBezTo>
                      <a:pt x="231912" y="161275"/>
                      <a:pt x="194445" y="214148"/>
                      <a:pt x="194445" y="275771"/>
                    </a:cubicBezTo>
                    <a:cubicBezTo>
                      <a:pt x="194445" y="357935"/>
                      <a:pt x="261053" y="424542"/>
                      <a:pt x="343217" y="424542"/>
                    </a:cubicBezTo>
                    <a:cubicBezTo>
                      <a:pt x="425381" y="424542"/>
                      <a:pt x="491988" y="357935"/>
                      <a:pt x="491988" y="275771"/>
                    </a:cubicBezTo>
                    <a:cubicBezTo>
                      <a:pt x="491988" y="214148"/>
                      <a:pt x="454522" y="161275"/>
                      <a:pt x="401125" y="138691"/>
                    </a:cubicBezTo>
                    <a:lnTo>
                      <a:pt x="384605" y="135355"/>
                    </a:lnTo>
                    <a:lnTo>
                      <a:pt x="384605" y="0"/>
                    </a:lnTo>
                    <a:lnTo>
                      <a:pt x="793817" y="0"/>
                    </a:lnTo>
                    <a:lnTo>
                      <a:pt x="793817" y="135355"/>
                    </a:lnTo>
                    <a:lnTo>
                      <a:pt x="777297" y="138691"/>
                    </a:lnTo>
                    <a:cubicBezTo>
                      <a:pt x="723901" y="161275"/>
                      <a:pt x="686434" y="214148"/>
                      <a:pt x="686434" y="275771"/>
                    </a:cubicBezTo>
                    <a:cubicBezTo>
                      <a:pt x="686434" y="357935"/>
                      <a:pt x="753042" y="424542"/>
                      <a:pt x="835206" y="424542"/>
                    </a:cubicBezTo>
                    <a:cubicBezTo>
                      <a:pt x="917370" y="424542"/>
                      <a:pt x="983977" y="357935"/>
                      <a:pt x="983977" y="275771"/>
                    </a:cubicBezTo>
                    <a:cubicBezTo>
                      <a:pt x="983977" y="214148"/>
                      <a:pt x="946511" y="161275"/>
                      <a:pt x="893114" y="138691"/>
                    </a:cubicBezTo>
                    <a:lnTo>
                      <a:pt x="876594" y="135355"/>
                    </a:lnTo>
                    <a:lnTo>
                      <a:pt x="876594" y="0"/>
                    </a:lnTo>
                    <a:lnTo>
                      <a:pt x="1285806" y="0"/>
                    </a:lnTo>
                    <a:lnTo>
                      <a:pt x="1285806" y="135355"/>
                    </a:lnTo>
                    <a:lnTo>
                      <a:pt x="1269286" y="138691"/>
                    </a:lnTo>
                    <a:cubicBezTo>
                      <a:pt x="1215890" y="161275"/>
                      <a:pt x="1178423" y="214148"/>
                      <a:pt x="1178423" y="275771"/>
                    </a:cubicBezTo>
                    <a:cubicBezTo>
                      <a:pt x="1178423" y="357935"/>
                      <a:pt x="1245031" y="424542"/>
                      <a:pt x="1327195" y="424542"/>
                    </a:cubicBezTo>
                    <a:cubicBezTo>
                      <a:pt x="1409359" y="424542"/>
                      <a:pt x="1475966" y="357935"/>
                      <a:pt x="1475966" y="275771"/>
                    </a:cubicBezTo>
                    <a:cubicBezTo>
                      <a:pt x="1475966" y="214148"/>
                      <a:pt x="1438500" y="161275"/>
                      <a:pt x="1385103" y="138691"/>
                    </a:cubicBezTo>
                    <a:lnTo>
                      <a:pt x="1368583" y="135355"/>
                    </a:lnTo>
                    <a:lnTo>
                      <a:pt x="1368583" y="0"/>
                    </a:lnTo>
                    <a:lnTo>
                      <a:pt x="1777795" y="0"/>
                    </a:lnTo>
                    <a:lnTo>
                      <a:pt x="1777795" y="135355"/>
                    </a:lnTo>
                    <a:lnTo>
                      <a:pt x="1761275" y="138691"/>
                    </a:lnTo>
                    <a:cubicBezTo>
                      <a:pt x="1707879" y="161275"/>
                      <a:pt x="1670412" y="214148"/>
                      <a:pt x="1670412" y="275771"/>
                    </a:cubicBezTo>
                    <a:cubicBezTo>
                      <a:pt x="1670412" y="357935"/>
                      <a:pt x="1737020" y="424542"/>
                      <a:pt x="1819184" y="424542"/>
                    </a:cubicBezTo>
                    <a:cubicBezTo>
                      <a:pt x="1901348" y="424542"/>
                      <a:pt x="1967955" y="357935"/>
                      <a:pt x="1967955" y="275771"/>
                    </a:cubicBezTo>
                    <a:cubicBezTo>
                      <a:pt x="1967955" y="214148"/>
                      <a:pt x="1930489" y="161275"/>
                      <a:pt x="1877092" y="138691"/>
                    </a:cubicBezTo>
                    <a:lnTo>
                      <a:pt x="1860572" y="135355"/>
                    </a:lnTo>
                    <a:lnTo>
                      <a:pt x="1860572" y="0"/>
                    </a:lnTo>
                    <a:lnTo>
                      <a:pt x="2269784" y="0"/>
                    </a:lnTo>
                    <a:lnTo>
                      <a:pt x="2269784" y="135355"/>
                    </a:lnTo>
                    <a:lnTo>
                      <a:pt x="2253264" y="138691"/>
                    </a:lnTo>
                    <a:cubicBezTo>
                      <a:pt x="2199868" y="161275"/>
                      <a:pt x="2162401" y="214148"/>
                      <a:pt x="2162401" y="275771"/>
                    </a:cubicBezTo>
                    <a:cubicBezTo>
                      <a:pt x="2162401" y="357935"/>
                      <a:pt x="2229009" y="424542"/>
                      <a:pt x="2311173" y="424542"/>
                    </a:cubicBezTo>
                    <a:cubicBezTo>
                      <a:pt x="2393337" y="424542"/>
                      <a:pt x="2459944" y="357935"/>
                      <a:pt x="2459944" y="275771"/>
                    </a:cubicBezTo>
                    <a:cubicBezTo>
                      <a:pt x="2459944" y="214148"/>
                      <a:pt x="2422478" y="161275"/>
                      <a:pt x="2369081" y="138691"/>
                    </a:cubicBezTo>
                    <a:lnTo>
                      <a:pt x="2352561" y="135355"/>
                    </a:lnTo>
                    <a:lnTo>
                      <a:pt x="2352561" y="0"/>
                    </a:lnTo>
                    <a:lnTo>
                      <a:pt x="2761773" y="0"/>
                    </a:lnTo>
                    <a:lnTo>
                      <a:pt x="2761773" y="135355"/>
                    </a:lnTo>
                    <a:lnTo>
                      <a:pt x="2745253" y="138691"/>
                    </a:lnTo>
                    <a:cubicBezTo>
                      <a:pt x="2691857" y="161275"/>
                      <a:pt x="2654390" y="214148"/>
                      <a:pt x="2654390" y="275771"/>
                    </a:cubicBezTo>
                    <a:cubicBezTo>
                      <a:pt x="2654390" y="357935"/>
                      <a:pt x="2720998" y="424542"/>
                      <a:pt x="2803162" y="424542"/>
                    </a:cubicBezTo>
                    <a:cubicBezTo>
                      <a:pt x="2885326" y="424542"/>
                      <a:pt x="2951933" y="357935"/>
                      <a:pt x="2951933" y="275771"/>
                    </a:cubicBezTo>
                    <a:cubicBezTo>
                      <a:pt x="2951933" y="214148"/>
                      <a:pt x="2914467" y="161275"/>
                      <a:pt x="2861070" y="138691"/>
                    </a:cubicBezTo>
                    <a:lnTo>
                      <a:pt x="2844550" y="135355"/>
                    </a:lnTo>
                    <a:lnTo>
                      <a:pt x="2844550" y="0"/>
                    </a:lnTo>
                    <a:lnTo>
                      <a:pt x="3253762" y="0"/>
                    </a:lnTo>
                    <a:lnTo>
                      <a:pt x="3253762" y="135355"/>
                    </a:lnTo>
                    <a:lnTo>
                      <a:pt x="3237242" y="138691"/>
                    </a:lnTo>
                    <a:cubicBezTo>
                      <a:pt x="3183846" y="161275"/>
                      <a:pt x="3146379" y="214148"/>
                      <a:pt x="3146379" y="275771"/>
                    </a:cubicBezTo>
                    <a:cubicBezTo>
                      <a:pt x="3146379" y="357935"/>
                      <a:pt x="3212987" y="424542"/>
                      <a:pt x="3295151" y="424542"/>
                    </a:cubicBezTo>
                    <a:cubicBezTo>
                      <a:pt x="3377315" y="424542"/>
                      <a:pt x="3443922" y="357935"/>
                      <a:pt x="3443922" y="275771"/>
                    </a:cubicBezTo>
                    <a:cubicBezTo>
                      <a:pt x="3443922" y="214148"/>
                      <a:pt x="3406456" y="161275"/>
                      <a:pt x="3353059" y="138691"/>
                    </a:cubicBezTo>
                    <a:lnTo>
                      <a:pt x="3336539" y="135355"/>
                    </a:lnTo>
                    <a:lnTo>
                      <a:pt x="3336539" y="0"/>
                    </a:lnTo>
                    <a:lnTo>
                      <a:pt x="3745751" y="0"/>
                    </a:lnTo>
                    <a:lnTo>
                      <a:pt x="3745751" y="135355"/>
                    </a:lnTo>
                    <a:lnTo>
                      <a:pt x="3729231" y="138691"/>
                    </a:lnTo>
                    <a:cubicBezTo>
                      <a:pt x="3675835" y="161275"/>
                      <a:pt x="3638368" y="214148"/>
                      <a:pt x="3638368" y="275771"/>
                    </a:cubicBezTo>
                    <a:cubicBezTo>
                      <a:pt x="3638368" y="357935"/>
                      <a:pt x="3704976" y="424542"/>
                      <a:pt x="3787140" y="424542"/>
                    </a:cubicBezTo>
                    <a:cubicBezTo>
                      <a:pt x="3869304" y="424542"/>
                      <a:pt x="3935911" y="357935"/>
                      <a:pt x="3935911" y="275771"/>
                    </a:cubicBezTo>
                    <a:cubicBezTo>
                      <a:pt x="3935911" y="214148"/>
                      <a:pt x="3898445" y="161275"/>
                      <a:pt x="3845048" y="138691"/>
                    </a:cubicBezTo>
                    <a:lnTo>
                      <a:pt x="3828528" y="135355"/>
                    </a:lnTo>
                    <a:lnTo>
                      <a:pt x="3828528" y="0"/>
                    </a:lnTo>
                    <a:lnTo>
                      <a:pt x="4403187" y="0"/>
                    </a:lnTo>
                    <a:lnTo>
                      <a:pt x="4403187" y="4564408"/>
                    </a:lnTo>
                    <a:lnTo>
                      <a:pt x="0" y="4564408"/>
                    </a:lnTo>
                    <a:close/>
                  </a:path>
                </a:pathLst>
              </a:custGeom>
              <a:solidFill>
                <a:srgbClr val="F7F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A2E2D8E7-FD64-4599-926C-B94FDDAD89A2}"/>
                  </a:ext>
                </a:extLst>
              </p:cNvPr>
              <p:cNvSpPr/>
              <p:nvPr/>
            </p:nvSpPr>
            <p:spPr>
              <a:xfrm>
                <a:off x="3456311" y="740582"/>
                <a:ext cx="2232437" cy="667199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29C55282-7DED-4853-A292-71442A025A9F}"/>
                  </a:ext>
                </a:extLst>
              </p:cNvPr>
              <p:cNvSpPr txBox="1"/>
              <p:nvPr/>
            </p:nvSpPr>
            <p:spPr>
              <a:xfrm>
                <a:off x="4419600" y="783604"/>
                <a:ext cx="11366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spc="300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FCA98EBB-04F1-4550-920D-A907714D3A1B}"/>
                  </a:ext>
                </a:extLst>
              </p:cNvPr>
              <p:cNvSpPr txBox="1"/>
              <p:nvPr/>
            </p:nvSpPr>
            <p:spPr>
              <a:xfrm>
                <a:off x="3431842" y="1756744"/>
                <a:ext cx="223243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 err="1" smtClean="0">
                    <a:solidFill>
                      <a:srgbClr val="9933FF"/>
                    </a:solidFill>
                    <a:latin typeface="NikoshBAN" pitchFamily="2" charset="0"/>
                    <a:cs typeface="NikoshBAN" pitchFamily="2" charset="0"/>
                  </a:rPr>
                  <a:t>বঙ্গ</a:t>
                </a:r>
                <a:r>
                  <a:rPr lang="en-US" sz="6600" b="1" dirty="0" smtClean="0">
                    <a:solidFill>
                      <a:srgbClr val="9933FF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600" b="1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93BFC1A6-8FBD-4C29-B6AC-C9115B113BB8}"/>
                  </a:ext>
                </a:extLst>
              </p:cNvPr>
              <p:cNvSpPr/>
              <p:nvPr/>
            </p:nvSpPr>
            <p:spPr>
              <a:xfrm>
                <a:off x="3119267" y="-79459"/>
                <a:ext cx="896471" cy="972660"/>
              </a:xfrm>
              <a:custGeom>
                <a:avLst/>
                <a:gdLst>
                  <a:gd name="connsiteX0" fmla="*/ 87086 w 1553029"/>
                  <a:gd name="connsiteY0" fmla="*/ 856343 h 1219200"/>
                  <a:gd name="connsiteX1" fmla="*/ 1132115 w 1553029"/>
                  <a:gd name="connsiteY1" fmla="*/ 0 h 1219200"/>
                  <a:gd name="connsiteX2" fmla="*/ 1146629 w 1553029"/>
                  <a:gd name="connsiteY2" fmla="*/ 159657 h 1219200"/>
                  <a:gd name="connsiteX3" fmla="*/ 1248229 w 1553029"/>
                  <a:gd name="connsiteY3" fmla="*/ 116114 h 1219200"/>
                  <a:gd name="connsiteX4" fmla="*/ 1233715 w 1553029"/>
                  <a:gd name="connsiteY4" fmla="*/ 275771 h 1219200"/>
                  <a:gd name="connsiteX5" fmla="*/ 1378858 w 1553029"/>
                  <a:gd name="connsiteY5" fmla="*/ 217714 h 1219200"/>
                  <a:gd name="connsiteX6" fmla="*/ 1349829 w 1553029"/>
                  <a:gd name="connsiteY6" fmla="*/ 348343 h 1219200"/>
                  <a:gd name="connsiteX7" fmla="*/ 1451429 w 1553029"/>
                  <a:gd name="connsiteY7" fmla="*/ 333828 h 1219200"/>
                  <a:gd name="connsiteX8" fmla="*/ 1436915 w 1553029"/>
                  <a:gd name="connsiteY8" fmla="*/ 406400 h 1219200"/>
                  <a:gd name="connsiteX9" fmla="*/ 1553029 w 1553029"/>
                  <a:gd name="connsiteY9" fmla="*/ 377371 h 1219200"/>
                  <a:gd name="connsiteX10" fmla="*/ 435429 w 1553029"/>
                  <a:gd name="connsiteY10" fmla="*/ 1219200 h 1219200"/>
                  <a:gd name="connsiteX11" fmla="*/ 435429 w 1553029"/>
                  <a:gd name="connsiteY11" fmla="*/ 1132114 h 1219200"/>
                  <a:gd name="connsiteX12" fmla="*/ 319315 w 1553029"/>
                  <a:gd name="connsiteY12" fmla="*/ 1161143 h 1219200"/>
                  <a:gd name="connsiteX13" fmla="*/ 319315 w 1553029"/>
                  <a:gd name="connsiteY13" fmla="*/ 1045028 h 1219200"/>
                  <a:gd name="connsiteX14" fmla="*/ 174172 w 1553029"/>
                  <a:gd name="connsiteY14" fmla="*/ 1088571 h 1219200"/>
                  <a:gd name="connsiteX15" fmla="*/ 188686 w 1553029"/>
                  <a:gd name="connsiteY15" fmla="*/ 957943 h 1219200"/>
                  <a:gd name="connsiteX16" fmla="*/ 29029 w 1553029"/>
                  <a:gd name="connsiteY16" fmla="*/ 972457 h 1219200"/>
                  <a:gd name="connsiteX17" fmla="*/ 101600 w 1553029"/>
                  <a:gd name="connsiteY17" fmla="*/ 928914 h 1219200"/>
                  <a:gd name="connsiteX18" fmla="*/ 0 w 1553029"/>
                  <a:gd name="connsiteY18" fmla="*/ 928914 h 1219200"/>
                  <a:gd name="connsiteX19" fmla="*/ 87086 w 1553029"/>
                  <a:gd name="connsiteY19" fmla="*/ 856343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3029" h="1219200">
                    <a:moveTo>
                      <a:pt x="87086" y="856343"/>
                    </a:moveTo>
                    <a:lnTo>
                      <a:pt x="1132115" y="0"/>
                    </a:lnTo>
                    <a:lnTo>
                      <a:pt x="1146629" y="159657"/>
                    </a:lnTo>
                    <a:lnTo>
                      <a:pt x="1248229" y="116114"/>
                    </a:lnTo>
                    <a:lnTo>
                      <a:pt x="1233715" y="275771"/>
                    </a:lnTo>
                    <a:lnTo>
                      <a:pt x="1378858" y="217714"/>
                    </a:lnTo>
                    <a:lnTo>
                      <a:pt x="1349829" y="348343"/>
                    </a:lnTo>
                    <a:lnTo>
                      <a:pt x="1451429" y="333828"/>
                    </a:lnTo>
                    <a:lnTo>
                      <a:pt x="1436915" y="406400"/>
                    </a:lnTo>
                    <a:lnTo>
                      <a:pt x="1553029" y="377371"/>
                    </a:lnTo>
                    <a:lnTo>
                      <a:pt x="435429" y="1219200"/>
                    </a:lnTo>
                    <a:lnTo>
                      <a:pt x="435429" y="1132114"/>
                    </a:lnTo>
                    <a:lnTo>
                      <a:pt x="319315" y="1161143"/>
                    </a:lnTo>
                    <a:lnTo>
                      <a:pt x="319315" y="1045028"/>
                    </a:lnTo>
                    <a:lnTo>
                      <a:pt x="174172" y="1088571"/>
                    </a:lnTo>
                    <a:lnTo>
                      <a:pt x="188686" y="957943"/>
                    </a:lnTo>
                    <a:lnTo>
                      <a:pt x="29029" y="972457"/>
                    </a:lnTo>
                    <a:lnTo>
                      <a:pt x="101600" y="928914"/>
                    </a:lnTo>
                    <a:lnTo>
                      <a:pt x="0" y="928914"/>
                    </a:lnTo>
                    <a:lnTo>
                      <a:pt x="87086" y="856343"/>
                    </a:lnTo>
                    <a:close/>
                  </a:path>
                </a:pathLst>
              </a:cu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735048" y="3967294"/>
            <a:ext cx="7646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ভূমধ্যসাগর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মরুভুমি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আয়তন প্রায় চার লক্ষ বর্গমাইল।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44" name="Frame 43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Frame 44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" name="Half Frame 41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Half Frame 42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52" y="419239"/>
            <a:ext cx="4015647" cy="30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166" y="155924"/>
            <a:ext cx="2769235" cy="3688336"/>
            <a:chOff x="5995319" y="-79459"/>
            <a:chExt cx="2769235" cy="3688336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AE18A0EF-10B2-431E-8353-816C9E86E83F}"/>
                </a:ext>
              </a:extLst>
            </p:cNvPr>
            <p:cNvSpPr/>
            <p:nvPr/>
          </p:nvSpPr>
          <p:spPr>
            <a:xfrm rot="5400000">
              <a:off x="7189992" y="1616536"/>
              <a:ext cx="2670801" cy="478323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F98F253E-92C7-4243-BF7E-BE3576980C0F}"/>
                </a:ext>
              </a:extLst>
            </p:cNvPr>
            <p:cNvSpPr/>
            <p:nvPr/>
          </p:nvSpPr>
          <p:spPr>
            <a:xfrm rot="577091">
              <a:off x="7188802" y="2970410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4A70EA3-4075-4414-A97D-8B85B504DEC8}"/>
                </a:ext>
              </a:extLst>
            </p:cNvPr>
            <p:cNvSpPr/>
            <p:nvPr/>
          </p:nvSpPr>
          <p:spPr>
            <a:xfrm rot="20903281">
              <a:off x="6258143" y="2971113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FB6D5D9D-3B63-4598-9793-4CC89EF1B574}"/>
                </a:ext>
              </a:extLst>
            </p:cNvPr>
            <p:cNvGrpSpPr/>
            <p:nvPr/>
          </p:nvGrpSpPr>
          <p:grpSpPr>
            <a:xfrm>
              <a:off x="6528731" y="1886217"/>
              <a:ext cx="1839702" cy="1118539"/>
              <a:chOff x="1016001" y="3614225"/>
              <a:chExt cx="3628571" cy="165462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0FF6CD25-D8EC-43E1-8F35-81BAE4330AD7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C6199196-1FBA-4F39-B5B7-CFBCCA6F68E5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EB6724A5-858A-4B39-944B-C718F04803CA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3F72511D-6D7C-4B43-8D16-448E2C8BD95E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298D681E-B57F-482A-9EFD-40A90838CD3C}"/>
                  </a:ext>
                </a:extLst>
              </p:cNvPr>
              <p:cNvCxnSpPr/>
              <p:nvPr/>
            </p:nvCxnSpPr>
            <p:spPr>
              <a:xfrm>
                <a:off x="1016001" y="5268853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5995319" y="-79459"/>
              <a:ext cx="2569482" cy="3508459"/>
              <a:chOff x="5995319" y="-79459"/>
              <a:chExt cx="2569482" cy="3508459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357342FB-2559-4BDB-8BE1-CDF820C1A5C9}"/>
                  </a:ext>
                </a:extLst>
              </p:cNvPr>
              <p:cNvSpPr/>
              <p:nvPr/>
            </p:nvSpPr>
            <p:spPr>
              <a:xfrm>
                <a:off x="6332365" y="343432"/>
                <a:ext cx="2232436" cy="3085568"/>
              </a:xfrm>
              <a:custGeom>
                <a:avLst/>
                <a:gdLst>
                  <a:gd name="connsiteX0" fmla="*/ 0 w 4403187"/>
                  <a:gd name="connsiteY0" fmla="*/ 0 h 4564408"/>
                  <a:gd name="connsiteX1" fmla="*/ 301828 w 4403187"/>
                  <a:gd name="connsiteY1" fmla="*/ 0 h 4564408"/>
                  <a:gd name="connsiteX2" fmla="*/ 301828 w 4403187"/>
                  <a:gd name="connsiteY2" fmla="*/ 135355 h 4564408"/>
                  <a:gd name="connsiteX3" fmla="*/ 285308 w 4403187"/>
                  <a:gd name="connsiteY3" fmla="*/ 138691 h 4564408"/>
                  <a:gd name="connsiteX4" fmla="*/ 194445 w 4403187"/>
                  <a:gd name="connsiteY4" fmla="*/ 275771 h 4564408"/>
                  <a:gd name="connsiteX5" fmla="*/ 343217 w 4403187"/>
                  <a:gd name="connsiteY5" fmla="*/ 424542 h 4564408"/>
                  <a:gd name="connsiteX6" fmla="*/ 491988 w 4403187"/>
                  <a:gd name="connsiteY6" fmla="*/ 275771 h 4564408"/>
                  <a:gd name="connsiteX7" fmla="*/ 401125 w 4403187"/>
                  <a:gd name="connsiteY7" fmla="*/ 138691 h 4564408"/>
                  <a:gd name="connsiteX8" fmla="*/ 384605 w 4403187"/>
                  <a:gd name="connsiteY8" fmla="*/ 135355 h 4564408"/>
                  <a:gd name="connsiteX9" fmla="*/ 384605 w 4403187"/>
                  <a:gd name="connsiteY9" fmla="*/ 0 h 4564408"/>
                  <a:gd name="connsiteX10" fmla="*/ 793817 w 4403187"/>
                  <a:gd name="connsiteY10" fmla="*/ 0 h 4564408"/>
                  <a:gd name="connsiteX11" fmla="*/ 793817 w 4403187"/>
                  <a:gd name="connsiteY11" fmla="*/ 135355 h 4564408"/>
                  <a:gd name="connsiteX12" fmla="*/ 777297 w 4403187"/>
                  <a:gd name="connsiteY12" fmla="*/ 138691 h 4564408"/>
                  <a:gd name="connsiteX13" fmla="*/ 686434 w 4403187"/>
                  <a:gd name="connsiteY13" fmla="*/ 275771 h 4564408"/>
                  <a:gd name="connsiteX14" fmla="*/ 835206 w 4403187"/>
                  <a:gd name="connsiteY14" fmla="*/ 424542 h 4564408"/>
                  <a:gd name="connsiteX15" fmla="*/ 983977 w 4403187"/>
                  <a:gd name="connsiteY15" fmla="*/ 275771 h 4564408"/>
                  <a:gd name="connsiteX16" fmla="*/ 893114 w 4403187"/>
                  <a:gd name="connsiteY16" fmla="*/ 138691 h 4564408"/>
                  <a:gd name="connsiteX17" fmla="*/ 876594 w 4403187"/>
                  <a:gd name="connsiteY17" fmla="*/ 135355 h 4564408"/>
                  <a:gd name="connsiteX18" fmla="*/ 876594 w 4403187"/>
                  <a:gd name="connsiteY18" fmla="*/ 0 h 4564408"/>
                  <a:gd name="connsiteX19" fmla="*/ 1285806 w 4403187"/>
                  <a:gd name="connsiteY19" fmla="*/ 0 h 4564408"/>
                  <a:gd name="connsiteX20" fmla="*/ 1285806 w 4403187"/>
                  <a:gd name="connsiteY20" fmla="*/ 135355 h 4564408"/>
                  <a:gd name="connsiteX21" fmla="*/ 1269286 w 4403187"/>
                  <a:gd name="connsiteY21" fmla="*/ 138691 h 4564408"/>
                  <a:gd name="connsiteX22" fmla="*/ 1178423 w 4403187"/>
                  <a:gd name="connsiteY22" fmla="*/ 275771 h 4564408"/>
                  <a:gd name="connsiteX23" fmla="*/ 1327195 w 4403187"/>
                  <a:gd name="connsiteY23" fmla="*/ 424542 h 4564408"/>
                  <a:gd name="connsiteX24" fmla="*/ 1475966 w 4403187"/>
                  <a:gd name="connsiteY24" fmla="*/ 275771 h 4564408"/>
                  <a:gd name="connsiteX25" fmla="*/ 1385103 w 4403187"/>
                  <a:gd name="connsiteY25" fmla="*/ 138691 h 4564408"/>
                  <a:gd name="connsiteX26" fmla="*/ 1368583 w 4403187"/>
                  <a:gd name="connsiteY26" fmla="*/ 135355 h 4564408"/>
                  <a:gd name="connsiteX27" fmla="*/ 1368583 w 4403187"/>
                  <a:gd name="connsiteY27" fmla="*/ 0 h 4564408"/>
                  <a:gd name="connsiteX28" fmla="*/ 1777795 w 4403187"/>
                  <a:gd name="connsiteY28" fmla="*/ 0 h 4564408"/>
                  <a:gd name="connsiteX29" fmla="*/ 1777795 w 4403187"/>
                  <a:gd name="connsiteY29" fmla="*/ 135355 h 4564408"/>
                  <a:gd name="connsiteX30" fmla="*/ 1761275 w 4403187"/>
                  <a:gd name="connsiteY30" fmla="*/ 138691 h 4564408"/>
                  <a:gd name="connsiteX31" fmla="*/ 1670412 w 4403187"/>
                  <a:gd name="connsiteY31" fmla="*/ 275771 h 4564408"/>
                  <a:gd name="connsiteX32" fmla="*/ 1819184 w 4403187"/>
                  <a:gd name="connsiteY32" fmla="*/ 424542 h 4564408"/>
                  <a:gd name="connsiteX33" fmla="*/ 1967955 w 4403187"/>
                  <a:gd name="connsiteY33" fmla="*/ 275771 h 4564408"/>
                  <a:gd name="connsiteX34" fmla="*/ 1877092 w 4403187"/>
                  <a:gd name="connsiteY34" fmla="*/ 138691 h 4564408"/>
                  <a:gd name="connsiteX35" fmla="*/ 1860572 w 4403187"/>
                  <a:gd name="connsiteY35" fmla="*/ 135355 h 4564408"/>
                  <a:gd name="connsiteX36" fmla="*/ 1860572 w 4403187"/>
                  <a:gd name="connsiteY36" fmla="*/ 0 h 4564408"/>
                  <a:gd name="connsiteX37" fmla="*/ 2269784 w 4403187"/>
                  <a:gd name="connsiteY37" fmla="*/ 0 h 4564408"/>
                  <a:gd name="connsiteX38" fmla="*/ 2269784 w 4403187"/>
                  <a:gd name="connsiteY38" fmla="*/ 135355 h 4564408"/>
                  <a:gd name="connsiteX39" fmla="*/ 2253264 w 4403187"/>
                  <a:gd name="connsiteY39" fmla="*/ 138691 h 4564408"/>
                  <a:gd name="connsiteX40" fmla="*/ 2162401 w 4403187"/>
                  <a:gd name="connsiteY40" fmla="*/ 275771 h 4564408"/>
                  <a:gd name="connsiteX41" fmla="*/ 2311173 w 4403187"/>
                  <a:gd name="connsiteY41" fmla="*/ 424542 h 4564408"/>
                  <a:gd name="connsiteX42" fmla="*/ 2459944 w 4403187"/>
                  <a:gd name="connsiteY42" fmla="*/ 275771 h 4564408"/>
                  <a:gd name="connsiteX43" fmla="*/ 2369081 w 4403187"/>
                  <a:gd name="connsiteY43" fmla="*/ 138691 h 4564408"/>
                  <a:gd name="connsiteX44" fmla="*/ 2352561 w 4403187"/>
                  <a:gd name="connsiteY44" fmla="*/ 135355 h 4564408"/>
                  <a:gd name="connsiteX45" fmla="*/ 2352561 w 4403187"/>
                  <a:gd name="connsiteY45" fmla="*/ 0 h 4564408"/>
                  <a:gd name="connsiteX46" fmla="*/ 2761773 w 4403187"/>
                  <a:gd name="connsiteY46" fmla="*/ 0 h 4564408"/>
                  <a:gd name="connsiteX47" fmla="*/ 2761773 w 4403187"/>
                  <a:gd name="connsiteY47" fmla="*/ 135355 h 4564408"/>
                  <a:gd name="connsiteX48" fmla="*/ 2745253 w 4403187"/>
                  <a:gd name="connsiteY48" fmla="*/ 138691 h 4564408"/>
                  <a:gd name="connsiteX49" fmla="*/ 2654390 w 4403187"/>
                  <a:gd name="connsiteY49" fmla="*/ 275771 h 4564408"/>
                  <a:gd name="connsiteX50" fmla="*/ 2803162 w 4403187"/>
                  <a:gd name="connsiteY50" fmla="*/ 424542 h 4564408"/>
                  <a:gd name="connsiteX51" fmla="*/ 2951933 w 4403187"/>
                  <a:gd name="connsiteY51" fmla="*/ 275771 h 4564408"/>
                  <a:gd name="connsiteX52" fmla="*/ 2861070 w 4403187"/>
                  <a:gd name="connsiteY52" fmla="*/ 138691 h 4564408"/>
                  <a:gd name="connsiteX53" fmla="*/ 2844550 w 4403187"/>
                  <a:gd name="connsiteY53" fmla="*/ 135355 h 4564408"/>
                  <a:gd name="connsiteX54" fmla="*/ 2844550 w 4403187"/>
                  <a:gd name="connsiteY54" fmla="*/ 0 h 4564408"/>
                  <a:gd name="connsiteX55" fmla="*/ 3253762 w 4403187"/>
                  <a:gd name="connsiteY55" fmla="*/ 0 h 4564408"/>
                  <a:gd name="connsiteX56" fmla="*/ 3253762 w 4403187"/>
                  <a:gd name="connsiteY56" fmla="*/ 135355 h 4564408"/>
                  <a:gd name="connsiteX57" fmla="*/ 3237242 w 4403187"/>
                  <a:gd name="connsiteY57" fmla="*/ 138691 h 4564408"/>
                  <a:gd name="connsiteX58" fmla="*/ 3146379 w 4403187"/>
                  <a:gd name="connsiteY58" fmla="*/ 275771 h 4564408"/>
                  <a:gd name="connsiteX59" fmla="*/ 3295151 w 4403187"/>
                  <a:gd name="connsiteY59" fmla="*/ 424542 h 4564408"/>
                  <a:gd name="connsiteX60" fmla="*/ 3443922 w 4403187"/>
                  <a:gd name="connsiteY60" fmla="*/ 275771 h 4564408"/>
                  <a:gd name="connsiteX61" fmla="*/ 3353059 w 4403187"/>
                  <a:gd name="connsiteY61" fmla="*/ 138691 h 4564408"/>
                  <a:gd name="connsiteX62" fmla="*/ 3336539 w 4403187"/>
                  <a:gd name="connsiteY62" fmla="*/ 135355 h 4564408"/>
                  <a:gd name="connsiteX63" fmla="*/ 3336539 w 4403187"/>
                  <a:gd name="connsiteY63" fmla="*/ 0 h 4564408"/>
                  <a:gd name="connsiteX64" fmla="*/ 3745751 w 4403187"/>
                  <a:gd name="connsiteY64" fmla="*/ 0 h 4564408"/>
                  <a:gd name="connsiteX65" fmla="*/ 3745751 w 4403187"/>
                  <a:gd name="connsiteY65" fmla="*/ 135355 h 4564408"/>
                  <a:gd name="connsiteX66" fmla="*/ 3729231 w 4403187"/>
                  <a:gd name="connsiteY66" fmla="*/ 138691 h 4564408"/>
                  <a:gd name="connsiteX67" fmla="*/ 3638368 w 4403187"/>
                  <a:gd name="connsiteY67" fmla="*/ 275771 h 4564408"/>
                  <a:gd name="connsiteX68" fmla="*/ 3787140 w 4403187"/>
                  <a:gd name="connsiteY68" fmla="*/ 424542 h 4564408"/>
                  <a:gd name="connsiteX69" fmla="*/ 3935911 w 4403187"/>
                  <a:gd name="connsiteY69" fmla="*/ 275771 h 4564408"/>
                  <a:gd name="connsiteX70" fmla="*/ 3845048 w 4403187"/>
                  <a:gd name="connsiteY70" fmla="*/ 138691 h 4564408"/>
                  <a:gd name="connsiteX71" fmla="*/ 3828528 w 4403187"/>
                  <a:gd name="connsiteY71" fmla="*/ 135355 h 4564408"/>
                  <a:gd name="connsiteX72" fmla="*/ 3828528 w 4403187"/>
                  <a:gd name="connsiteY72" fmla="*/ 0 h 4564408"/>
                  <a:gd name="connsiteX73" fmla="*/ 4403187 w 4403187"/>
                  <a:gd name="connsiteY73" fmla="*/ 0 h 4564408"/>
                  <a:gd name="connsiteX74" fmla="*/ 4403187 w 4403187"/>
                  <a:gd name="connsiteY74" fmla="*/ 4564408 h 4564408"/>
                  <a:gd name="connsiteX75" fmla="*/ 0 w 4403187"/>
                  <a:gd name="connsiteY75" fmla="*/ 4564408 h 456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403187" h="4564408">
                    <a:moveTo>
                      <a:pt x="0" y="0"/>
                    </a:moveTo>
                    <a:lnTo>
                      <a:pt x="301828" y="0"/>
                    </a:lnTo>
                    <a:lnTo>
                      <a:pt x="301828" y="135355"/>
                    </a:lnTo>
                    <a:lnTo>
                      <a:pt x="285308" y="138691"/>
                    </a:lnTo>
                    <a:cubicBezTo>
                      <a:pt x="231912" y="161275"/>
                      <a:pt x="194445" y="214148"/>
                      <a:pt x="194445" y="275771"/>
                    </a:cubicBezTo>
                    <a:cubicBezTo>
                      <a:pt x="194445" y="357935"/>
                      <a:pt x="261053" y="424542"/>
                      <a:pt x="343217" y="424542"/>
                    </a:cubicBezTo>
                    <a:cubicBezTo>
                      <a:pt x="425381" y="424542"/>
                      <a:pt x="491988" y="357935"/>
                      <a:pt x="491988" y="275771"/>
                    </a:cubicBezTo>
                    <a:cubicBezTo>
                      <a:pt x="491988" y="214148"/>
                      <a:pt x="454522" y="161275"/>
                      <a:pt x="401125" y="138691"/>
                    </a:cubicBezTo>
                    <a:lnTo>
                      <a:pt x="384605" y="135355"/>
                    </a:lnTo>
                    <a:lnTo>
                      <a:pt x="384605" y="0"/>
                    </a:lnTo>
                    <a:lnTo>
                      <a:pt x="793817" y="0"/>
                    </a:lnTo>
                    <a:lnTo>
                      <a:pt x="793817" y="135355"/>
                    </a:lnTo>
                    <a:lnTo>
                      <a:pt x="777297" y="138691"/>
                    </a:lnTo>
                    <a:cubicBezTo>
                      <a:pt x="723901" y="161275"/>
                      <a:pt x="686434" y="214148"/>
                      <a:pt x="686434" y="275771"/>
                    </a:cubicBezTo>
                    <a:cubicBezTo>
                      <a:pt x="686434" y="357935"/>
                      <a:pt x="753042" y="424542"/>
                      <a:pt x="835206" y="424542"/>
                    </a:cubicBezTo>
                    <a:cubicBezTo>
                      <a:pt x="917370" y="424542"/>
                      <a:pt x="983977" y="357935"/>
                      <a:pt x="983977" y="275771"/>
                    </a:cubicBezTo>
                    <a:cubicBezTo>
                      <a:pt x="983977" y="214148"/>
                      <a:pt x="946511" y="161275"/>
                      <a:pt x="893114" y="138691"/>
                    </a:cubicBezTo>
                    <a:lnTo>
                      <a:pt x="876594" y="135355"/>
                    </a:lnTo>
                    <a:lnTo>
                      <a:pt x="876594" y="0"/>
                    </a:lnTo>
                    <a:lnTo>
                      <a:pt x="1285806" y="0"/>
                    </a:lnTo>
                    <a:lnTo>
                      <a:pt x="1285806" y="135355"/>
                    </a:lnTo>
                    <a:lnTo>
                      <a:pt x="1269286" y="138691"/>
                    </a:lnTo>
                    <a:cubicBezTo>
                      <a:pt x="1215890" y="161275"/>
                      <a:pt x="1178423" y="214148"/>
                      <a:pt x="1178423" y="275771"/>
                    </a:cubicBezTo>
                    <a:cubicBezTo>
                      <a:pt x="1178423" y="357935"/>
                      <a:pt x="1245031" y="424542"/>
                      <a:pt x="1327195" y="424542"/>
                    </a:cubicBezTo>
                    <a:cubicBezTo>
                      <a:pt x="1409359" y="424542"/>
                      <a:pt x="1475966" y="357935"/>
                      <a:pt x="1475966" y="275771"/>
                    </a:cubicBezTo>
                    <a:cubicBezTo>
                      <a:pt x="1475966" y="214148"/>
                      <a:pt x="1438500" y="161275"/>
                      <a:pt x="1385103" y="138691"/>
                    </a:cubicBezTo>
                    <a:lnTo>
                      <a:pt x="1368583" y="135355"/>
                    </a:lnTo>
                    <a:lnTo>
                      <a:pt x="1368583" y="0"/>
                    </a:lnTo>
                    <a:lnTo>
                      <a:pt x="1777795" y="0"/>
                    </a:lnTo>
                    <a:lnTo>
                      <a:pt x="1777795" y="135355"/>
                    </a:lnTo>
                    <a:lnTo>
                      <a:pt x="1761275" y="138691"/>
                    </a:lnTo>
                    <a:cubicBezTo>
                      <a:pt x="1707879" y="161275"/>
                      <a:pt x="1670412" y="214148"/>
                      <a:pt x="1670412" y="275771"/>
                    </a:cubicBezTo>
                    <a:cubicBezTo>
                      <a:pt x="1670412" y="357935"/>
                      <a:pt x="1737020" y="424542"/>
                      <a:pt x="1819184" y="424542"/>
                    </a:cubicBezTo>
                    <a:cubicBezTo>
                      <a:pt x="1901348" y="424542"/>
                      <a:pt x="1967955" y="357935"/>
                      <a:pt x="1967955" y="275771"/>
                    </a:cubicBezTo>
                    <a:cubicBezTo>
                      <a:pt x="1967955" y="214148"/>
                      <a:pt x="1930489" y="161275"/>
                      <a:pt x="1877092" y="138691"/>
                    </a:cubicBezTo>
                    <a:lnTo>
                      <a:pt x="1860572" y="135355"/>
                    </a:lnTo>
                    <a:lnTo>
                      <a:pt x="1860572" y="0"/>
                    </a:lnTo>
                    <a:lnTo>
                      <a:pt x="2269784" y="0"/>
                    </a:lnTo>
                    <a:lnTo>
                      <a:pt x="2269784" y="135355"/>
                    </a:lnTo>
                    <a:lnTo>
                      <a:pt x="2253264" y="138691"/>
                    </a:lnTo>
                    <a:cubicBezTo>
                      <a:pt x="2199868" y="161275"/>
                      <a:pt x="2162401" y="214148"/>
                      <a:pt x="2162401" y="275771"/>
                    </a:cubicBezTo>
                    <a:cubicBezTo>
                      <a:pt x="2162401" y="357935"/>
                      <a:pt x="2229009" y="424542"/>
                      <a:pt x="2311173" y="424542"/>
                    </a:cubicBezTo>
                    <a:cubicBezTo>
                      <a:pt x="2393337" y="424542"/>
                      <a:pt x="2459944" y="357935"/>
                      <a:pt x="2459944" y="275771"/>
                    </a:cubicBezTo>
                    <a:cubicBezTo>
                      <a:pt x="2459944" y="214148"/>
                      <a:pt x="2422478" y="161275"/>
                      <a:pt x="2369081" y="138691"/>
                    </a:cubicBezTo>
                    <a:lnTo>
                      <a:pt x="2352561" y="135355"/>
                    </a:lnTo>
                    <a:lnTo>
                      <a:pt x="2352561" y="0"/>
                    </a:lnTo>
                    <a:lnTo>
                      <a:pt x="2761773" y="0"/>
                    </a:lnTo>
                    <a:lnTo>
                      <a:pt x="2761773" y="135355"/>
                    </a:lnTo>
                    <a:lnTo>
                      <a:pt x="2745253" y="138691"/>
                    </a:lnTo>
                    <a:cubicBezTo>
                      <a:pt x="2691857" y="161275"/>
                      <a:pt x="2654390" y="214148"/>
                      <a:pt x="2654390" y="275771"/>
                    </a:cubicBezTo>
                    <a:cubicBezTo>
                      <a:pt x="2654390" y="357935"/>
                      <a:pt x="2720998" y="424542"/>
                      <a:pt x="2803162" y="424542"/>
                    </a:cubicBezTo>
                    <a:cubicBezTo>
                      <a:pt x="2885326" y="424542"/>
                      <a:pt x="2951933" y="357935"/>
                      <a:pt x="2951933" y="275771"/>
                    </a:cubicBezTo>
                    <a:cubicBezTo>
                      <a:pt x="2951933" y="214148"/>
                      <a:pt x="2914467" y="161275"/>
                      <a:pt x="2861070" y="138691"/>
                    </a:cubicBezTo>
                    <a:lnTo>
                      <a:pt x="2844550" y="135355"/>
                    </a:lnTo>
                    <a:lnTo>
                      <a:pt x="2844550" y="0"/>
                    </a:lnTo>
                    <a:lnTo>
                      <a:pt x="3253762" y="0"/>
                    </a:lnTo>
                    <a:lnTo>
                      <a:pt x="3253762" y="135355"/>
                    </a:lnTo>
                    <a:lnTo>
                      <a:pt x="3237242" y="138691"/>
                    </a:lnTo>
                    <a:cubicBezTo>
                      <a:pt x="3183846" y="161275"/>
                      <a:pt x="3146379" y="214148"/>
                      <a:pt x="3146379" y="275771"/>
                    </a:cubicBezTo>
                    <a:cubicBezTo>
                      <a:pt x="3146379" y="357935"/>
                      <a:pt x="3212987" y="424542"/>
                      <a:pt x="3295151" y="424542"/>
                    </a:cubicBezTo>
                    <a:cubicBezTo>
                      <a:pt x="3377315" y="424542"/>
                      <a:pt x="3443922" y="357935"/>
                      <a:pt x="3443922" y="275771"/>
                    </a:cubicBezTo>
                    <a:cubicBezTo>
                      <a:pt x="3443922" y="214148"/>
                      <a:pt x="3406456" y="161275"/>
                      <a:pt x="3353059" y="138691"/>
                    </a:cubicBezTo>
                    <a:lnTo>
                      <a:pt x="3336539" y="135355"/>
                    </a:lnTo>
                    <a:lnTo>
                      <a:pt x="3336539" y="0"/>
                    </a:lnTo>
                    <a:lnTo>
                      <a:pt x="3745751" y="0"/>
                    </a:lnTo>
                    <a:lnTo>
                      <a:pt x="3745751" y="135355"/>
                    </a:lnTo>
                    <a:lnTo>
                      <a:pt x="3729231" y="138691"/>
                    </a:lnTo>
                    <a:cubicBezTo>
                      <a:pt x="3675835" y="161275"/>
                      <a:pt x="3638368" y="214148"/>
                      <a:pt x="3638368" y="275771"/>
                    </a:cubicBezTo>
                    <a:cubicBezTo>
                      <a:pt x="3638368" y="357935"/>
                      <a:pt x="3704976" y="424542"/>
                      <a:pt x="3787140" y="424542"/>
                    </a:cubicBezTo>
                    <a:cubicBezTo>
                      <a:pt x="3869304" y="424542"/>
                      <a:pt x="3935911" y="357935"/>
                      <a:pt x="3935911" y="275771"/>
                    </a:cubicBezTo>
                    <a:cubicBezTo>
                      <a:pt x="3935911" y="214148"/>
                      <a:pt x="3898445" y="161275"/>
                      <a:pt x="3845048" y="138691"/>
                    </a:cubicBezTo>
                    <a:lnTo>
                      <a:pt x="3828528" y="135355"/>
                    </a:lnTo>
                    <a:lnTo>
                      <a:pt x="3828528" y="0"/>
                    </a:lnTo>
                    <a:lnTo>
                      <a:pt x="4403187" y="0"/>
                    </a:lnTo>
                    <a:lnTo>
                      <a:pt x="4403187" y="4564408"/>
                    </a:lnTo>
                    <a:lnTo>
                      <a:pt x="0" y="4564408"/>
                    </a:lnTo>
                    <a:close/>
                  </a:path>
                </a:pathLst>
              </a:custGeom>
              <a:solidFill>
                <a:srgbClr val="F7F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D5660137-2E95-47C6-A105-B1F8E17E5A89}"/>
                  </a:ext>
                </a:extLst>
              </p:cNvPr>
              <p:cNvSpPr/>
              <p:nvPr/>
            </p:nvSpPr>
            <p:spPr>
              <a:xfrm>
                <a:off x="6332363" y="740582"/>
                <a:ext cx="2232437" cy="66719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A71CC200-6FC6-4D8E-97A8-384C4582CA77}"/>
                  </a:ext>
                </a:extLst>
              </p:cNvPr>
              <p:cNvSpPr txBox="1"/>
              <p:nvPr/>
            </p:nvSpPr>
            <p:spPr>
              <a:xfrm>
                <a:off x="7145556" y="783604"/>
                <a:ext cx="12867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spc="300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42BD722-1FBA-44A9-A536-0589F89B08ED}"/>
                  </a:ext>
                </a:extLst>
              </p:cNvPr>
              <p:cNvSpPr txBox="1"/>
              <p:nvPr/>
            </p:nvSpPr>
            <p:spPr>
              <a:xfrm>
                <a:off x="6327598" y="1852636"/>
                <a:ext cx="21930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পুণ্ড্র</a:t>
                </a:r>
                <a:r>
                  <a:rPr lang="en-US" sz="7200" b="1" dirty="0" smtClean="0">
                    <a:solidFill>
                      <a:srgbClr val="FFCC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7200" b="1" dirty="0">
                  <a:solidFill>
                    <a:srgbClr val="FFCC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8C96679-DDA9-45D5-BF58-51887BFE4BC1}"/>
                  </a:ext>
                </a:extLst>
              </p:cNvPr>
              <p:cNvSpPr/>
              <p:nvPr/>
            </p:nvSpPr>
            <p:spPr>
              <a:xfrm>
                <a:off x="5995319" y="-79459"/>
                <a:ext cx="896471" cy="972660"/>
              </a:xfrm>
              <a:custGeom>
                <a:avLst/>
                <a:gdLst>
                  <a:gd name="connsiteX0" fmla="*/ 87086 w 1553029"/>
                  <a:gd name="connsiteY0" fmla="*/ 856343 h 1219200"/>
                  <a:gd name="connsiteX1" fmla="*/ 1132115 w 1553029"/>
                  <a:gd name="connsiteY1" fmla="*/ 0 h 1219200"/>
                  <a:gd name="connsiteX2" fmla="*/ 1146629 w 1553029"/>
                  <a:gd name="connsiteY2" fmla="*/ 159657 h 1219200"/>
                  <a:gd name="connsiteX3" fmla="*/ 1248229 w 1553029"/>
                  <a:gd name="connsiteY3" fmla="*/ 116114 h 1219200"/>
                  <a:gd name="connsiteX4" fmla="*/ 1233715 w 1553029"/>
                  <a:gd name="connsiteY4" fmla="*/ 275771 h 1219200"/>
                  <a:gd name="connsiteX5" fmla="*/ 1378858 w 1553029"/>
                  <a:gd name="connsiteY5" fmla="*/ 217714 h 1219200"/>
                  <a:gd name="connsiteX6" fmla="*/ 1349829 w 1553029"/>
                  <a:gd name="connsiteY6" fmla="*/ 348343 h 1219200"/>
                  <a:gd name="connsiteX7" fmla="*/ 1451429 w 1553029"/>
                  <a:gd name="connsiteY7" fmla="*/ 333828 h 1219200"/>
                  <a:gd name="connsiteX8" fmla="*/ 1436915 w 1553029"/>
                  <a:gd name="connsiteY8" fmla="*/ 406400 h 1219200"/>
                  <a:gd name="connsiteX9" fmla="*/ 1553029 w 1553029"/>
                  <a:gd name="connsiteY9" fmla="*/ 377371 h 1219200"/>
                  <a:gd name="connsiteX10" fmla="*/ 435429 w 1553029"/>
                  <a:gd name="connsiteY10" fmla="*/ 1219200 h 1219200"/>
                  <a:gd name="connsiteX11" fmla="*/ 435429 w 1553029"/>
                  <a:gd name="connsiteY11" fmla="*/ 1132114 h 1219200"/>
                  <a:gd name="connsiteX12" fmla="*/ 319315 w 1553029"/>
                  <a:gd name="connsiteY12" fmla="*/ 1161143 h 1219200"/>
                  <a:gd name="connsiteX13" fmla="*/ 319315 w 1553029"/>
                  <a:gd name="connsiteY13" fmla="*/ 1045028 h 1219200"/>
                  <a:gd name="connsiteX14" fmla="*/ 174172 w 1553029"/>
                  <a:gd name="connsiteY14" fmla="*/ 1088571 h 1219200"/>
                  <a:gd name="connsiteX15" fmla="*/ 188686 w 1553029"/>
                  <a:gd name="connsiteY15" fmla="*/ 957943 h 1219200"/>
                  <a:gd name="connsiteX16" fmla="*/ 29029 w 1553029"/>
                  <a:gd name="connsiteY16" fmla="*/ 972457 h 1219200"/>
                  <a:gd name="connsiteX17" fmla="*/ 101600 w 1553029"/>
                  <a:gd name="connsiteY17" fmla="*/ 928914 h 1219200"/>
                  <a:gd name="connsiteX18" fmla="*/ 0 w 1553029"/>
                  <a:gd name="connsiteY18" fmla="*/ 928914 h 1219200"/>
                  <a:gd name="connsiteX19" fmla="*/ 87086 w 1553029"/>
                  <a:gd name="connsiteY19" fmla="*/ 856343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3029" h="1219200">
                    <a:moveTo>
                      <a:pt x="87086" y="856343"/>
                    </a:moveTo>
                    <a:lnTo>
                      <a:pt x="1132115" y="0"/>
                    </a:lnTo>
                    <a:lnTo>
                      <a:pt x="1146629" y="159657"/>
                    </a:lnTo>
                    <a:lnTo>
                      <a:pt x="1248229" y="116114"/>
                    </a:lnTo>
                    <a:lnTo>
                      <a:pt x="1233715" y="275771"/>
                    </a:lnTo>
                    <a:lnTo>
                      <a:pt x="1378858" y="217714"/>
                    </a:lnTo>
                    <a:lnTo>
                      <a:pt x="1349829" y="348343"/>
                    </a:lnTo>
                    <a:lnTo>
                      <a:pt x="1451429" y="333828"/>
                    </a:lnTo>
                    <a:lnTo>
                      <a:pt x="1436915" y="406400"/>
                    </a:lnTo>
                    <a:lnTo>
                      <a:pt x="1553029" y="377371"/>
                    </a:lnTo>
                    <a:lnTo>
                      <a:pt x="435429" y="1219200"/>
                    </a:lnTo>
                    <a:lnTo>
                      <a:pt x="435429" y="1132114"/>
                    </a:lnTo>
                    <a:lnTo>
                      <a:pt x="319315" y="1161143"/>
                    </a:lnTo>
                    <a:lnTo>
                      <a:pt x="319315" y="1045028"/>
                    </a:lnTo>
                    <a:lnTo>
                      <a:pt x="174172" y="1088571"/>
                    </a:lnTo>
                    <a:lnTo>
                      <a:pt x="188686" y="957943"/>
                    </a:lnTo>
                    <a:lnTo>
                      <a:pt x="29029" y="972457"/>
                    </a:lnTo>
                    <a:lnTo>
                      <a:pt x="101600" y="928914"/>
                    </a:lnTo>
                    <a:lnTo>
                      <a:pt x="0" y="928914"/>
                    </a:lnTo>
                    <a:lnTo>
                      <a:pt x="87086" y="856343"/>
                    </a:lnTo>
                    <a:close/>
                  </a:path>
                </a:pathLst>
              </a:cu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66255" y="3962638"/>
            <a:ext cx="8610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২৫০০ বছরের বেশী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সময়ব্যপী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 ছিলো।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৫০০০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খ্রিস্টপুর্বাব্দে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গোড়াপত্তন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মেনেসের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স্বমহিমায়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৬৭০-৬৬২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খ্রিস্টপুর্বাব্দে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অ্যাসিরীয়রা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আধিপত্ত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৫২৫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খ্রিস্টপুর্বাব্দে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অস্তনমিত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34" name="Frame 33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Frame 34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Half Frame 31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alf Frame 32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04" y="592670"/>
            <a:ext cx="3279263" cy="30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798" y="82951"/>
            <a:ext cx="2755397" cy="3688336"/>
            <a:chOff x="127930" y="3182656"/>
            <a:chExt cx="2755397" cy="3688336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0B3603F0-0A75-492F-9753-7F52622B64C9}"/>
                </a:ext>
              </a:extLst>
            </p:cNvPr>
            <p:cNvSpPr/>
            <p:nvPr/>
          </p:nvSpPr>
          <p:spPr>
            <a:xfrm rot="5400000">
              <a:off x="1308765" y="4927339"/>
              <a:ext cx="2670801" cy="478323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05994C9F-7BFC-45DF-85F4-1A4FB204E577}"/>
                </a:ext>
              </a:extLst>
            </p:cNvPr>
            <p:cNvSpPr/>
            <p:nvPr/>
          </p:nvSpPr>
          <p:spPr>
            <a:xfrm rot="577091">
              <a:off x="1321413" y="6232525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F609A286-FA59-4248-B27B-25A2E3843EEF}"/>
                </a:ext>
              </a:extLst>
            </p:cNvPr>
            <p:cNvSpPr/>
            <p:nvPr/>
          </p:nvSpPr>
          <p:spPr>
            <a:xfrm rot="20903281">
              <a:off x="390754" y="6233228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74BCE9A2-EDD0-4781-9489-7DAC3E374496}"/>
                </a:ext>
              </a:extLst>
            </p:cNvPr>
            <p:cNvGrpSpPr/>
            <p:nvPr/>
          </p:nvGrpSpPr>
          <p:grpSpPr>
            <a:xfrm>
              <a:off x="661342" y="5148332"/>
              <a:ext cx="1839702" cy="1118539"/>
              <a:chOff x="1016001" y="3614225"/>
              <a:chExt cx="3628571" cy="165462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1F82244A-2ECE-4CA0-88CA-3A6A76842127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801163EE-07FA-4F97-90B0-1194059F1B2D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ABB0002B-E271-4CC1-A34F-1E040A89844D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AF92CC05-7F15-441D-8EB2-D13DE41F949C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3C2BA231-00B6-4AD5-A39A-258A0A8F600F}"/>
                  </a:ext>
                </a:extLst>
              </p:cNvPr>
              <p:cNvCxnSpPr/>
              <p:nvPr/>
            </p:nvCxnSpPr>
            <p:spPr>
              <a:xfrm>
                <a:off x="1016001" y="5268853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27930" y="3182656"/>
              <a:ext cx="2569482" cy="3508459"/>
              <a:chOff x="127930" y="3182656"/>
              <a:chExt cx="2569482" cy="3508459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B7F61A37-E7CF-4811-8952-541075FF7EA8}"/>
                  </a:ext>
                </a:extLst>
              </p:cNvPr>
              <p:cNvSpPr/>
              <p:nvPr/>
            </p:nvSpPr>
            <p:spPr>
              <a:xfrm>
                <a:off x="464976" y="3605547"/>
                <a:ext cx="2232436" cy="3085568"/>
              </a:xfrm>
              <a:custGeom>
                <a:avLst/>
                <a:gdLst>
                  <a:gd name="connsiteX0" fmla="*/ 0 w 4403187"/>
                  <a:gd name="connsiteY0" fmla="*/ 0 h 4564408"/>
                  <a:gd name="connsiteX1" fmla="*/ 301828 w 4403187"/>
                  <a:gd name="connsiteY1" fmla="*/ 0 h 4564408"/>
                  <a:gd name="connsiteX2" fmla="*/ 301828 w 4403187"/>
                  <a:gd name="connsiteY2" fmla="*/ 135355 h 4564408"/>
                  <a:gd name="connsiteX3" fmla="*/ 285308 w 4403187"/>
                  <a:gd name="connsiteY3" fmla="*/ 138691 h 4564408"/>
                  <a:gd name="connsiteX4" fmla="*/ 194445 w 4403187"/>
                  <a:gd name="connsiteY4" fmla="*/ 275771 h 4564408"/>
                  <a:gd name="connsiteX5" fmla="*/ 343217 w 4403187"/>
                  <a:gd name="connsiteY5" fmla="*/ 424542 h 4564408"/>
                  <a:gd name="connsiteX6" fmla="*/ 491988 w 4403187"/>
                  <a:gd name="connsiteY6" fmla="*/ 275771 h 4564408"/>
                  <a:gd name="connsiteX7" fmla="*/ 401125 w 4403187"/>
                  <a:gd name="connsiteY7" fmla="*/ 138691 h 4564408"/>
                  <a:gd name="connsiteX8" fmla="*/ 384605 w 4403187"/>
                  <a:gd name="connsiteY8" fmla="*/ 135355 h 4564408"/>
                  <a:gd name="connsiteX9" fmla="*/ 384605 w 4403187"/>
                  <a:gd name="connsiteY9" fmla="*/ 0 h 4564408"/>
                  <a:gd name="connsiteX10" fmla="*/ 793817 w 4403187"/>
                  <a:gd name="connsiteY10" fmla="*/ 0 h 4564408"/>
                  <a:gd name="connsiteX11" fmla="*/ 793817 w 4403187"/>
                  <a:gd name="connsiteY11" fmla="*/ 135355 h 4564408"/>
                  <a:gd name="connsiteX12" fmla="*/ 777297 w 4403187"/>
                  <a:gd name="connsiteY12" fmla="*/ 138691 h 4564408"/>
                  <a:gd name="connsiteX13" fmla="*/ 686434 w 4403187"/>
                  <a:gd name="connsiteY13" fmla="*/ 275771 h 4564408"/>
                  <a:gd name="connsiteX14" fmla="*/ 835206 w 4403187"/>
                  <a:gd name="connsiteY14" fmla="*/ 424542 h 4564408"/>
                  <a:gd name="connsiteX15" fmla="*/ 983977 w 4403187"/>
                  <a:gd name="connsiteY15" fmla="*/ 275771 h 4564408"/>
                  <a:gd name="connsiteX16" fmla="*/ 893114 w 4403187"/>
                  <a:gd name="connsiteY16" fmla="*/ 138691 h 4564408"/>
                  <a:gd name="connsiteX17" fmla="*/ 876594 w 4403187"/>
                  <a:gd name="connsiteY17" fmla="*/ 135355 h 4564408"/>
                  <a:gd name="connsiteX18" fmla="*/ 876594 w 4403187"/>
                  <a:gd name="connsiteY18" fmla="*/ 0 h 4564408"/>
                  <a:gd name="connsiteX19" fmla="*/ 1285806 w 4403187"/>
                  <a:gd name="connsiteY19" fmla="*/ 0 h 4564408"/>
                  <a:gd name="connsiteX20" fmla="*/ 1285806 w 4403187"/>
                  <a:gd name="connsiteY20" fmla="*/ 135355 h 4564408"/>
                  <a:gd name="connsiteX21" fmla="*/ 1269286 w 4403187"/>
                  <a:gd name="connsiteY21" fmla="*/ 138691 h 4564408"/>
                  <a:gd name="connsiteX22" fmla="*/ 1178423 w 4403187"/>
                  <a:gd name="connsiteY22" fmla="*/ 275771 h 4564408"/>
                  <a:gd name="connsiteX23" fmla="*/ 1327195 w 4403187"/>
                  <a:gd name="connsiteY23" fmla="*/ 424542 h 4564408"/>
                  <a:gd name="connsiteX24" fmla="*/ 1475966 w 4403187"/>
                  <a:gd name="connsiteY24" fmla="*/ 275771 h 4564408"/>
                  <a:gd name="connsiteX25" fmla="*/ 1385103 w 4403187"/>
                  <a:gd name="connsiteY25" fmla="*/ 138691 h 4564408"/>
                  <a:gd name="connsiteX26" fmla="*/ 1368583 w 4403187"/>
                  <a:gd name="connsiteY26" fmla="*/ 135355 h 4564408"/>
                  <a:gd name="connsiteX27" fmla="*/ 1368583 w 4403187"/>
                  <a:gd name="connsiteY27" fmla="*/ 0 h 4564408"/>
                  <a:gd name="connsiteX28" fmla="*/ 1777795 w 4403187"/>
                  <a:gd name="connsiteY28" fmla="*/ 0 h 4564408"/>
                  <a:gd name="connsiteX29" fmla="*/ 1777795 w 4403187"/>
                  <a:gd name="connsiteY29" fmla="*/ 135355 h 4564408"/>
                  <a:gd name="connsiteX30" fmla="*/ 1761275 w 4403187"/>
                  <a:gd name="connsiteY30" fmla="*/ 138691 h 4564408"/>
                  <a:gd name="connsiteX31" fmla="*/ 1670412 w 4403187"/>
                  <a:gd name="connsiteY31" fmla="*/ 275771 h 4564408"/>
                  <a:gd name="connsiteX32" fmla="*/ 1819184 w 4403187"/>
                  <a:gd name="connsiteY32" fmla="*/ 424542 h 4564408"/>
                  <a:gd name="connsiteX33" fmla="*/ 1967955 w 4403187"/>
                  <a:gd name="connsiteY33" fmla="*/ 275771 h 4564408"/>
                  <a:gd name="connsiteX34" fmla="*/ 1877092 w 4403187"/>
                  <a:gd name="connsiteY34" fmla="*/ 138691 h 4564408"/>
                  <a:gd name="connsiteX35" fmla="*/ 1860572 w 4403187"/>
                  <a:gd name="connsiteY35" fmla="*/ 135355 h 4564408"/>
                  <a:gd name="connsiteX36" fmla="*/ 1860572 w 4403187"/>
                  <a:gd name="connsiteY36" fmla="*/ 0 h 4564408"/>
                  <a:gd name="connsiteX37" fmla="*/ 2269784 w 4403187"/>
                  <a:gd name="connsiteY37" fmla="*/ 0 h 4564408"/>
                  <a:gd name="connsiteX38" fmla="*/ 2269784 w 4403187"/>
                  <a:gd name="connsiteY38" fmla="*/ 135355 h 4564408"/>
                  <a:gd name="connsiteX39" fmla="*/ 2253264 w 4403187"/>
                  <a:gd name="connsiteY39" fmla="*/ 138691 h 4564408"/>
                  <a:gd name="connsiteX40" fmla="*/ 2162401 w 4403187"/>
                  <a:gd name="connsiteY40" fmla="*/ 275771 h 4564408"/>
                  <a:gd name="connsiteX41" fmla="*/ 2311173 w 4403187"/>
                  <a:gd name="connsiteY41" fmla="*/ 424542 h 4564408"/>
                  <a:gd name="connsiteX42" fmla="*/ 2459944 w 4403187"/>
                  <a:gd name="connsiteY42" fmla="*/ 275771 h 4564408"/>
                  <a:gd name="connsiteX43" fmla="*/ 2369081 w 4403187"/>
                  <a:gd name="connsiteY43" fmla="*/ 138691 h 4564408"/>
                  <a:gd name="connsiteX44" fmla="*/ 2352561 w 4403187"/>
                  <a:gd name="connsiteY44" fmla="*/ 135355 h 4564408"/>
                  <a:gd name="connsiteX45" fmla="*/ 2352561 w 4403187"/>
                  <a:gd name="connsiteY45" fmla="*/ 0 h 4564408"/>
                  <a:gd name="connsiteX46" fmla="*/ 2761773 w 4403187"/>
                  <a:gd name="connsiteY46" fmla="*/ 0 h 4564408"/>
                  <a:gd name="connsiteX47" fmla="*/ 2761773 w 4403187"/>
                  <a:gd name="connsiteY47" fmla="*/ 135355 h 4564408"/>
                  <a:gd name="connsiteX48" fmla="*/ 2745253 w 4403187"/>
                  <a:gd name="connsiteY48" fmla="*/ 138691 h 4564408"/>
                  <a:gd name="connsiteX49" fmla="*/ 2654390 w 4403187"/>
                  <a:gd name="connsiteY49" fmla="*/ 275771 h 4564408"/>
                  <a:gd name="connsiteX50" fmla="*/ 2803162 w 4403187"/>
                  <a:gd name="connsiteY50" fmla="*/ 424542 h 4564408"/>
                  <a:gd name="connsiteX51" fmla="*/ 2951933 w 4403187"/>
                  <a:gd name="connsiteY51" fmla="*/ 275771 h 4564408"/>
                  <a:gd name="connsiteX52" fmla="*/ 2861070 w 4403187"/>
                  <a:gd name="connsiteY52" fmla="*/ 138691 h 4564408"/>
                  <a:gd name="connsiteX53" fmla="*/ 2844550 w 4403187"/>
                  <a:gd name="connsiteY53" fmla="*/ 135355 h 4564408"/>
                  <a:gd name="connsiteX54" fmla="*/ 2844550 w 4403187"/>
                  <a:gd name="connsiteY54" fmla="*/ 0 h 4564408"/>
                  <a:gd name="connsiteX55" fmla="*/ 3253762 w 4403187"/>
                  <a:gd name="connsiteY55" fmla="*/ 0 h 4564408"/>
                  <a:gd name="connsiteX56" fmla="*/ 3253762 w 4403187"/>
                  <a:gd name="connsiteY56" fmla="*/ 135355 h 4564408"/>
                  <a:gd name="connsiteX57" fmla="*/ 3237242 w 4403187"/>
                  <a:gd name="connsiteY57" fmla="*/ 138691 h 4564408"/>
                  <a:gd name="connsiteX58" fmla="*/ 3146379 w 4403187"/>
                  <a:gd name="connsiteY58" fmla="*/ 275771 h 4564408"/>
                  <a:gd name="connsiteX59" fmla="*/ 3295151 w 4403187"/>
                  <a:gd name="connsiteY59" fmla="*/ 424542 h 4564408"/>
                  <a:gd name="connsiteX60" fmla="*/ 3443922 w 4403187"/>
                  <a:gd name="connsiteY60" fmla="*/ 275771 h 4564408"/>
                  <a:gd name="connsiteX61" fmla="*/ 3353059 w 4403187"/>
                  <a:gd name="connsiteY61" fmla="*/ 138691 h 4564408"/>
                  <a:gd name="connsiteX62" fmla="*/ 3336539 w 4403187"/>
                  <a:gd name="connsiteY62" fmla="*/ 135355 h 4564408"/>
                  <a:gd name="connsiteX63" fmla="*/ 3336539 w 4403187"/>
                  <a:gd name="connsiteY63" fmla="*/ 0 h 4564408"/>
                  <a:gd name="connsiteX64" fmla="*/ 3745751 w 4403187"/>
                  <a:gd name="connsiteY64" fmla="*/ 0 h 4564408"/>
                  <a:gd name="connsiteX65" fmla="*/ 3745751 w 4403187"/>
                  <a:gd name="connsiteY65" fmla="*/ 135355 h 4564408"/>
                  <a:gd name="connsiteX66" fmla="*/ 3729231 w 4403187"/>
                  <a:gd name="connsiteY66" fmla="*/ 138691 h 4564408"/>
                  <a:gd name="connsiteX67" fmla="*/ 3638368 w 4403187"/>
                  <a:gd name="connsiteY67" fmla="*/ 275771 h 4564408"/>
                  <a:gd name="connsiteX68" fmla="*/ 3787140 w 4403187"/>
                  <a:gd name="connsiteY68" fmla="*/ 424542 h 4564408"/>
                  <a:gd name="connsiteX69" fmla="*/ 3935911 w 4403187"/>
                  <a:gd name="connsiteY69" fmla="*/ 275771 h 4564408"/>
                  <a:gd name="connsiteX70" fmla="*/ 3845048 w 4403187"/>
                  <a:gd name="connsiteY70" fmla="*/ 138691 h 4564408"/>
                  <a:gd name="connsiteX71" fmla="*/ 3828528 w 4403187"/>
                  <a:gd name="connsiteY71" fmla="*/ 135355 h 4564408"/>
                  <a:gd name="connsiteX72" fmla="*/ 3828528 w 4403187"/>
                  <a:gd name="connsiteY72" fmla="*/ 0 h 4564408"/>
                  <a:gd name="connsiteX73" fmla="*/ 4403187 w 4403187"/>
                  <a:gd name="connsiteY73" fmla="*/ 0 h 4564408"/>
                  <a:gd name="connsiteX74" fmla="*/ 4403187 w 4403187"/>
                  <a:gd name="connsiteY74" fmla="*/ 4564408 h 4564408"/>
                  <a:gd name="connsiteX75" fmla="*/ 0 w 4403187"/>
                  <a:gd name="connsiteY75" fmla="*/ 4564408 h 456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403187" h="4564408">
                    <a:moveTo>
                      <a:pt x="0" y="0"/>
                    </a:moveTo>
                    <a:lnTo>
                      <a:pt x="301828" y="0"/>
                    </a:lnTo>
                    <a:lnTo>
                      <a:pt x="301828" y="135355"/>
                    </a:lnTo>
                    <a:lnTo>
                      <a:pt x="285308" y="138691"/>
                    </a:lnTo>
                    <a:cubicBezTo>
                      <a:pt x="231912" y="161275"/>
                      <a:pt x="194445" y="214148"/>
                      <a:pt x="194445" y="275771"/>
                    </a:cubicBezTo>
                    <a:cubicBezTo>
                      <a:pt x="194445" y="357935"/>
                      <a:pt x="261053" y="424542"/>
                      <a:pt x="343217" y="424542"/>
                    </a:cubicBezTo>
                    <a:cubicBezTo>
                      <a:pt x="425381" y="424542"/>
                      <a:pt x="491988" y="357935"/>
                      <a:pt x="491988" y="275771"/>
                    </a:cubicBezTo>
                    <a:cubicBezTo>
                      <a:pt x="491988" y="214148"/>
                      <a:pt x="454522" y="161275"/>
                      <a:pt x="401125" y="138691"/>
                    </a:cubicBezTo>
                    <a:lnTo>
                      <a:pt x="384605" y="135355"/>
                    </a:lnTo>
                    <a:lnTo>
                      <a:pt x="384605" y="0"/>
                    </a:lnTo>
                    <a:lnTo>
                      <a:pt x="793817" y="0"/>
                    </a:lnTo>
                    <a:lnTo>
                      <a:pt x="793817" y="135355"/>
                    </a:lnTo>
                    <a:lnTo>
                      <a:pt x="777297" y="138691"/>
                    </a:lnTo>
                    <a:cubicBezTo>
                      <a:pt x="723901" y="161275"/>
                      <a:pt x="686434" y="214148"/>
                      <a:pt x="686434" y="275771"/>
                    </a:cubicBezTo>
                    <a:cubicBezTo>
                      <a:pt x="686434" y="357935"/>
                      <a:pt x="753042" y="424542"/>
                      <a:pt x="835206" y="424542"/>
                    </a:cubicBezTo>
                    <a:cubicBezTo>
                      <a:pt x="917370" y="424542"/>
                      <a:pt x="983977" y="357935"/>
                      <a:pt x="983977" y="275771"/>
                    </a:cubicBezTo>
                    <a:cubicBezTo>
                      <a:pt x="983977" y="214148"/>
                      <a:pt x="946511" y="161275"/>
                      <a:pt x="893114" y="138691"/>
                    </a:cubicBezTo>
                    <a:lnTo>
                      <a:pt x="876594" y="135355"/>
                    </a:lnTo>
                    <a:lnTo>
                      <a:pt x="876594" y="0"/>
                    </a:lnTo>
                    <a:lnTo>
                      <a:pt x="1285806" y="0"/>
                    </a:lnTo>
                    <a:lnTo>
                      <a:pt x="1285806" y="135355"/>
                    </a:lnTo>
                    <a:lnTo>
                      <a:pt x="1269286" y="138691"/>
                    </a:lnTo>
                    <a:cubicBezTo>
                      <a:pt x="1215890" y="161275"/>
                      <a:pt x="1178423" y="214148"/>
                      <a:pt x="1178423" y="275771"/>
                    </a:cubicBezTo>
                    <a:cubicBezTo>
                      <a:pt x="1178423" y="357935"/>
                      <a:pt x="1245031" y="424542"/>
                      <a:pt x="1327195" y="424542"/>
                    </a:cubicBezTo>
                    <a:cubicBezTo>
                      <a:pt x="1409359" y="424542"/>
                      <a:pt x="1475966" y="357935"/>
                      <a:pt x="1475966" y="275771"/>
                    </a:cubicBezTo>
                    <a:cubicBezTo>
                      <a:pt x="1475966" y="214148"/>
                      <a:pt x="1438500" y="161275"/>
                      <a:pt x="1385103" y="138691"/>
                    </a:cubicBezTo>
                    <a:lnTo>
                      <a:pt x="1368583" y="135355"/>
                    </a:lnTo>
                    <a:lnTo>
                      <a:pt x="1368583" y="0"/>
                    </a:lnTo>
                    <a:lnTo>
                      <a:pt x="1777795" y="0"/>
                    </a:lnTo>
                    <a:lnTo>
                      <a:pt x="1777795" y="135355"/>
                    </a:lnTo>
                    <a:lnTo>
                      <a:pt x="1761275" y="138691"/>
                    </a:lnTo>
                    <a:cubicBezTo>
                      <a:pt x="1707879" y="161275"/>
                      <a:pt x="1670412" y="214148"/>
                      <a:pt x="1670412" y="275771"/>
                    </a:cubicBezTo>
                    <a:cubicBezTo>
                      <a:pt x="1670412" y="357935"/>
                      <a:pt x="1737020" y="424542"/>
                      <a:pt x="1819184" y="424542"/>
                    </a:cubicBezTo>
                    <a:cubicBezTo>
                      <a:pt x="1901348" y="424542"/>
                      <a:pt x="1967955" y="357935"/>
                      <a:pt x="1967955" y="275771"/>
                    </a:cubicBezTo>
                    <a:cubicBezTo>
                      <a:pt x="1967955" y="214148"/>
                      <a:pt x="1930489" y="161275"/>
                      <a:pt x="1877092" y="138691"/>
                    </a:cubicBezTo>
                    <a:lnTo>
                      <a:pt x="1860572" y="135355"/>
                    </a:lnTo>
                    <a:lnTo>
                      <a:pt x="1860572" y="0"/>
                    </a:lnTo>
                    <a:lnTo>
                      <a:pt x="2269784" y="0"/>
                    </a:lnTo>
                    <a:lnTo>
                      <a:pt x="2269784" y="135355"/>
                    </a:lnTo>
                    <a:lnTo>
                      <a:pt x="2253264" y="138691"/>
                    </a:lnTo>
                    <a:cubicBezTo>
                      <a:pt x="2199868" y="161275"/>
                      <a:pt x="2162401" y="214148"/>
                      <a:pt x="2162401" y="275771"/>
                    </a:cubicBezTo>
                    <a:cubicBezTo>
                      <a:pt x="2162401" y="357935"/>
                      <a:pt x="2229009" y="424542"/>
                      <a:pt x="2311173" y="424542"/>
                    </a:cubicBezTo>
                    <a:cubicBezTo>
                      <a:pt x="2393337" y="424542"/>
                      <a:pt x="2459944" y="357935"/>
                      <a:pt x="2459944" y="275771"/>
                    </a:cubicBezTo>
                    <a:cubicBezTo>
                      <a:pt x="2459944" y="214148"/>
                      <a:pt x="2422478" y="161275"/>
                      <a:pt x="2369081" y="138691"/>
                    </a:cubicBezTo>
                    <a:lnTo>
                      <a:pt x="2352561" y="135355"/>
                    </a:lnTo>
                    <a:lnTo>
                      <a:pt x="2352561" y="0"/>
                    </a:lnTo>
                    <a:lnTo>
                      <a:pt x="2761773" y="0"/>
                    </a:lnTo>
                    <a:lnTo>
                      <a:pt x="2761773" y="135355"/>
                    </a:lnTo>
                    <a:lnTo>
                      <a:pt x="2745253" y="138691"/>
                    </a:lnTo>
                    <a:cubicBezTo>
                      <a:pt x="2691857" y="161275"/>
                      <a:pt x="2654390" y="214148"/>
                      <a:pt x="2654390" y="275771"/>
                    </a:cubicBezTo>
                    <a:cubicBezTo>
                      <a:pt x="2654390" y="357935"/>
                      <a:pt x="2720998" y="424542"/>
                      <a:pt x="2803162" y="424542"/>
                    </a:cubicBezTo>
                    <a:cubicBezTo>
                      <a:pt x="2885326" y="424542"/>
                      <a:pt x="2951933" y="357935"/>
                      <a:pt x="2951933" y="275771"/>
                    </a:cubicBezTo>
                    <a:cubicBezTo>
                      <a:pt x="2951933" y="214148"/>
                      <a:pt x="2914467" y="161275"/>
                      <a:pt x="2861070" y="138691"/>
                    </a:cubicBezTo>
                    <a:lnTo>
                      <a:pt x="2844550" y="135355"/>
                    </a:lnTo>
                    <a:lnTo>
                      <a:pt x="2844550" y="0"/>
                    </a:lnTo>
                    <a:lnTo>
                      <a:pt x="3253762" y="0"/>
                    </a:lnTo>
                    <a:lnTo>
                      <a:pt x="3253762" y="135355"/>
                    </a:lnTo>
                    <a:lnTo>
                      <a:pt x="3237242" y="138691"/>
                    </a:lnTo>
                    <a:cubicBezTo>
                      <a:pt x="3183846" y="161275"/>
                      <a:pt x="3146379" y="214148"/>
                      <a:pt x="3146379" y="275771"/>
                    </a:cubicBezTo>
                    <a:cubicBezTo>
                      <a:pt x="3146379" y="357935"/>
                      <a:pt x="3212987" y="424542"/>
                      <a:pt x="3295151" y="424542"/>
                    </a:cubicBezTo>
                    <a:cubicBezTo>
                      <a:pt x="3377315" y="424542"/>
                      <a:pt x="3443922" y="357935"/>
                      <a:pt x="3443922" y="275771"/>
                    </a:cubicBezTo>
                    <a:cubicBezTo>
                      <a:pt x="3443922" y="214148"/>
                      <a:pt x="3406456" y="161275"/>
                      <a:pt x="3353059" y="138691"/>
                    </a:cubicBezTo>
                    <a:lnTo>
                      <a:pt x="3336539" y="135355"/>
                    </a:lnTo>
                    <a:lnTo>
                      <a:pt x="3336539" y="0"/>
                    </a:lnTo>
                    <a:lnTo>
                      <a:pt x="3745751" y="0"/>
                    </a:lnTo>
                    <a:lnTo>
                      <a:pt x="3745751" y="135355"/>
                    </a:lnTo>
                    <a:lnTo>
                      <a:pt x="3729231" y="138691"/>
                    </a:lnTo>
                    <a:cubicBezTo>
                      <a:pt x="3675835" y="161275"/>
                      <a:pt x="3638368" y="214148"/>
                      <a:pt x="3638368" y="275771"/>
                    </a:cubicBezTo>
                    <a:cubicBezTo>
                      <a:pt x="3638368" y="357935"/>
                      <a:pt x="3704976" y="424542"/>
                      <a:pt x="3787140" y="424542"/>
                    </a:cubicBezTo>
                    <a:cubicBezTo>
                      <a:pt x="3869304" y="424542"/>
                      <a:pt x="3935911" y="357935"/>
                      <a:pt x="3935911" y="275771"/>
                    </a:cubicBezTo>
                    <a:cubicBezTo>
                      <a:pt x="3935911" y="214148"/>
                      <a:pt x="3898445" y="161275"/>
                      <a:pt x="3845048" y="138691"/>
                    </a:cubicBezTo>
                    <a:lnTo>
                      <a:pt x="3828528" y="135355"/>
                    </a:lnTo>
                    <a:lnTo>
                      <a:pt x="3828528" y="0"/>
                    </a:lnTo>
                    <a:lnTo>
                      <a:pt x="4403187" y="0"/>
                    </a:lnTo>
                    <a:lnTo>
                      <a:pt x="4403187" y="4564408"/>
                    </a:lnTo>
                    <a:lnTo>
                      <a:pt x="0" y="4564408"/>
                    </a:lnTo>
                    <a:close/>
                  </a:path>
                </a:pathLst>
              </a:custGeom>
              <a:solidFill>
                <a:srgbClr val="F7F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6D4762DB-C78A-4A76-AEB5-10136A059727}"/>
                  </a:ext>
                </a:extLst>
              </p:cNvPr>
              <p:cNvSpPr/>
              <p:nvPr/>
            </p:nvSpPr>
            <p:spPr>
              <a:xfrm>
                <a:off x="464974" y="4002697"/>
                <a:ext cx="2232437" cy="667199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E3552E31-FBFE-4D73-8797-74AC2D284657}"/>
                  </a:ext>
                </a:extLst>
              </p:cNvPr>
              <p:cNvSpPr txBox="1"/>
              <p:nvPr/>
            </p:nvSpPr>
            <p:spPr>
              <a:xfrm>
                <a:off x="1581192" y="4045719"/>
                <a:ext cx="9837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spc="300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04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9D4173B2-CE66-4CB9-8331-70BE1604D975}"/>
                  </a:ext>
                </a:extLst>
              </p:cNvPr>
              <p:cNvSpPr txBox="1"/>
              <p:nvPr/>
            </p:nvSpPr>
            <p:spPr>
              <a:xfrm>
                <a:off x="379865" y="5127863"/>
                <a:ext cx="22569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হরিকেল</a:t>
                </a:r>
                <a:r>
                  <a:rPr lang="en-US" sz="5400" b="1" dirty="0" smtClean="0">
                    <a:solidFill>
                      <a:srgbClr val="00CC99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5400" b="1" dirty="0">
                  <a:solidFill>
                    <a:srgbClr val="00CC99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88068A60-1F44-4C45-8116-95123F789FF2}"/>
                  </a:ext>
                </a:extLst>
              </p:cNvPr>
              <p:cNvSpPr/>
              <p:nvPr/>
            </p:nvSpPr>
            <p:spPr>
              <a:xfrm>
                <a:off x="127930" y="3182656"/>
                <a:ext cx="896471" cy="972660"/>
              </a:xfrm>
              <a:custGeom>
                <a:avLst/>
                <a:gdLst>
                  <a:gd name="connsiteX0" fmla="*/ 87086 w 1553029"/>
                  <a:gd name="connsiteY0" fmla="*/ 856343 h 1219200"/>
                  <a:gd name="connsiteX1" fmla="*/ 1132115 w 1553029"/>
                  <a:gd name="connsiteY1" fmla="*/ 0 h 1219200"/>
                  <a:gd name="connsiteX2" fmla="*/ 1146629 w 1553029"/>
                  <a:gd name="connsiteY2" fmla="*/ 159657 h 1219200"/>
                  <a:gd name="connsiteX3" fmla="*/ 1248229 w 1553029"/>
                  <a:gd name="connsiteY3" fmla="*/ 116114 h 1219200"/>
                  <a:gd name="connsiteX4" fmla="*/ 1233715 w 1553029"/>
                  <a:gd name="connsiteY4" fmla="*/ 275771 h 1219200"/>
                  <a:gd name="connsiteX5" fmla="*/ 1378858 w 1553029"/>
                  <a:gd name="connsiteY5" fmla="*/ 217714 h 1219200"/>
                  <a:gd name="connsiteX6" fmla="*/ 1349829 w 1553029"/>
                  <a:gd name="connsiteY6" fmla="*/ 348343 h 1219200"/>
                  <a:gd name="connsiteX7" fmla="*/ 1451429 w 1553029"/>
                  <a:gd name="connsiteY7" fmla="*/ 333828 h 1219200"/>
                  <a:gd name="connsiteX8" fmla="*/ 1436915 w 1553029"/>
                  <a:gd name="connsiteY8" fmla="*/ 406400 h 1219200"/>
                  <a:gd name="connsiteX9" fmla="*/ 1553029 w 1553029"/>
                  <a:gd name="connsiteY9" fmla="*/ 377371 h 1219200"/>
                  <a:gd name="connsiteX10" fmla="*/ 435429 w 1553029"/>
                  <a:gd name="connsiteY10" fmla="*/ 1219200 h 1219200"/>
                  <a:gd name="connsiteX11" fmla="*/ 435429 w 1553029"/>
                  <a:gd name="connsiteY11" fmla="*/ 1132114 h 1219200"/>
                  <a:gd name="connsiteX12" fmla="*/ 319315 w 1553029"/>
                  <a:gd name="connsiteY12" fmla="*/ 1161143 h 1219200"/>
                  <a:gd name="connsiteX13" fmla="*/ 319315 w 1553029"/>
                  <a:gd name="connsiteY13" fmla="*/ 1045028 h 1219200"/>
                  <a:gd name="connsiteX14" fmla="*/ 174172 w 1553029"/>
                  <a:gd name="connsiteY14" fmla="*/ 1088571 h 1219200"/>
                  <a:gd name="connsiteX15" fmla="*/ 188686 w 1553029"/>
                  <a:gd name="connsiteY15" fmla="*/ 957943 h 1219200"/>
                  <a:gd name="connsiteX16" fmla="*/ 29029 w 1553029"/>
                  <a:gd name="connsiteY16" fmla="*/ 972457 h 1219200"/>
                  <a:gd name="connsiteX17" fmla="*/ 101600 w 1553029"/>
                  <a:gd name="connsiteY17" fmla="*/ 928914 h 1219200"/>
                  <a:gd name="connsiteX18" fmla="*/ 0 w 1553029"/>
                  <a:gd name="connsiteY18" fmla="*/ 928914 h 1219200"/>
                  <a:gd name="connsiteX19" fmla="*/ 87086 w 1553029"/>
                  <a:gd name="connsiteY19" fmla="*/ 856343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3029" h="1219200">
                    <a:moveTo>
                      <a:pt x="87086" y="856343"/>
                    </a:moveTo>
                    <a:lnTo>
                      <a:pt x="1132115" y="0"/>
                    </a:lnTo>
                    <a:lnTo>
                      <a:pt x="1146629" y="159657"/>
                    </a:lnTo>
                    <a:lnTo>
                      <a:pt x="1248229" y="116114"/>
                    </a:lnTo>
                    <a:lnTo>
                      <a:pt x="1233715" y="275771"/>
                    </a:lnTo>
                    <a:lnTo>
                      <a:pt x="1378858" y="217714"/>
                    </a:lnTo>
                    <a:lnTo>
                      <a:pt x="1349829" y="348343"/>
                    </a:lnTo>
                    <a:lnTo>
                      <a:pt x="1451429" y="333828"/>
                    </a:lnTo>
                    <a:lnTo>
                      <a:pt x="1436915" y="406400"/>
                    </a:lnTo>
                    <a:lnTo>
                      <a:pt x="1553029" y="377371"/>
                    </a:lnTo>
                    <a:lnTo>
                      <a:pt x="435429" y="1219200"/>
                    </a:lnTo>
                    <a:lnTo>
                      <a:pt x="435429" y="1132114"/>
                    </a:lnTo>
                    <a:lnTo>
                      <a:pt x="319315" y="1161143"/>
                    </a:lnTo>
                    <a:lnTo>
                      <a:pt x="319315" y="1045028"/>
                    </a:lnTo>
                    <a:lnTo>
                      <a:pt x="174172" y="1088571"/>
                    </a:lnTo>
                    <a:lnTo>
                      <a:pt x="188686" y="957943"/>
                    </a:lnTo>
                    <a:lnTo>
                      <a:pt x="29029" y="972457"/>
                    </a:lnTo>
                    <a:lnTo>
                      <a:pt x="101600" y="928914"/>
                    </a:lnTo>
                    <a:lnTo>
                      <a:pt x="0" y="928914"/>
                    </a:lnTo>
                    <a:lnTo>
                      <a:pt x="87086" y="856343"/>
                    </a:lnTo>
                    <a:close/>
                  </a:path>
                </a:pathLst>
              </a:cu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85667" y="3475646"/>
            <a:ext cx="8724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রাজবংশীয়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খ্রিস্টপুর্ব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৩২০০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মেম্ফিসে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-ও”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ফারাও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ক্ষমতাশালী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ফারাও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বংশানুক্রমিক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30" name="Frame 29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Frame 30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" name="Half Frame 27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Half Frame 28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54" y="512963"/>
            <a:ext cx="3224646" cy="306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3247" y="222061"/>
            <a:ext cx="2755190" cy="3688336"/>
            <a:chOff x="3094798" y="3182656"/>
            <a:chExt cx="2755190" cy="368833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FB4D8E3-2DA0-45AE-ACB2-08C08B58A677}"/>
                </a:ext>
              </a:extLst>
            </p:cNvPr>
            <p:cNvSpPr/>
            <p:nvPr/>
          </p:nvSpPr>
          <p:spPr>
            <a:xfrm rot="5400000">
              <a:off x="4275426" y="4909170"/>
              <a:ext cx="2670801" cy="478323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B64B7D90-770D-45E2-A939-7A7775352AC1}"/>
                </a:ext>
              </a:extLst>
            </p:cNvPr>
            <p:cNvSpPr/>
            <p:nvPr/>
          </p:nvSpPr>
          <p:spPr>
            <a:xfrm rot="577091">
              <a:off x="4288280" y="6232525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9D3A3C8B-2F14-4883-9991-C3D307AAE080}"/>
                </a:ext>
              </a:extLst>
            </p:cNvPr>
            <p:cNvSpPr/>
            <p:nvPr/>
          </p:nvSpPr>
          <p:spPr>
            <a:xfrm rot="20903281">
              <a:off x="3357622" y="6233228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094798" y="3182656"/>
              <a:ext cx="2569482" cy="3508459"/>
              <a:chOff x="3094798" y="3182656"/>
              <a:chExt cx="2569482" cy="350845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CEABC5F7-C9E7-4DA8-80C6-2BA2CD82B0F9}"/>
                  </a:ext>
                </a:extLst>
              </p:cNvPr>
              <p:cNvSpPr/>
              <p:nvPr/>
            </p:nvSpPr>
            <p:spPr>
              <a:xfrm>
                <a:off x="3431844" y="3605547"/>
                <a:ext cx="2232436" cy="3085568"/>
              </a:xfrm>
              <a:custGeom>
                <a:avLst/>
                <a:gdLst>
                  <a:gd name="connsiteX0" fmla="*/ 0 w 4403187"/>
                  <a:gd name="connsiteY0" fmla="*/ 0 h 4564408"/>
                  <a:gd name="connsiteX1" fmla="*/ 301828 w 4403187"/>
                  <a:gd name="connsiteY1" fmla="*/ 0 h 4564408"/>
                  <a:gd name="connsiteX2" fmla="*/ 301828 w 4403187"/>
                  <a:gd name="connsiteY2" fmla="*/ 135355 h 4564408"/>
                  <a:gd name="connsiteX3" fmla="*/ 285308 w 4403187"/>
                  <a:gd name="connsiteY3" fmla="*/ 138691 h 4564408"/>
                  <a:gd name="connsiteX4" fmla="*/ 194445 w 4403187"/>
                  <a:gd name="connsiteY4" fmla="*/ 275771 h 4564408"/>
                  <a:gd name="connsiteX5" fmla="*/ 343217 w 4403187"/>
                  <a:gd name="connsiteY5" fmla="*/ 424542 h 4564408"/>
                  <a:gd name="connsiteX6" fmla="*/ 491988 w 4403187"/>
                  <a:gd name="connsiteY6" fmla="*/ 275771 h 4564408"/>
                  <a:gd name="connsiteX7" fmla="*/ 401125 w 4403187"/>
                  <a:gd name="connsiteY7" fmla="*/ 138691 h 4564408"/>
                  <a:gd name="connsiteX8" fmla="*/ 384605 w 4403187"/>
                  <a:gd name="connsiteY8" fmla="*/ 135355 h 4564408"/>
                  <a:gd name="connsiteX9" fmla="*/ 384605 w 4403187"/>
                  <a:gd name="connsiteY9" fmla="*/ 0 h 4564408"/>
                  <a:gd name="connsiteX10" fmla="*/ 793817 w 4403187"/>
                  <a:gd name="connsiteY10" fmla="*/ 0 h 4564408"/>
                  <a:gd name="connsiteX11" fmla="*/ 793817 w 4403187"/>
                  <a:gd name="connsiteY11" fmla="*/ 135355 h 4564408"/>
                  <a:gd name="connsiteX12" fmla="*/ 777297 w 4403187"/>
                  <a:gd name="connsiteY12" fmla="*/ 138691 h 4564408"/>
                  <a:gd name="connsiteX13" fmla="*/ 686434 w 4403187"/>
                  <a:gd name="connsiteY13" fmla="*/ 275771 h 4564408"/>
                  <a:gd name="connsiteX14" fmla="*/ 835206 w 4403187"/>
                  <a:gd name="connsiteY14" fmla="*/ 424542 h 4564408"/>
                  <a:gd name="connsiteX15" fmla="*/ 983977 w 4403187"/>
                  <a:gd name="connsiteY15" fmla="*/ 275771 h 4564408"/>
                  <a:gd name="connsiteX16" fmla="*/ 893114 w 4403187"/>
                  <a:gd name="connsiteY16" fmla="*/ 138691 h 4564408"/>
                  <a:gd name="connsiteX17" fmla="*/ 876594 w 4403187"/>
                  <a:gd name="connsiteY17" fmla="*/ 135355 h 4564408"/>
                  <a:gd name="connsiteX18" fmla="*/ 876594 w 4403187"/>
                  <a:gd name="connsiteY18" fmla="*/ 0 h 4564408"/>
                  <a:gd name="connsiteX19" fmla="*/ 1285806 w 4403187"/>
                  <a:gd name="connsiteY19" fmla="*/ 0 h 4564408"/>
                  <a:gd name="connsiteX20" fmla="*/ 1285806 w 4403187"/>
                  <a:gd name="connsiteY20" fmla="*/ 135355 h 4564408"/>
                  <a:gd name="connsiteX21" fmla="*/ 1269286 w 4403187"/>
                  <a:gd name="connsiteY21" fmla="*/ 138691 h 4564408"/>
                  <a:gd name="connsiteX22" fmla="*/ 1178423 w 4403187"/>
                  <a:gd name="connsiteY22" fmla="*/ 275771 h 4564408"/>
                  <a:gd name="connsiteX23" fmla="*/ 1327195 w 4403187"/>
                  <a:gd name="connsiteY23" fmla="*/ 424542 h 4564408"/>
                  <a:gd name="connsiteX24" fmla="*/ 1475966 w 4403187"/>
                  <a:gd name="connsiteY24" fmla="*/ 275771 h 4564408"/>
                  <a:gd name="connsiteX25" fmla="*/ 1385103 w 4403187"/>
                  <a:gd name="connsiteY25" fmla="*/ 138691 h 4564408"/>
                  <a:gd name="connsiteX26" fmla="*/ 1368583 w 4403187"/>
                  <a:gd name="connsiteY26" fmla="*/ 135355 h 4564408"/>
                  <a:gd name="connsiteX27" fmla="*/ 1368583 w 4403187"/>
                  <a:gd name="connsiteY27" fmla="*/ 0 h 4564408"/>
                  <a:gd name="connsiteX28" fmla="*/ 1777795 w 4403187"/>
                  <a:gd name="connsiteY28" fmla="*/ 0 h 4564408"/>
                  <a:gd name="connsiteX29" fmla="*/ 1777795 w 4403187"/>
                  <a:gd name="connsiteY29" fmla="*/ 135355 h 4564408"/>
                  <a:gd name="connsiteX30" fmla="*/ 1761275 w 4403187"/>
                  <a:gd name="connsiteY30" fmla="*/ 138691 h 4564408"/>
                  <a:gd name="connsiteX31" fmla="*/ 1670412 w 4403187"/>
                  <a:gd name="connsiteY31" fmla="*/ 275771 h 4564408"/>
                  <a:gd name="connsiteX32" fmla="*/ 1819184 w 4403187"/>
                  <a:gd name="connsiteY32" fmla="*/ 424542 h 4564408"/>
                  <a:gd name="connsiteX33" fmla="*/ 1967955 w 4403187"/>
                  <a:gd name="connsiteY33" fmla="*/ 275771 h 4564408"/>
                  <a:gd name="connsiteX34" fmla="*/ 1877092 w 4403187"/>
                  <a:gd name="connsiteY34" fmla="*/ 138691 h 4564408"/>
                  <a:gd name="connsiteX35" fmla="*/ 1860572 w 4403187"/>
                  <a:gd name="connsiteY35" fmla="*/ 135355 h 4564408"/>
                  <a:gd name="connsiteX36" fmla="*/ 1860572 w 4403187"/>
                  <a:gd name="connsiteY36" fmla="*/ 0 h 4564408"/>
                  <a:gd name="connsiteX37" fmla="*/ 2269784 w 4403187"/>
                  <a:gd name="connsiteY37" fmla="*/ 0 h 4564408"/>
                  <a:gd name="connsiteX38" fmla="*/ 2269784 w 4403187"/>
                  <a:gd name="connsiteY38" fmla="*/ 135355 h 4564408"/>
                  <a:gd name="connsiteX39" fmla="*/ 2253264 w 4403187"/>
                  <a:gd name="connsiteY39" fmla="*/ 138691 h 4564408"/>
                  <a:gd name="connsiteX40" fmla="*/ 2162401 w 4403187"/>
                  <a:gd name="connsiteY40" fmla="*/ 275771 h 4564408"/>
                  <a:gd name="connsiteX41" fmla="*/ 2311173 w 4403187"/>
                  <a:gd name="connsiteY41" fmla="*/ 424542 h 4564408"/>
                  <a:gd name="connsiteX42" fmla="*/ 2459944 w 4403187"/>
                  <a:gd name="connsiteY42" fmla="*/ 275771 h 4564408"/>
                  <a:gd name="connsiteX43" fmla="*/ 2369081 w 4403187"/>
                  <a:gd name="connsiteY43" fmla="*/ 138691 h 4564408"/>
                  <a:gd name="connsiteX44" fmla="*/ 2352561 w 4403187"/>
                  <a:gd name="connsiteY44" fmla="*/ 135355 h 4564408"/>
                  <a:gd name="connsiteX45" fmla="*/ 2352561 w 4403187"/>
                  <a:gd name="connsiteY45" fmla="*/ 0 h 4564408"/>
                  <a:gd name="connsiteX46" fmla="*/ 2761773 w 4403187"/>
                  <a:gd name="connsiteY46" fmla="*/ 0 h 4564408"/>
                  <a:gd name="connsiteX47" fmla="*/ 2761773 w 4403187"/>
                  <a:gd name="connsiteY47" fmla="*/ 135355 h 4564408"/>
                  <a:gd name="connsiteX48" fmla="*/ 2745253 w 4403187"/>
                  <a:gd name="connsiteY48" fmla="*/ 138691 h 4564408"/>
                  <a:gd name="connsiteX49" fmla="*/ 2654390 w 4403187"/>
                  <a:gd name="connsiteY49" fmla="*/ 275771 h 4564408"/>
                  <a:gd name="connsiteX50" fmla="*/ 2803162 w 4403187"/>
                  <a:gd name="connsiteY50" fmla="*/ 424542 h 4564408"/>
                  <a:gd name="connsiteX51" fmla="*/ 2951933 w 4403187"/>
                  <a:gd name="connsiteY51" fmla="*/ 275771 h 4564408"/>
                  <a:gd name="connsiteX52" fmla="*/ 2861070 w 4403187"/>
                  <a:gd name="connsiteY52" fmla="*/ 138691 h 4564408"/>
                  <a:gd name="connsiteX53" fmla="*/ 2844550 w 4403187"/>
                  <a:gd name="connsiteY53" fmla="*/ 135355 h 4564408"/>
                  <a:gd name="connsiteX54" fmla="*/ 2844550 w 4403187"/>
                  <a:gd name="connsiteY54" fmla="*/ 0 h 4564408"/>
                  <a:gd name="connsiteX55" fmla="*/ 3253762 w 4403187"/>
                  <a:gd name="connsiteY55" fmla="*/ 0 h 4564408"/>
                  <a:gd name="connsiteX56" fmla="*/ 3253762 w 4403187"/>
                  <a:gd name="connsiteY56" fmla="*/ 135355 h 4564408"/>
                  <a:gd name="connsiteX57" fmla="*/ 3237242 w 4403187"/>
                  <a:gd name="connsiteY57" fmla="*/ 138691 h 4564408"/>
                  <a:gd name="connsiteX58" fmla="*/ 3146379 w 4403187"/>
                  <a:gd name="connsiteY58" fmla="*/ 275771 h 4564408"/>
                  <a:gd name="connsiteX59" fmla="*/ 3295151 w 4403187"/>
                  <a:gd name="connsiteY59" fmla="*/ 424542 h 4564408"/>
                  <a:gd name="connsiteX60" fmla="*/ 3443922 w 4403187"/>
                  <a:gd name="connsiteY60" fmla="*/ 275771 h 4564408"/>
                  <a:gd name="connsiteX61" fmla="*/ 3353059 w 4403187"/>
                  <a:gd name="connsiteY61" fmla="*/ 138691 h 4564408"/>
                  <a:gd name="connsiteX62" fmla="*/ 3336539 w 4403187"/>
                  <a:gd name="connsiteY62" fmla="*/ 135355 h 4564408"/>
                  <a:gd name="connsiteX63" fmla="*/ 3336539 w 4403187"/>
                  <a:gd name="connsiteY63" fmla="*/ 0 h 4564408"/>
                  <a:gd name="connsiteX64" fmla="*/ 3745751 w 4403187"/>
                  <a:gd name="connsiteY64" fmla="*/ 0 h 4564408"/>
                  <a:gd name="connsiteX65" fmla="*/ 3745751 w 4403187"/>
                  <a:gd name="connsiteY65" fmla="*/ 135355 h 4564408"/>
                  <a:gd name="connsiteX66" fmla="*/ 3729231 w 4403187"/>
                  <a:gd name="connsiteY66" fmla="*/ 138691 h 4564408"/>
                  <a:gd name="connsiteX67" fmla="*/ 3638368 w 4403187"/>
                  <a:gd name="connsiteY67" fmla="*/ 275771 h 4564408"/>
                  <a:gd name="connsiteX68" fmla="*/ 3787140 w 4403187"/>
                  <a:gd name="connsiteY68" fmla="*/ 424542 h 4564408"/>
                  <a:gd name="connsiteX69" fmla="*/ 3935911 w 4403187"/>
                  <a:gd name="connsiteY69" fmla="*/ 275771 h 4564408"/>
                  <a:gd name="connsiteX70" fmla="*/ 3845048 w 4403187"/>
                  <a:gd name="connsiteY70" fmla="*/ 138691 h 4564408"/>
                  <a:gd name="connsiteX71" fmla="*/ 3828528 w 4403187"/>
                  <a:gd name="connsiteY71" fmla="*/ 135355 h 4564408"/>
                  <a:gd name="connsiteX72" fmla="*/ 3828528 w 4403187"/>
                  <a:gd name="connsiteY72" fmla="*/ 0 h 4564408"/>
                  <a:gd name="connsiteX73" fmla="*/ 4403187 w 4403187"/>
                  <a:gd name="connsiteY73" fmla="*/ 0 h 4564408"/>
                  <a:gd name="connsiteX74" fmla="*/ 4403187 w 4403187"/>
                  <a:gd name="connsiteY74" fmla="*/ 4564408 h 4564408"/>
                  <a:gd name="connsiteX75" fmla="*/ 0 w 4403187"/>
                  <a:gd name="connsiteY75" fmla="*/ 4564408 h 456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403187" h="4564408">
                    <a:moveTo>
                      <a:pt x="0" y="0"/>
                    </a:moveTo>
                    <a:lnTo>
                      <a:pt x="301828" y="0"/>
                    </a:lnTo>
                    <a:lnTo>
                      <a:pt x="301828" y="135355"/>
                    </a:lnTo>
                    <a:lnTo>
                      <a:pt x="285308" y="138691"/>
                    </a:lnTo>
                    <a:cubicBezTo>
                      <a:pt x="231912" y="161275"/>
                      <a:pt x="194445" y="214148"/>
                      <a:pt x="194445" y="275771"/>
                    </a:cubicBezTo>
                    <a:cubicBezTo>
                      <a:pt x="194445" y="357935"/>
                      <a:pt x="261053" y="424542"/>
                      <a:pt x="343217" y="424542"/>
                    </a:cubicBezTo>
                    <a:cubicBezTo>
                      <a:pt x="425381" y="424542"/>
                      <a:pt x="491988" y="357935"/>
                      <a:pt x="491988" y="275771"/>
                    </a:cubicBezTo>
                    <a:cubicBezTo>
                      <a:pt x="491988" y="214148"/>
                      <a:pt x="454522" y="161275"/>
                      <a:pt x="401125" y="138691"/>
                    </a:cubicBezTo>
                    <a:lnTo>
                      <a:pt x="384605" y="135355"/>
                    </a:lnTo>
                    <a:lnTo>
                      <a:pt x="384605" y="0"/>
                    </a:lnTo>
                    <a:lnTo>
                      <a:pt x="793817" y="0"/>
                    </a:lnTo>
                    <a:lnTo>
                      <a:pt x="793817" y="135355"/>
                    </a:lnTo>
                    <a:lnTo>
                      <a:pt x="777297" y="138691"/>
                    </a:lnTo>
                    <a:cubicBezTo>
                      <a:pt x="723901" y="161275"/>
                      <a:pt x="686434" y="214148"/>
                      <a:pt x="686434" y="275771"/>
                    </a:cubicBezTo>
                    <a:cubicBezTo>
                      <a:pt x="686434" y="357935"/>
                      <a:pt x="753042" y="424542"/>
                      <a:pt x="835206" y="424542"/>
                    </a:cubicBezTo>
                    <a:cubicBezTo>
                      <a:pt x="917370" y="424542"/>
                      <a:pt x="983977" y="357935"/>
                      <a:pt x="983977" y="275771"/>
                    </a:cubicBezTo>
                    <a:cubicBezTo>
                      <a:pt x="983977" y="214148"/>
                      <a:pt x="946511" y="161275"/>
                      <a:pt x="893114" y="138691"/>
                    </a:cubicBezTo>
                    <a:lnTo>
                      <a:pt x="876594" y="135355"/>
                    </a:lnTo>
                    <a:lnTo>
                      <a:pt x="876594" y="0"/>
                    </a:lnTo>
                    <a:lnTo>
                      <a:pt x="1285806" y="0"/>
                    </a:lnTo>
                    <a:lnTo>
                      <a:pt x="1285806" y="135355"/>
                    </a:lnTo>
                    <a:lnTo>
                      <a:pt x="1269286" y="138691"/>
                    </a:lnTo>
                    <a:cubicBezTo>
                      <a:pt x="1215890" y="161275"/>
                      <a:pt x="1178423" y="214148"/>
                      <a:pt x="1178423" y="275771"/>
                    </a:cubicBezTo>
                    <a:cubicBezTo>
                      <a:pt x="1178423" y="357935"/>
                      <a:pt x="1245031" y="424542"/>
                      <a:pt x="1327195" y="424542"/>
                    </a:cubicBezTo>
                    <a:cubicBezTo>
                      <a:pt x="1409359" y="424542"/>
                      <a:pt x="1475966" y="357935"/>
                      <a:pt x="1475966" y="275771"/>
                    </a:cubicBezTo>
                    <a:cubicBezTo>
                      <a:pt x="1475966" y="214148"/>
                      <a:pt x="1438500" y="161275"/>
                      <a:pt x="1385103" y="138691"/>
                    </a:cubicBezTo>
                    <a:lnTo>
                      <a:pt x="1368583" y="135355"/>
                    </a:lnTo>
                    <a:lnTo>
                      <a:pt x="1368583" y="0"/>
                    </a:lnTo>
                    <a:lnTo>
                      <a:pt x="1777795" y="0"/>
                    </a:lnTo>
                    <a:lnTo>
                      <a:pt x="1777795" y="135355"/>
                    </a:lnTo>
                    <a:lnTo>
                      <a:pt x="1761275" y="138691"/>
                    </a:lnTo>
                    <a:cubicBezTo>
                      <a:pt x="1707879" y="161275"/>
                      <a:pt x="1670412" y="214148"/>
                      <a:pt x="1670412" y="275771"/>
                    </a:cubicBezTo>
                    <a:cubicBezTo>
                      <a:pt x="1670412" y="357935"/>
                      <a:pt x="1737020" y="424542"/>
                      <a:pt x="1819184" y="424542"/>
                    </a:cubicBezTo>
                    <a:cubicBezTo>
                      <a:pt x="1901348" y="424542"/>
                      <a:pt x="1967955" y="357935"/>
                      <a:pt x="1967955" y="275771"/>
                    </a:cubicBezTo>
                    <a:cubicBezTo>
                      <a:pt x="1967955" y="214148"/>
                      <a:pt x="1930489" y="161275"/>
                      <a:pt x="1877092" y="138691"/>
                    </a:cubicBezTo>
                    <a:lnTo>
                      <a:pt x="1860572" y="135355"/>
                    </a:lnTo>
                    <a:lnTo>
                      <a:pt x="1860572" y="0"/>
                    </a:lnTo>
                    <a:lnTo>
                      <a:pt x="2269784" y="0"/>
                    </a:lnTo>
                    <a:lnTo>
                      <a:pt x="2269784" y="135355"/>
                    </a:lnTo>
                    <a:lnTo>
                      <a:pt x="2253264" y="138691"/>
                    </a:lnTo>
                    <a:cubicBezTo>
                      <a:pt x="2199868" y="161275"/>
                      <a:pt x="2162401" y="214148"/>
                      <a:pt x="2162401" y="275771"/>
                    </a:cubicBezTo>
                    <a:cubicBezTo>
                      <a:pt x="2162401" y="357935"/>
                      <a:pt x="2229009" y="424542"/>
                      <a:pt x="2311173" y="424542"/>
                    </a:cubicBezTo>
                    <a:cubicBezTo>
                      <a:pt x="2393337" y="424542"/>
                      <a:pt x="2459944" y="357935"/>
                      <a:pt x="2459944" y="275771"/>
                    </a:cubicBezTo>
                    <a:cubicBezTo>
                      <a:pt x="2459944" y="214148"/>
                      <a:pt x="2422478" y="161275"/>
                      <a:pt x="2369081" y="138691"/>
                    </a:cubicBezTo>
                    <a:lnTo>
                      <a:pt x="2352561" y="135355"/>
                    </a:lnTo>
                    <a:lnTo>
                      <a:pt x="2352561" y="0"/>
                    </a:lnTo>
                    <a:lnTo>
                      <a:pt x="2761773" y="0"/>
                    </a:lnTo>
                    <a:lnTo>
                      <a:pt x="2761773" y="135355"/>
                    </a:lnTo>
                    <a:lnTo>
                      <a:pt x="2745253" y="138691"/>
                    </a:lnTo>
                    <a:cubicBezTo>
                      <a:pt x="2691857" y="161275"/>
                      <a:pt x="2654390" y="214148"/>
                      <a:pt x="2654390" y="275771"/>
                    </a:cubicBezTo>
                    <a:cubicBezTo>
                      <a:pt x="2654390" y="357935"/>
                      <a:pt x="2720998" y="424542"/>
                      <a:pt x="2803162" y="424542"/>
                    </a:cubicBezTo>
                    <a:cubicBezTo>
                      <a:pt x="2885326" y="424542"/>
                      <a:pt x="2951933" y="357935"/>
                      <a:pt x="2951933" y="275771"/>
                    </a:cubicBezTo>
                    <a:cubicBezTo>
                      <a:pt x="2951933" y="214148"/>
                      <a:pt x="2914467" y="161275"/>
                      <a:pt x="2861070" y="138691"/>
                    </a:cubicBezTo>
                    <a:lnTo>
                      <a:pt x="2844550" y="135355"/>
                    </a:lnTo>
                    <a:lnTo>
                      <a:pt x="2844550" y="0"/>
                    </a:lnTo>
                    <a:lnTo>
                      <a:pt x="3253762" y="0"/>
                    </a:lnTo>
                    <a:lnTo>
                      <a:pt x="3253762" y="135355"/>
                    </a:lnTo>
                    <a:lnTo>
                      <a:pt x="3237242" y="138691"/>
                    </a:lnTo>
                    <a:cubicBezTo>
                      <a:pt x="3183846" y="161275"/>
                      <a:pt x="3146379" y="214148"/>
                      <a:pt x="3146379" y="275771"/>
                    </a:cubicBezTo>
                    <a:cubicBezTo>
                      <a:pt x="3146379" y="357935"/>
                      <a:pt x="3212987" y="424542"/>
                      <a:pt x="3295151" y="424542"/>
                    </a:cubicBezTo>
                    <a:cubicBezTo>
                      <a:pt x="3377315" y="424542"/>
                      <a:pt x="3443922" y="357935"/>
                      <a:pt x="3443922" y="275771"/>
                    </a:cubicBezTo>
                    <a:cubicBezTo>
                      <a:pt x="3443922" y="214148"/>
                      <a:pt x="3406456" y="161275"/>
                      <a:pt x="3353059" y="138691"/>
                    </a:cubicBezTo>
                    <a:lnTo>
                      <a:pt x="3336539" y="135355"/>
                    </a:lnTo>
                    <a:lnTo>
                      <a:pt x="3336539" y="0"/>
                    </a:lnTo>
                    <a:lnTo>
                      <a:pt x="3745751" y="0"/>
                    </a:lnTo>
                    <a:lnTo>
                      <a:pt x="3745751" y="135355"/>
                    </a:lnTo>
                    <a:lnTo>
                      <a:pt x="3729231" y="138691"/>
                    </a:lnTo>
                    <a:cubicBezTo>
                      <a:pt x="3675835" y="161275"/>
                      <a:pt x="3638368" y="214148"/>
                      <a:pt x="3638368" y="275771"/>
                    </a:cubicBezTo>
                    <a:cubicBezTo>
                      <a:pt x="3638368" y="357935"/>
                      <a:pt x="3704976" y="424542"/>
                      <a:pt x="3787140" y="424542"/>
                    </a:cubicBezTo>
                    <a:cubicBezTo>
                      <a:pt x="3869304" y="424542"/>
                      <a:pt x="3935911" y="357935"/>
                      <a:pt x="3935911" y="275771"/>
                    </a:cubicBezTo>
                    <a:cubicBezTo>
                      <a:pt x="3935911" y="214148"/>
                      <a:pt x="3898445" y="161275"/>
                      <a:pt x="3845048" y="138691"/>
                    </a:cubicBezTo>
                    <a:lnTo>
                      <a:pt x="3828528" y="135355"/>
                    </a:lnTo>
                    <a:lnTo>
                      <a:pt x="3828528" y="0"/>
                    </a:lnTo>
                    <a:lnTo>
                      <a:pt x="4403187" y="0"/>
                    </a:lnTo>
                    <a:lnTo>
                      <a:pt x="4403187" y="4564408"/>
                    </a:lnTo>
                    <a:lnTo>
                      <a:pt x="0" y="4564408"/>
                    </a:lnTo>
                    <a:close/>
                  </a:path>
                </a:pathLst>
              </a:custGeom>
              <a:solidFill>
                <a:srgbClr val="F7F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0AFB116E-7C61-49E7-80E8-E915B7659B4D}"/>
                  </a:ext>
                </a:extLst>
              </p:cNvPr>
              <p:cNvSpPr/>
              <p:nvPr/>
            </p:nvSpPr>
            <p:spPr>
              <a:xfrm>
                <a:off x="3431842" y="4002697"/>
                <a:ext cx="2232437" cy="667199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35D72064-6C46-4147-8C2F-F05A946B1492}"/>
                  </a:ext>
                </a:extLst>
              </p:cNvPr>
              <p:cNvSpPr txBox="1"/>
              <p:nvPr/>
            </p:nvSpPr>
            <p:spPr>
              <a:xfrm>
                <a:off x="4095895" y="4045719"/>
                <a:ext cx="14359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spc="300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05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4D75CF25-76E6-42D9-A2E7-051EAE8E261E}"/>
                  </a:ext>
                </a:extLst>
              </p:cNvPr>
              <p:cNvSpPr txBox="1"/>
              <p:nvPr/>
            </p:nvSpPr>
            <p:spPr>
              <a:xfrm>
                <a:off x="3431842" y="5012468"/>
                <a:ext cx="220345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err="1" smtClean="0">
                    <a:solidFill>
                      <a:srgbClr val="99CC00"/>
                    </a:solidFill>
                    <a:latin typeface="NikoshBAN" pitchFamily="2" charset="0"/>
                    <a:cs typeface="NikoshBAN" pitchFamily="2" charset="0"/>
                  </a:rPr>
                  <a:t>সমতট</a:t>
                </a:r>
                <a:endParaRPr lang="en-US" sz="6000" b="1" dirty="0">
                  <a:solidFill>
                    <a:srgbClr val="99CC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7161E2BC-D3D7-4562-ABFB-FDEA99D4D249}"/>
                  </a:ext>
                </a:extLst>
              </p:cNvPr>
              <p:cNvSpPr/>
              <p:nvPr/>
            </p:nvSpPr>
            <p:spPr>
              <a:xfrm>
                <a:off x="3094798" y="3182656"/>
                <a:ext cx="896471" cy="972660"/>
              </a:xfrm>
              <a:custGeom>
                <a:avLst/>
                <a:gdLst>
                  <a:gd name="connsiteX0" fmla="*/ 87086 w 1553029"/>
                  <a:gd name="connsiteY0" fmla="*/ 856343 h 1219200"/>
                  <a:gd name="connsiteX1" fmla="*/ 1132115 w 1553029"/>
                  <a:gd name="connsiteY1" fmla="*/ 0 h 1219200"/>
                  <a:gd name="connsiteX2" fmla="*/ 1146629 w 1553029"/>
                  <a:gd name="connsiteY2" fmla="*/ 159657 h 1219200"/>
                  <a:gd name="connsiteX3" fmla="*/ 1248229 w 1553029"/>
                  <a:gd name="connsiteY3" fmla="*/ 116114 h 1219200"/>
                  <a:gd name="connsiteX4" fmla="*/ 1233715 w 1553029"/>
                  <a:gd name="connsiteY4" fmla="*/ 275771 h 1219200"/>
                  <a:gd name="connsiteX5" fmla="*/ 1378858 w 1553029"/>
                  <a:gd name="connsiteY5" fmla="*/ 217714 h 1219200"/>
                  <a:gd name="connsiteX6" fmla="*/ 1349829 w 1553029"/>
                  <a:gd name="connsiteY6" fmla="*/ 348343 h 1219200"/>
                  <a:gd name="connsiteX7" fmla="*/ 1451429 w 1553029"/>
                  <a:gd name="connsiteY7" fmla="*/ 333828 h 1219200"/>
                  <a:gd name="connsiteX8" fmla="*/ 1436915 w 1553029"/>
                  <a:gd name="connsiteY8" fmla="*/ 406400 h 1219200"/>
                  <a:gd name="connsiteX9" fmla="*/ 1553029 w 1553029"/>
                  <a:gd name="connsiteY9" fmla="*/ 377371 h 1219200"/>
                  <a:gd name="connsiteX10" fmla="*/ 435429 w 1553029"/>
                  <a:gd name="connsiteY10" fmla="*/ 1219200 h 1219200"/>
                  <a:gd name="connsiteX11" fmla="*/ 435429 w 1553029"/>
                  <a:gd name="connsiteY11" fmla="*/ 1132114 h 1219200"/>
                  <a:gd name="connsiteX12" fmla="*/ 319315 w 1553029"/>
                  <a:gd name="connsiteY12" fmla="*/ 1161143 h 1219200"/>
                  <a:gd name="connsiteX13" fmla="*/ 319315 w 1553029"/>
                  <a:gd name="connsiteY13" fmla="*/ 1045028 h 1219200"/>
                  <a:gd name="connsiteX14" fmla="*/ 174172 w 1553029"/>
                  <a:gd name="connsiteY14" fmla="*/ 1088571 h 1219200"/>
                  <a:gd name="connsiteX15" fmla="*/ 188686 w 1553029"/>
                  <a:gd name="connsiteY15" fmla="*/ 957943 h 1219200"/>
                  <a:gd name="connsiteX16" fmla="*/ 29029 w 1553029"/>
                  <a:gd name="connsiteY16" fmla="*/ 972457 h 1219200"/>
                  <a:gd name="connsiteX17" fmla="*/ 101600 w 1553029"/>
                  <a:gd name="connsiteY17" fmla="*/ 928914 h 1219200"/>
                  <a:gd name="connsiteX18" fmla="*/ 0 w 1553029"/>
                  <a:gd name="connsiteY18" fmla="*/ 928914 h 1219200"/>
                  <a:gd name="connsiteX19" fmla="*/ 87086 w 1553029"/>
                  <a:gd name="connsiteY19" fmla="*/ 856343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3029" h="1219200">
                    <a:moveTo>
                      <a:pt x="87086" y="856343"/>
                    </a:moveTo>
                    <a:lnTo>
                      <a:pt x="1132115" y="0"/>
                    </a:lnTo>
                    <a:lnTo>
                      <a:pt x="1146629" y="159657"/>
                    </a:lnTo>
                    <a:lnTo>
                      <a:pt x="1248229" y="116114"/>
                    </a:lnTo>
                    <a:lnTo>
                      <a:pt x="1233715" y="275771"/>
                    </a:lnTo>
                    <a:lnTo>
                      <a:pt x="1378858" y="217714"/>
                    </a:lnTo>
                    <a:lnTo>
                      <a:pt x="1349829" y="348343"/>
                    </a:lnTo>
                    <a:lnTo>
                      <a:pt x="1451429" y="333828"/>
                    </a:lnTo>
                    <a:lnTo>
                      <a:pt x="1436915" y="406400"/>
                    </a:lnTo>
                    <a:lnTo>
                      <a:pt x="1553029" y="377371"/>
                    </a:lnTo>
                    <a:lnTo>
                      <a:pt x="435429" y="1219200"/>
                    </a:lnTo>
                    <a:lnTo>
                      <a:pt x="435429" y="1132114"/>
                    </a:lnTo>
                    <a:lnTo>
                      <a:pt x="319315" y="1161143"/>
                    </a:lnTo>
                    <a:lnTo>
                      <a:pt x="319315" y="1045028"/>
                    </a:lnTo>
                    <a:lnTo>
                      <a:pt x="174172" y="1088571"/>
                    </a:lnTo>
                    <a:lnTo>
                      <a:pt x="188686" y="957943"/>
                    </a:lnTo>
                    <a:lnTo>
                      <a:pt x="29029" y="972457"/>
                    </a:lnTo>
                    <a:lnTo>
                      <a:pt x="101600" y="928914"/>
                    </a:lnTo>
                    <a:lnTo>
                      <a:pt x="0" y="928914"/>
                    </a:lnTo>
                    <a:lnTo>
                      <a:pt x="87086" y="856343"/>
                    </a:lnTo>
                    <a:close/>
                  </a:path>
                </a:pathLst>
              </a:cu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177628" y="4124492"/>
            <a:ext cx="8585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ভিক্টোরিয়া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ভূমধ্যসাগরে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পলিমাটি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হেরোডোটাস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25" name="Frame 24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Frame 25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Half Frame 22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Half Frame 23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11" y="655979"/>
            <a:ext cx="2244532" cy="3074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644952"/>
            <a:ext cx="3629025" cy="309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42900" y="3204535"/>
            <a:ext cx="8382000" cy="2993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খ্রিস্টপূর্ব ৫০০০ থেকে ৩২০০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অববাহিকায়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৩২০০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খ্রিস্টপুর্বাব্দে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রাজবংশের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নারমার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নরপতি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পুরোহিত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312211"/>
            <a:ext cx="2499404" cy="3205512"/>
            <a:chOff x="63459" y="404290"/>
            <a:chExt cx="2710032" cy="35326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8B351C9-38BC-4061-98EF-D8FF8F2324DC}"/>
                </a:ext>
              </a:extLst>
            </p:cNvPr>
            <p:cNvSpPr/>
            <p:nvPr/>
          </p:nvSpPr>
          <p:spPr>
            <a:xfrm rot="577091">
              <a:off x="1345882" y="3298500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14CCA03-D0D1-4BC8-B4F5-6E4DCEC592B3}"/>
                </a:ext>
              </a:extLst>
            </p:cNvPr>
            <p:cNvSpPr/>
            <p:nvPr/>
          </p:nvSpPr>
          <p:spPr>
            <a:xfrm rot="20903281">
              <a:off x="415224" y="3299203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3459" y="404290"/>
              <a:ext cx="2569482" cy="3318665"/>
              <a:chOff x="152400" y="-79459"/>
              <a:chExt cx="2569482" cy="3508459"/>
            </a:xfrm>
          </p:grpSpPr>
          <p:sp>
            <p:nvSpPr>
              <p:cNvPr id="21" name="Freeform: Shape 18">
                <a:extLst>
                  <a:ext uri="{FF2B5EF4-FFF2-40B4-BE49-F238E27FC236}">
                    <a16:creationId xmlns:a16="http://schemas.microsoft.com/office/drawing/2014/main" xmlns="" id="{BF4F1F1E-718E-4AE2-A6D0-46BD2F873670}"/>
                  </a:ext>
                </a:extLst>
              </p:cNvPr>
              <p:cNvSpPr/>
              <p:nvPr/>
            </p:nvSpPr>
            <p:spPr>
              <a:xfrm>
                <a:off x="489446" y="343432"/>
                <a:ext cx="2232436" cy="3085568"/>
              </a:xfrm>
              <a:custGeom>
                <a:avLst/>
                <a:gdLst>
                  <a:gd name="connsiteX0" fmla="*/ 0 w 4403187"/>
                  <a:gd name="connsiteY0" fmla="*/ 0 h 4564408"/>
                  <a:gd name="connsiteX1" fmla="*/ 301828 w 4403187"/>
                  <a:gd name="connsiteY1" fmla="*/ 0 h 4564408"/>
                  <a:gd name="connsiteX2" fmla="*/ 301828 w 4403187"/>
                  <a:gd name="connsiteY2" fmla="*/ 135355 h 4564408"/>
                  <a:gd name="connsiteX3" fmla="*/ 285308 w 4403187"/>
                  <a:gd name="connsiteY3" fmla="*/ 138691 h 4564408"/>
                  <a:gd name="connsiteX4" fmla="*/ 194445 w 4403187"/>
                  <a:gd name="connsiteY4" fmla="*/ 275771 h 4564408"/>
                  <a:gd name="connsiteX5" fmla="*/ 343217 w 4403187"/>
                  <a:gd name="connsiteY5" fmla="*/ 424542 h 4564408"/>
                  <a:gd name="connsiteX6" fmla="*/ 491988 w 4403187"/>
                  <a:gd name="connsiteY6" fmla="*/ 275771 h 4564408"/>
                  <a:gd name="connsiteX7" fmla="*/ 401125 w 4403187"/>
                  <a:gd name="connsiteY7" fmla="*/ 138691 h 4564408"/>
                  <a:gd name="connsiteX8" fmla="*/ 384605 w 4403187"/>
                  <a:gd name="connsiteY8" fmla="*/ 135355 h 4564408"/>
                  <a:gd name="connsiteX9" fmla="*/ 384605 w 4403187"/>
                  <a:gd name="connsiteY9" fmla="*/ 0 h 4564408"/>
                  <a:gd name="connsiteX10" fmla="*/ 793817 w 4403187"/>
                  <a:gd name="connsiteY10" fmla="*/ 0 h 4564408"/>
                  <a:gd name="connsiteX11" fmla="*/ 793817 w 4403187"/>
                  <a:gd name="connsiteY11" fmla="*/ 135355 h 4564408"/>
                  <a:gd name="connsiteX12" fmla="*/ 777297 w 4403187"/>
                  <a:gd name="connsiteY12" fmla="*/ 138691 h 4564408"/>
                  <a:gd name="connsiteX13" fmla="*/ 686434 w 4403187"/>
                  <a:gd name="connsiteY13" fmla="*/ 275771 h 4564408"/>
                  <a:gd name="connsiteX14" fmla="*/ 835206 w 4403187"/>
                  <a:gd name="connsiteY14" fmla="*/ 424542 h 4564408"/>
                  <a:gd name="connsiteX15" fmla="*/ 983977 w 4403187"/>
                  <a:gd name="connsiteY15" fmla="*/ 275771 h 4564408"/>
                  <a:gd name="connsiteX16" fmla="*/ 893114 w 4403187"/>
                  <a:gd name="connsiteY16" fmla="*/ 138691 h 4564408"/>
                  <a:gd name="connsiteX17" fmla="*/ 876594 w 4403187"/>
                  <a:gd name="connsiteY17" fmla="*/ 135355 h 4564408"/>
                  <a:gd name="connsiteX18" fmla="*/ 876594 w 4403187"/>
                  <a:gd name="connsiteY18" fmla="*/ 0 h 4564408"/>
                  <a:gd name="connsiteX19" fmla="*/ 1285806 w 4403187"/>
                  <a:gd name="connsiteY19" fmla="*/ 0 h 4564408"/>
                  <a:gd name="connsiteX20" fmla="*/ 1285806 w 4403187"/>
                  <a:gd name="connsiteY20" fmla="*/ 135355 h 4564408"/>
                  <a:gd name="connsiteX21" fmla="*/ 1269286 w 4403187"/>
                  <a:gd name="connsiteY21" fmla="*/ 138691 h 4564408"/>
                  <a:gd name="connsiteX22" fmla="*/ 1178423 w 4403187"/>
                  <a:gd name="connsiteY22" fmla="*/ 275771 h 4564408"/>
                  <a:gd name="connsiteX23" fmla="*/ 1327195 w 4403187"/>
                  <a:gd name="connsiteY23" fmla="*/ 424542 h 4564408"/>
                  <a:gd name="connsiteX24" fmla="*/ 1475966 w 4403187"/>
                  <a:gd name="connsiteY24" fmla="*/ 275771 h 4564408"/>
                  <a:gd name="connsiteX25" fmla="*/ 1385103 w 4403187"/>
                  <a:gd name="connsiteY25" fmla="*/ 138691 h 4564408"/>
                  <a:gd name="connsiteX26" fmla="*/ 1368583 w 4403187"/>
                  <a:gd name="connsiteY26" fmla="*/ 135355 h 4564408"/>
                  <a:gd name="connsiteX27" fmla="*/ 1368583 w 4403187"/>
                  <a:gd name="connsiteY27" fmla="*/ 0 h 4564408"/>
                  <a:gd name="connsiteX28" fmla="*/ 1777795 w 4403187"/>
                  <a:gd name="connsiteY28" fmla="*/ 0 h 4564408"/>
                  <a:gd name="connsiteX29" fmla="*/ 1777795 w 4403187"/>
                  <a:gd name="connsiteY29" fmla="*/ 135355 h 4564408"/>
                  <a:gd name="connsiteX30" fmla="*/ 1761275 w 4403187"/>
                  <a:gd name="connsiteY30" fmla="*/ 138691 h 4564408"/>
                  <a:gd name="connsiteX31" fmla="*/ 1670412 w 4403187"/>
                  <a:gd name="connsiteY31" fmla="*/ 275771 h 4564408"/>
                  <a:gd name="connsiteX32" fmla="*/ 1819184 w 4403187"/>
                  <a:gd name="connsiteY32" fmla="*/ 424542 h 4564408"/>
                  <a:gd name="connsiteX33" fmla="*/ 1967955 w 4403187"/>
                  <a:gd name="connsiteY33" fmla="*/ 275771 h 4564408"/>
                  <a:gd name="connsiteX34" fmla="*/ 1877092 w 4403187"/>
                  <a:gd name="connsiteY34" fmla="*/ 138691 h 4564408"/>
                  <a:gd name="connsiteX35" fmla="*/ 1860572 w 4403187"/>
                  <a:gd name="connsiteY35" fmla="*/ 135355 h 4564408"/>
                  <a:gd name="connsiteX36" fmla="*/ 1860572 w 4403187"/>
                  <a:gd name="connsiteY36" fmla="*/ 0 h 4564408"/>
                  <a:gd name="connsiteX37" fmla="*/ 2269784 w 4403187"/>
                  <a:gd name="connsiteY37" fmla="*/ 0 h 4564408"/>
                  <a:gd name="connsiteX38" fmla="*/ 2269784 w 4403187"/>
                  <a:gd name="connsiteY38" fmla="*/ 135355 h 4564408"/>
                  <a:gd name="connsiteX39" fmla="*/ 2253264 w 4403187"/>
                  <a:gd name="connsiteY39" fmla="*/ 138691 h 4564408"/>
                  <a:gd name="connsiteX40" fmla="*/ 2162401 w 4403187"/>
                  <a:gd name="connsiteY40" fmla="*/ 275771 h 4564408"/>
                  <a:gd name="connsiteX41" fmla="*/ 2311173 w 4403187"/>
                  <a:gd name="connsiteY41" fmla="*/ 424542 h 4564408"/>
                  <a:gd name="connsiteX42" fmla="*/ 2459944 w 4403187"/>
                  <a:gd name="connsiteY42" fmla="*/ 275771 h 4564408"/>
                  <a:gd name="connsiteX43" fmla="*/ 2369081 w 4403187"/>
                  <a:gd name="connsiteY43" fmla="*/ 138691 h 4564408"/>
                  <a:gd name="connsiteX44" fmla="*/ 2352561 w 4403187"/>
                  <a:gd name="connsiteY44" fmla="*/ 135355 h 4564408"/>
                  <a:gd name="connsiteX45" fmla="*/ 2352561 w 4403187"/>
                  <a:gd name="connsiteY45" fmla="*/ 0 h 4564408"/>
                  <a:gd name="connsiteX46" fmla="*/ 2761773 w 4403187"/>
                  <a:gd name="connsiteY46" fmla="*/ 0 h 4564408"/>
                  <a:gd name="connsiteX47" fmla="*/ 2761773 w 4403187"/>
                  <a:gd name="connsiteY47" fmla="*/ 135355 h 4564408"/>
                  <a:gd name="connsiteX48" fmla="*/ 2745253 w 4403187"/>
                  <a:gd name="connsiteY48" fmla="*/ 138691 h 4564408"/>
                  <a:gd name="connsiteX49" fmla="*/ 2654390 w 4403187"/>
                  <a:gd name="connsiteY49" fmla="*/ 275771 h 4564408"/>
                  <a:gd name="connsiteX50" fmla="*/ 2803162 w 4403187"/>
                  <a:gd name="connsiteY50" fmla="*/ 424542 h 4564408"/>
                  <a:gd name="connsiteX51" fmla="*/ 2951933 w 4403187"/>
                  <a:gd name="connsiteY51" fmla="*/ 275771 h 4564408"/>
                  <a:gd name="connsiteX52" fmla="*/ 2861070 w 4403187"/>
                  <a:gd name="connsiteY52" fmla="*/ 138691 h 4564408"/>
                  <a:gd name="connsiteX53" fmla="*/ 2844550 w 4403187"/>
                  <a:gd name="connsiteY53" fmla="*/ 135355 h 4564408"/>
                  <a:gd name="connsiteX54" fmla="*/ 2844550 w 4403187"/>
                  <a:gd name="connsiteY54" fmla="*/ 0 h 4564408"/>
                  <a:gd name="connsiteX55" fmla="*/ 3253762 w 4403187"/>
                  <a:gd name="connsiteY55" fmla="*/ 0 h 4564408"/>
                  <a:gd name="connsiteX56" fmla="*/ 3253762 w 4403187"/>
                  <a:gd name="connsiteY56" fmla="*/ 135355 h 4564408"/>
                  <a:gd name="connsiteX57" fmla="*/ 3237242 w 4403187"/>
                  <a:gd name="connsiteY57" fmla="*/ 138691 h 4564408"/>
                  <a:gd name="connsiteX58" fmla="*/ 3146379 w 4403187"/>
                  <a:gd name="connsiteY58" fmla="*/ 275771 h 4564408"/>
                  <a:gd name="connsiteX59" fmla="*/ 3295151 w 4403187"/>
                  <a:gd name="connsiteY59" fmla="*/ 424542 h 4564408"/>
                  <a:gd name="connsiteX60" fmla="*/ 3443922 w 4403187"/>
                  <a:gd name="connsiteY60" fmla="*/ 275771 h 4564408"/>
                  <a:gd name="connsiteX61" fmla="*/ 3353059 w 4403187"/>
                  <a:gd name="connsiteY61" fmla="*/ 138691 h 4564408"/>
                  <a:gd name="connsiteX62" fmla="*/ 3336539 w 4403187"/>
                  <a:gd name="connsiteY62" fmla="*/ 135355 h 4564408"/>
                  <a:gd name="connsiteX63" fmla="*/ 3336539 w 4403187"/>
                  <a:gd name="connsiteY63" fmla="*/ 0 h 4564408"/>
                  <a:gd name="connsiteX64" fmla="*/ 3745751 w 4403187"/>
                  <a:gd name="connsiteY64" fmla="*/ 0 h 4564408"/>
                  <a:gd name="connsiteX65" fmla="*/ 3745751 w 4403187"/>
                  <a:gd name="connsiteY65" fmla="*/ 135355 h 4564408"/>
                  <a:gd name="connsiteX66" fmla="*/ 3729231 w 4403187"/>
                  <a:gd name="connsiteY66" fmla="*/ 138691 h 4564408"/>
                  <a:gd name="connsiteX67" fmla="*/ 3638368 w 4403187"/>
                  <a:gd name="connsiteY67" fmla="*/ 275771 h 4564408"/>
                  <a:gd name="connsiteX68" fmla="*/ 3787140 w 4403187"/>
                  <a:gd name="connsiteY68" fmla="*/ 424542 h 4564408"/>
                  <a:gd name="connsiteX69" fmla="*/ 3935911 w 4403187"/>
                  <a:gd name="connsiteY69" fmla="*/ 275771 h 4564408"/>
                  <a:gd name="connsiteX70" fmla="*/ 3845048 w 4403187"/>
                  <a:gd name="connsiteY70" fmla="*/ 138691 h 4564408"/>
                  <a:gd name="connsiteX71" fmla="*/ 3828528 w 4403187"/>
                  <a:gd name="connsiteY71" fmla="*/ 135355 h 4564408"/>
                  <a:gd name="connsiteX72" fmla="*/ 3828528 w 4403187"/>
                  <a:gd name="connsiteY72" fmla="*/ 0 h 4564408"/>
                  <a:gd name="connsiteX73" fmla="*/ 4403187 w 4403187"/>
                  <a:gd name="connsiteY73" fmla="*/ 0 h 4564408"/>
                  <a:gd name="connsiteX74" fmla="*/ 4403187 w 4403187"/>
                  <a:gd name="connsiteY74" fmla="*/ 4564408 h 4564408"/>
                  <a:gd name="connsiteX75" fmla="*/ 0 w 4403187"/>
                  <a:gd name="connsiteY75" fmla="*/ 4564408 h 456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403187" h="4564408">
                    <a:moveTo>
                      <a:pt x="0" y="0"/>
                    </a:moveTo>
                    <a:lnTo>
                      <a:pt x="301828" y="0"/>
                    </a:lnTo>
                    <a:lnTo>
                      <a:pt x="301828" y="135355"/>
                    </a:lnTo>
                    <a:lnTo>
                      <a:pt x="285308" y="138691"/>
                    </a:lnTo>
                    <a:cubicBezTo>
                      <a:pt x="231912" y="161275"/>
                      <a:pt x="194445" y="214148"/>
                      <a:pt x="194445" y="275771"/>
                    </a:cubicBezTo>
                    <a:cubicBezTo>
                      <a:pt x="194445" y="357935"/>
                      <a:pt x="261053" y="424542"/>
                      <a:pt x="343217" y="424542"/>
                    </a:cubicBezTo>
                    <a:cubicBezTo>
                      <a:pt x="425381" y="424542"/>
                      <a:pt x="491988" y="357935"/>
                      <a:pt x="491988" y="275771"/>
                    </a:cubicBezTo>
                    <a:cubicBezTo>
                      <a:pt x="491988" y="214148"/>
                      <a:pt x="454522" y="161275"/>
                      <a:pt x="401125" y="138691"/>
                    </a:cubicBezTo>
                    <a:lnTo>
                      <a:pt x="384605" y="135355"/>
                    </a:lnTo>
                    <a:lnTo>
                      <a:pt x="384605" y="0"/>
                    </a:lnTo>
                    <a:lnTo>
                      <a:pt x="793817" y="0"/>
                    </a:lnTo>
                    <a:lnTo>
                      <a:pt x="793817" y="135355"/>
                    </a:lnTo>
                    <a:lnTo>
                      <a:pt x="777297" y="138691"/>
                    </a:lnTo>
                    <a:cubicBezTo>
                      <a:pt x="723901" y="161275"/>
                      <a:pt x="686434" y="214148"/>
                      <a:pt x="686434" y="275771"/>
                    </a:cubicBezTo>
                    <a:cubicBezTo>
                      <a:pt x="686434" y="357935"/>
                      <a:pt x="753042" y="424542"/>
                      <a:pt x="835206" y="424542"/>
                    </a:cubicBezTo>
                    <a:cubicBezTo>
                      <a:pt x="917370" y="424542"/>
                      <a:pt x="983977" y="357935"/>
                      <a:pt x="983977" y="275771"/>
                    </a:cubicBezTo>
                    <a:cubicBezTo>
                      <a:pt x="983977" y="214148"/>
                      <a:pt x="946511" y="161275"/>
                      <a:pt x="893114" y="138691"/>
                    </a:cubicBezTo>
                    <a:lnTo>
                      <a:pt x="876594" y="135355"/>
                    </a:lnTo>
                    <a:lnTo>
                      <a:pt x="876594" y="0"/>
                    </a:lnTo>
                    <a:lnTo>
                      <a:pt x="1285806" y="0"/>
                    </a:lnTo>
                    <a:lnTo>
                      <a:pt x="1285806" y="135355"/>
                    </a:lnTo>
                    <a:lnTo>
                      <a:pt x="1269286" y="138691"/>
                    </a:lnTo>
                    <a:cubicBezTo>
                      <a:pt x="1215890" y="161275"/>
                      <a:pt x="1178423" y="214148"/>
                      <a:pt x="1178423" y="275771"/>
                    </a:cubicBezTo>
                    <a:cubicBezTo>
                      <a:pt x="1178423" y="357935"/>
                      <a:pt x="1245031" y="424542"/>
                      <a:pt x="1327195" y="424542"/>
                    </a:cubicBezTo>
                    <a:cubicBezTo>
                      <a:pt x="1409359" y="424542"/>
                      <a:pt x="1475966" y="357935"/>
                      <a:pt x="1475966" y="275771"/>
                    </a:cubicBezTo>
                    <a:cubicBezTo>
                      <a:pt x="1475966" y="214148"/>
                      <a:pt x="1438500" y="161275"/>
                      <a:pt x="1385103" y="138691"/>
                    </a:cubicBezTo>
                    <a:lnTo>
                      <a:pt x="1368583" y="135355"/>
                    </a:lnTo>
                    <a:lnTo>
                      <a:pt x="1368583" y="0"/>
                    </a:lnTo>
                    <a:lnTo>
                      <a:pt x="1777795" y="0"/>
                    </a:lnTo>
                    <a:lnTo>
                      <a:pt x="1777795" y="135355"/>
                    </a:lnTo>
                    <a:lnTo>
                      <a:pt x="1761275" y="138691"/>
                    </a:lnTo>
                    <a:cubicBezTo>
                      <a:pt x="1707879" y="161275"/>
                      <a:pt x="1670412" y="214148"/>
                      <a:pt x="1670412" y="275771"/>
                    </a:cubicBezTo>
                    <a:cubicBezTo>
                      <a:pt x="1670412" y="357935"/>
                      <a:pt x="1737020" y="424542"/>
                      <a:pt x="1819184" y="424542"/>
                    </a:cubicBezTo>
                    <a:cubicBezTo>
                      <a:pt x="1901348" y="424542"/>
                      <a:pt x="1967955" y="357935"/>
                      <a:pt x="1967955" y="275771"/>
                    </a:cubicBezTo>
                    <a:cubicBezTo>
                      <a:pt x="1967955" y="214148"/>
                      <a:pt x="1930489" y="161275"/>
                      <a:pt x="1877092" y="138691"/>
                    </a:cubicBezTo>
                    <a:lnTo>
                      <a:pt x="1860572" y="135355"/>
                    </a:lnTo>
                    <a:lnTo>
                      <a:pt x="1860572" y="0"/>
                    </a:lnTo>
                    <a:lnTo>
                      <a:pt x="2269784" y="0"/>
                    </a:lnTo>
                    <a:lnTo>
                      <a:pt x="2269784" y="135355"/>
                    </a:lnTo>
                    <a:lnTo>
                      <a:pt x="2253264" y="138691"/>
                    </a:lnTo>
                    <a:cubicBezTo>
                      <a:pt x="2199868" y="161275"/>
                      <a:pt x="2162401" y="214148"/>
                      <a:pt x="2162401" y="275771"/>
                    </a:cubicBezTo>
                    <a:cubicBezTo>
                      <a:pt x="2162401" y="357935"/>
                      <a:pt x="2229009" y="424542"/>
                      <a:pt x="2311173" y="424542"/>
                    </a:cubicBezTo>
                    <a:cubicBezTo>
                      <a:pt x="2393337" y="424542"/>
                      <a:pt x="2459944" y="357935"/>
                      <a:pt x="2459944" y="275771"/>
                    </a:cubicBezTo>
                    <a:cubicBezTo>
                      <a:pt x="2459944" y="214148"/>
                      <a:pt x="2422478" y="161275"/>
                      <a:pt x="2369081" y="138691"/>
                    </a:cubicBezTo>
                    <a:lnTo>
                      <a:pt x="2352561" y="135355"/>
                    </a:lnTo>
                    <a:lnTo>
                      <a:pt x="2352561" y="0"/>
                    </a:lnTo>
                    <a:lnTo>
                      <a:pt x="2761773" y="0"/>
                    </a:lnTo>
                    <a:lnTo>
                      <a:pt x="2761773" y="135355"/>
                    </a:lnTo>
                    <a:lnTo>
                      <a:pt x="2745253" y="138691"/>
                    </a:lnTo>
                    <a:cubicBezTo>
                      <a:pt x="2691857" y="161275"/>
                      <a:pt x="2654390" y="214148"/>
                      <a:pt x="2654390" y="275771"/>
                    </a:cubicBezTo>
                    <a:cubicBezTo>
                      <a:pt x="2654390" y="357935"/>
                      <a:pt x="2720998" y="424542"/>
                      <a:pt x="2803162" y="424542"/>
                    </a:cubicBezTo>
                    <a:cubicBezTo>
                      <a:pt x="2885326" y="424542"/>
                      <a:pt x="2951933" y="357935"/>
                      <a:pt x="2951933" y="275771"/>
                    </a:cubicBezTo>
                    <a:cubicBezTo>
                      <a:pt x="2951933" y="214148"/>
                      <a:pt x="2914467" y="161275"/>
                      <a:pt x="2861070" y="138691"/>
                    </a:cubicBezTo>
                    <a:lnTo>
                      <a:pt x="2844550" y="135355"/>
                    </a:lnTo>
                    <a:lnTo>
                      <a:pt x="2844550" y="0"/>
                    </a:lnTo>
                    <a:lnTo>
                      <a:pt x="3253762" y="0"/>
                    </a:lnTo>
                    <a:lnTo>
                      <a:pt x="3253762" y="135355"/>
                    </a:lnTo>
                    <a:lnTo>
                      <a:pt x="3237242" y="138691"/>
                    </a:lnTo>
                    <a:cubicBezTo>
                      <a:pt x="3183846" y="161275"/>
                      <a:pt x="3146379" y="214148"/>
                      <a:pt x="3146379" y="275771"/>
                    </a:cubicBezTo>
                    <a:cubicBezTo>
                      <a:pt x="3146379" y="357935"/>
                      <a:pt x="3212987" y="424542"/>
                      <a:pt x="3295151" y="424542"/>
                    </a:cubicBezTo>
                    <a:cubicBezTo>
                      <a:pt x="3377315" y="424542"/>
                      <a:pt x="3443922" y="357935"/>
                      <a:pt x="3443922" y="275771"/>
                    </a:cubicBezTo>
                    <a:cubicBezTo>
                      <a:pt x="3443922" y="214148"/>
                      <a:pt x="3406456" y="161275"/>
                      <a:pt x="3353059" y="138691"/>
                    </a:cubicBezTo>
                    <a:lnTo>
                      <a:pt x="3336539" y="135355"/>
                    </a:lnTo>
                    <a:lnTo>
                      <a:pt x="3336539" y="0"/>
                    </a:lnTo>
                    <a:lnTo>
                      <a:pt x="3745751" y="0"/>
                    </a:lnTo>
                    <a:lnTo>
                      <a:pt x="3745751" y="135355"/>
                    </a:lnTo>
                    <a:lnTo>
                      <a:pt x="3729231" y="138691"/>
                    </a:lnTo>
                    <a:cubicBezTo>
                      <a:pt x="3675835" y="161275"/>
                      <a:pt x="3638368" y="214148"/>
                      <a:pt x="3638368" y="275771"/>
                    </a:cubicBezTo>
                    <a:cubicBezTo>
                      <a:pt x="3638368" y="357935"/>
                      <a:pt x="3704976" y="424542"/>
                      <a:pt x="3787140" y="424542"/>
                    </a:cubicBezTo>
                    <a:cubicBezTo>
                      <a:pt x="3869304" y="424542"/>
                      <a:pt x="3935911" y="357935"/>
                      <a:pt x="3935911" y="275771"/>
                    </a:cubicBezTo>
                    <a:cubicBezTo>
                      <a:pt x="3935911" y="214148"/>
                      <a:pt x="3898445" y="161275"/>
                      <a:pt x="3845048" y="138691"/>
                    </a:cubicBezTo>
                    <a:lnTo>
                      <a:pt x="3828528" y="135355"/>
                    </a:lnTo>
                    <a:lnTo>
                      <a:pt x="3828528" y="0"/>
                    </a:lnTo>
                    <a:lnTo>
                      <a:pt x="4403187" y="0"/>
                    </a:lnTo>
                    <a:lnTo>
                      <a:pt x="4403187" y="4564408"/>
                    </a:lnTo>
                    <a:lnTo>
                      <a:pt x="0" y="4564408"/>
                    </a:lnTo>
                    <a:close/>
                  </a:path>
                </a:pathLst>
              </a:custGeom>
              <a:solidFill>
                <a:srgbClr val="F7F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5096927-D3AD-4142-AAD4-075171DD9BBF}"/>
                  </a:ext>
                </a:extLst>
              </p:cNvPr>
              <p:cNvSpPr/>
              <p:nvPr/>
            </p:nvSpPr>
            <p:spPr>
              <a:xfrm>
                <a:off x="489444" y="740582"/>
                <a:ext cx="2232437" cy="667199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40B12665-63D4-4E41-8F5D-EC25B831BE25}"/>
                  </a:ext>
                </a:extLst>
              </p:cNvPr>
              <p:cNvSpPr txBox="1"/>
              <p:nvPr/>
            </p:nvSpPr>
            <p:spPr>
              <a:xfrm>
                <a:off x="1752600" y="697663"/>
                <a:ext cx="836823" cy="75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spc="300" dirty="0" smtClean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06</a:t>
                </a:r>
                <a:r>
                  <a:rPr lang="en-US" sz="3600" b="1" spc="300" dirty="0" smtClean="0">
                    <a:solidFill>
                      <a:schemeClr val="bg1"/>
                    </a:solidFill>
                    <a:latin typeface="Oswald" panose="02000503000000000000" pitchFamily="2" charset="0"/>
                  </a:rPr>
                  <a:t> </a:t>
                </a:r>
                <a:endParaRPr lang="en-US" sz="3600" b="1" spc="3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D0F2F40C-DE15-4A65-B76B-33A5954CEB8F}"/>
                  </a:ext>
                </a:extLst>
              </p:cNvPr>
              <p:cNvSpPr txBox="1"/>
              <p:nvPr/>
            </p:nvSpPr>
            <p:spPr>
              <a:xfrm>
                <a:off x="506088" y="1684979"/>
                <a:ext cx="2145716" cy="1073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err="1" smtClean="0">
                    <a:solidFill>
                      <a:srgbClr val="00CC99"/>
                    </a:solidFill>
                    <a:latin typeface="NikoshBAN" pitchFamily="2" charset="0"/>
                    <a:cs typeface="NikoshBAN" pitchFamily="2" charset="0"/>
                  </a:rPr>
                  <a:t>বরেন্দ্র</a:t>
                </a:r>
                <a:endParaRPr lang="en-US" sz="6000" b="1" dirty="0">
                  <a:solidFill>
                    <a:srgbClr val="00CC99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Freeform: Shape 26">
                <a:extLst>
                  <a:ext uri="{FF2B5EF4-FFF2-40B4-BE49-F238E27FC236}">
                    <a16:creationId xmlns:a16="http://schemas.microsoft.com/office/drawing/2014/main" xmlns="" id="{2C0F798F-7B2C-4530-B23C-4343862BA708}"/>
                  </a:ext>
                </a:extLst>
              </p:cNvPr>
              <p:cNvSpPr/>
              <p:nvPr/>
            </p:nvSpPr>
            <p:spPr>
              <a:xfrm>
                <a:off x="152400" y="-79459"/>
                <a:ext cx="896471" cy="972660"/>
              </a:xfrm>
              <a:custGeom>
                <a:avLst/>
                <a:gdLst>
                  <a:gd name="connsiteX0" fmla="*/ 87086 w 1553029"/>
                  <a:gd name="connsiteY0" fmla="*/ 856343 h 1219200"/>
                  <a:gd name="connsiteX1" fmla="*/ 1132115 w 1553029"/>
                  <a:gd name="connsiteY1" fmla="*/ 0 h 1219200"/>
                  <a:gd name="connsiteX2" fmla="*/ 1146629 w 1553029"/>
                  <a:gd name="connsiteY2" fmla="*/ 159657 h 1219200"/>
                  <a:gd name="connsiteX3" fmla="*/ 1248229 w 1553029"/>
                  <a:gd name="connsiteY3" fmla="*/ 116114 h 1219200"/>
                  <a:gd name="connsiteX4" fmla="*/ 1233715 w 1553029"/>
                  <a:gd name="connsiteY4" fmla="*/ 275771 h 1219200"/>
                  <a:gd name="connsiteX5" fmla="*/ 1378858 w 1553029"/>
                  <a:gd name="connsiteY5" fmla="*/ 217714 h 1219200"/>
                  <a:gd name="connsiteX6" fmla="*/ 1349829 w 1553029"/>
                  <a:gd name="connsiteY6" fmla="*/ 348343 h 1219200"/>
                  <a:gd name="connsiteX7" fmla="*/ 1451429 w 1553029"/>
                  <a:gd name="connsiteY7" fmla="*/ 333828 h 1219200"/>
                  <a:gd name="connsiteX8" fmla="*/ 1436915 w 1553029"/>
                  <a:gd name="connsiteY8" fmla="*/ 406400 h 1219200"/>
                  <a:gd name="connsiteX9" fmla="*/ 1553029 w 1553029"/>
                  <a:gd name="connsiteY9" fmla="*/ 377371 h 1219200"/>
                  <a:gd name="connsiteX10" fmla="*/ 435429 w 1553029"/>
                  <a:gd name="connsiteY10" fmla="*/ 1219200 h 1219200"/>
                  <a:gd name="connsiteX11" fmla="*/ 435429 w 1553029"/>
                  <a:gd name="connsiteY11" fmla="*/ 1132114 h 1219200"/>
                  <a:gd name="connsiteX12" fmla="*/ 319315 w 1553029"/>
                  <a:gd name="connsiteY12" fmla="*/ 1161143 h 1219200"/>
                  <a:gd name="connsiteX13" fmla="*/ 319315 w 1553029"/>
                  <a:gd name="connsiteY13" fmla="*/ 1045028 h 1219200"/>
                  <a:gd name="connsiteX14" fmla="*/ 174172 w 1553029"/>
                  <a:gd name="connsiteY14" fmla="*/ 1088571 h 1219200"/>
                  <a:gd name="connsiteX15" fmla="*/ 188686 w 1553029"/>
                  <a:gd name="connsiteY15" fmla="*/ 957943 h 1219200"/>
                  <a:gd name="connsiteX16" fmla="*/ 29029 w 1553029"/>
                  <a:gd name="connsiteY16" fmla="*/ 972457 h 1219200"/>
                  <a:gd name="connsiteX17" fmla="*/ 101600 w 1553029"/>
                  <a:gd name="connsiteY17" fmla="*/ 928914 h 1219200"/>
                  <a:gd name="connsiteX18" fmla="*/ 0 w 1553029"/>
                  <a:gd name="connsiteY18" fmla="*/ 928914 h 1219200"/>
                  <a:gd name="connsiteX19" fmla="*/ 87086 w 1553029"/>
                  <a:gd name="connsiteY19" fmla="*/ 856343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3029" h="1219200">
                    <a:moveTo>
                      <a:pt x="87086" y="856343"/>
                    </a:moveTo>
                    <a:lnTo>
                      <a:pt x="1132115" y="0"/>
                    </a:lnTo>
                    <a:lnTo>
                      <a:pt x="1146629" y="159657"/>
                    </a:lnTo>
                    <a:lnTo>
                      <a:pt x="1248229" y="116114"/>
                    </a:lnTo>
                    <a:lnTo>
                      <a:pt x="1233715" y="275771"/>
                    </a:lnTo>
                    <a:lnTo>
                      <a:pt x="1378858" y="217714"/>
                    </a:lnTo>
                    <a:lnTo>
                      <a:pt x="1349829" y="348343"/>
                    </a:lnTo>
                    <a:lnTo>
                      <a:pt x="1451429" y="333828"/>
                    </a:lnTo>
                    <a:lnTo>
                      <a:pt x="1436915" y="406400"/>
                    </a:lnTo>
                    <a:lnTo>
                      <a:pt x="1553029" y="377371"/>
                    </a:lnTo>
                    <a:lnTo>
                      <a:pt x="435429" y="1219200"/>
                    </a:lnTo>
                    <a:lnTo>
                      <a:pt x="435429" y="1132114"/>
                    </a:lnTo>
                    <a:lnTo>
                      <a:pt x="319315" y="1161143"/>
                    </a:lnTo>
                    <a:lnTo>
                      <a:pt x="319315" y="1045028"/>
                    </a:lnTo>
                    <a:lnTo>
                      <a:pt x="174172" y="1088571"/>
                    </a:lnTo>
                    <a:lnTo>
                      <a:pt x="188686" y="957943"/>
                    </a:lnTo>
                    <a:lnTo>
                      <a:pt x="29029" y="972457"/>
                    </a:lnTo>
                    <a:lnTo>
                      <a:pt x="101600" y="928914"/>
                    </a:lnTo>
                    <a:lnTo>
                      <a:pt x="0" y="928914"/>
                    </a:lnTo>
                    <a:lnTo>
                      <a:pt x="87086" y="856343"/>
                    </a:lnTo>
                    <a:close/>
                  </a:path>
                </a:pathLst>
              </a:cu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31" name="Frame 30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Frame 31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" name="Half Frame 28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Half Frame 29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83" y="680692"/>
            <a:ext cx="4169017" cy="27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6813" y="141807"/>
            <a:ext cx="2755191" cy="3688336"/>
            <a:chOff x="3119267" y="-79459"/>
            <a:chExt cx="2755191" cy="3688336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8AA187E6-259A-4BEA-ADE5-EF82CF640413}"/>
                </a:ext>
              </a:extLst>
            </p:cNvPr>
            <p:cNvSpPr/>
            <p:nvPr/>
          </p:nvSpPr>
          <p:spPr>
            <a:xfrm rot="5400000">
              <a:off x="4299896" y="1647055"/>
              <a:ext cx="2670801" cy="478323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C550EDA-5852-4602-8ECD-EB80D8B8A240}"/>
                </a:ext>
              </a:extLst>
            </p:cNvPr>
            <p:cNvSpPr/>
            <p:nvPr/>
          </p:nvSpPr>
          <p:spPr>
            <a:xfrm rot="577091">
              <a:off x="4312750" y="2970410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EECA927-03C2-4395-A641-A7F03ABD2992}"/>
                </a:ext>
              </a:extLst>
            </p:cNvPr>
            <p:cNvSpPr/>
            <p:nvPr/>
          </p:nvSpPr>
          <p:spPr>
            <a:xfrm rot="20903281">
              <a:off x="3382091" y="2971113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53504566-FAD1-4A63-875B-6617D9A36A74}"/>
                </a:ext>
              </a:extLst>
            </p:cNvPr>
            <p:cNvGrpSpPr/>
            <p:nvPr/>
          </p:nvGrpSpPr>
          <p:grpSpPr>
            <a:xfrm>
              <a:off x="3652679" y="1886217"/>
              <a:ext cx="1839702" cy="1118539"/>
              <a:chOff x="1016001" y="3614225"/>
              <a:chExt cx="3628571" cy="165462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50A0A878-3E40-45F3-9970-65C6325D2435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46ABA48A-AD84-4587-BB3E-F2B9DA7D7A0A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A150E9CB-E45C-4638-ABD1-50E4A0FB524D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37A03F57-250E-4834-818B-8DA026F1428C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AA5E47DB-3A72-4774-9485-38A0FFC07FED}"/>
                  </a:ext>
                </a:extLst>
              </p:cNvPr>
              <p:cNvCxnSpPr/>
              <p:nvPr/>
            </p:nvCxnSpPr>
            <p:spPr>
              <a:xfrm>
                <a:off x="1016001" y="5268853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3119267" y="-79459"/>
              <a:ext cx="2569482" cy="3508459"/>
              <a:chOff x="3119267" y="-79459"/>
              <a:chExt cx="2569482" cy="3508459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A3A56747-3372-4622-AEE9-44EEED70BD7F}"/>
                  </a:ext>
                </a:extLst>
              </p:cNvPr>
              <p:cNvSpPr/>
              <p:nvPr/>
            </p:nvSpPr>
            <p:spPr>
              <a:xfrm>
                <a:off x="3456313" y="343432"/>
                <a:ext cx="2232436" cy="3085568"/>
              </a:xfrm>
              <a:custGeom>
                <a:avLst/>
                <a:gdLst>
                  <a:gd name="connsiteX0" fmla="*/ 0 w 4403187"/>
                  <a:gd name="connsiteY0" fmla="*/ 0 h 4564408"/>
                  <a:gd name="connsiteX1" fmla="*/ 301828 w 4403187"/>
                  <a:gd name="connsiteY1" fmla="*/ 0 h 4564408"/>
                  <a:gd name="connsiteX2" fmla="*/ 301828 w 4403187"/>
                  <a:gd name="connsiteY2" fmla="*/ 135355 h 4564408"/>
                  <a:gd name="connsiteX3" fmla="*/ 285308 w 4403187"/>
                  <a:gd name="connsiteY3" fmla="*/ 138691 h 4564408"/>
                  <a:gd name="connsiteX4" fmla="*/ 194445 w 4403187"/>
                  <a:gd name="connsiteY4" fmla="*/ 275771 h 4564408"/>
                  <a:gd name="connsiteX5" fmla="*/ 343217 w 4403187"/>
                  <a:gd name="connsiteY5" fmla="*/ 424542 h 4564408"/>
                  <a:gd name="connsiteX6" fmla="*/ 491988 w 4403187"/>
                  <a:gd name="connsiteY6" fmla="*/ 275771 h 4564408"/>
                  <a:gd name="connsiteX7" fmla="*/ 401125 w 4403187"/>
                  <a:gd name="connsiteY7" fmla="*/ 138691 h 4564408"/>
                  <a:gd name="connsiteX8" fmla="*/ 384605 w 4403187"/>
                  <a:gd name="connsiteY8" fmla="*/ 135355 h 4564408"/>
                  <a:gd name="connsiteX9" fmla="*/ 384605 w 4403187"/>
                  <a:gd name="connsiteY9" fmla="*/ 0 h 4564408"/>
                  <a:gd name="connsiteX10" fmla="*/ 793817 w 4403187"/>
                  <a:gd name="connsiteY10" fmla="*/ 0 h 4564408"/>
                  <a:gd name="connsiteX11" fmla="*/ 793817 w 4403187"/>
                  <a:gd name="connsiteY11" fmla="*/ 135355 h 4564408"/>
                  <a:gd name="connsiteX12" fmla="*/ 777297 w 4403187"/>
                  <a:gd name="connsiteY12" fmla="*/ 138691 h 4564408"/>
                  <a:gd name="connsiteX13" fmla="*/ 686434 w 4403187"/>
                  <a:gd name="connsiteY13" fmla="*/ 275771 h 4564408"/>
                  <a:gd name="connsiteX14" fmla="*/ 835206 w 4403187"/>
                  <a:gd name="connsiteY14" fmla="*/ 424542 h 4564408"/>
                  <a:gd name="connsiteX15" fmla="*/ 983977 w 4403187"/>
                  <a:gd name="connsiteY15" fmla="*/ 275771 h 4564408"/>
                  <a:gd name="connsiteX16" fmla="*/ 893114 w 4403187"/>
                  <a:gd name="connsiteY16" fmla="*/ 138691 h 4564408"/>
                  <a:gd name="connsiteX17" fmla="*/ 876594 w 4403187"/>
                  <a:gd name="connsiteY17" fmla="*/ 135355 h 4564408"/>
                  <a:gd name="connsiteX18" fmla="*/ 876594 w 4403187"/>
                  <a:gd name="connsiteY18" fmla="*/ 0 h 4564408"/>
                  <a:gd name="connsiteX19" fmla="*/ 1285806 w 4403187"/>
                  <a:gd name="connsiteY19" fmla="*/ 0 h 4564408"/>
                  <a:gd name="connsiteX20" fmla="*/ 1285806 w 4403187"/>
                  <a:gd name="connsiteY20" fmla="*/ 135355 h 4564408"/>
                  <a:gd name="connsiteX21" fmla="*/ 1269286 w 4403187"/>
                  <a:gd name="connsiteY21" fmla="*/ 138691 h 4564408"/>
                  <a:gd name="connsiteX22" fmla="*/ 1178423 w 4403187"/>
                  <a:gd name="connsiteY22" fmla="*/ 275771 h 4564408"/>
                  <a:gd name="connsiteX23" fmla="*/ 1327195 w 4403187"/>
                  <a:gd name="connsiteY23" fmla="*/ 424542 h 4564408"/>
                  <a:gd name="connsiteX24" fmla="*/ 1475966 w 4403187"/>
                  <a:gd name="connsiteY24" fmla="*/ 275771 h 4564408"/>
                  <a:gd name="connsiteX25" fmla="*/ 1385103 w 4403187"/>
                  <a:gd name="connsiteY25" fmla="*/ 138691 h 4564408"/>
                  <a:gd name="connsiteX26" fmla="*/ 1368583 w 4403187"/>
                  <a:gd name="connsiteY26" fmla="*/ 135355 h 4564408"/>
                  <a:gd name="connsiteX27" fmla="*/ 1368583 w 4403187"/>
                  <a:gd name="connsiteY27" fmla="*/ 0 h 4564408"/>
                  <a:gd name="connsiteX28" fmla="*/ 1777795 w 4403187"/>
                  <a:gd name="connsiteY28" fmla="*/ 0 h 4564408"/>
                  <a:gd name="connsiteX29" fmla="*/ 1777795 w 4403187"/>
                  <a:gd name="connsiteY29" fmla="*/ 135355 h 4564408"/>
                  <a:gd name="connsiteX30" fmla="*/ 1761275 w 4403187"/>
                  <a:gd name="connsiteY30" fmla="*/ 138691 h 4564408"/>
                  <a:gd name="connsiteX31" fmla="*/ 1670412 w 4403187"/>
                  <a:gd name="connsiteY31" fmla="*/ 275771 h 4564408"/>
                  <a:gd name="connsiteX32" fmla="*/ 1819184 w 4403187"/>
                  <a:gd name="connsiteY32" fmla="*/ 424542 h 4564408"/>
                  <a:gd name="connsiteX33" fmla="*/ 1967955 w 4403187"/>
                  <a:gd name="connsiteY33" fmla="*/ 275771 h 4564408"/>
                  <a:gd name="connsiteX34" fmla="*/ 1877092 w 4403187"/>
                  <a:gd name="connsiteY34" fmla="*/ 138691 h 4564408"/>
                  <a:gd name="connsiteX35" fmla="*/ 1860572 w 4403187"/>
                  <a:gd name="connsiteY35" fmla="*/ 135355 h 4564408"/>
                  <a:gd name="connsiteX36" fmla="*/ 1860572 w 4403187"/>
                  <a:gd name="connsiteY36" fmla="*/ 0 h 4564408"/>
                  <a:gd name="connsiteX37" fmla="*/ 2269784 w 4403187"/>
                  <a:gd name="connsiteY37" fmla="*/ 0 h 4564408"/>
                  <a:gd name="connsiteX38" fmla="*/ 2269784 w 4403187"/>
                  <a:gd name="connsiteY38" fmla="*/ 135355 h 4564408"/>
                  <a:gd name="connsiteX39" fmla="*/ 2253264 w 4403187"/>
                  <a:gd name="connsiteY39" fmla="*/ 138691 h 4564408"/>
                  <a:gd name="connsiteX40" fmla="*/ 2162401 w 4403187"/>
                  <a:gd name="connsiteY40" fmla="*/ 275771 h 4564408"/>
                  <a:gd name="connsiteX41" fmla="*/ 2311173 w 4403187"/>
                  <a:gd name="connsiteY41" fmla="*/ 424542 h 4564408"/>
                  <a:gd name="connsiteX42" fmla="*/ 2459944 w 4403187"/>
                  <a:gd name="connsiteY42" fmla="*/ 275771 h 4564408"/>
                  <a:gd name="connsiteX43" fmla="*/ 2369081 w 4403187"/>
                  <a:gd name="connsiteY43" fmla="*/ 138691 h 4564408"/>
                  <a:gd name="connsiteX44" fmla="*/ 2352561 w 4403187"/>
                  <a:gd name="connsiteY44" fmla="*/ 135355 h 4564408"/>
                  <a:gd name="connsiteX45" fmla="*/ 2352561 w 4403187"/>
                  <a:gd name="connsiteY45" fmla="*/ 0 h 4564408"/>
                  <a:gd name="connsiteX46" fmla="*/ 2761773 w 4403187"/>
                  <a:gd name="connsiteY46" fmla="*/ 0 h 4564408"/>
                  <a:gd name="connsiteX47" fmla="*/ 2761773 w 4403187"/>
                  <a:gd name="connsiteY47" fmla="*/ 135355 h 4564408"/>
                  <a:gd name="connsiteX48" fmla="*/ 2745253 w 4403187"/>
                  <a:gd name="connsiteY48" fmla="*/ 138691 h 4564408"/>
                  <a:gd name="connsiteX49" fmla="*/ 2654390 w 4403187"/>
                  <a:gd name="connsiteY49" fmla="*/ 275771 h 4564408"/>
                  <a:gd name="connsiteX50" fmla="*/ 2803162 w 4403187"/>
                  <a:gd name="connsiteY50" fmla="*/ 424542 h 4564408"/>
                  <a:gd name="connsiteX51" fmla="*/ 2951933 w 4403187"/>
                  <a:gd name="connsiteY51" fmla="*/ 275771 h 4564408"/>
                  <a:gd name="connsiteX52" fmla="*/ 2861070 w 4403187"/>
                  <a:gd name="connsiteY52" fmla="*/ 138691 h 4564408"/>
                  <a:gd name="connsiteX53" fmla="*/ 2844550 w 4403187"/>
                  <a:gd name="connsiteY53" fmla="*/ 135355 h 4564408"/>
                  <a:gd name="connsiteX54" fmla="*/ 2844550 w 4403187"/>
                  <a:gd name="connsiteY54" fmla="*/ 0 h 4564408"/>
                  <a:gd name="connsiteX55" fmla="*/ 3253762 w 4403187"/>
                  <a:gd name="connsiteY55" fmla="*/ 0 h 4564408"/>
                  <a:gd name="connsiteX56" fmla="*/ 3253762 w 4403187"/>
                  <a:gd name="connsiteY56" fmla="*/ 135355 h 4564408"/>
                  <a:gd name="connsiteX57" fmla="*/ 3237242 w 4403187"/>
                  <a:gd name="connsiteY57" fmla="*/ 138691 h 4564408"/>
                  <a:gd name="connsiteX58" fmla="*/ 3146379 w 4403187"/>
                  <a:gd name="connsiteY58" fmla="*/ 275771 h 4564408"/>
                  <a:gd name="connsiteX59" fmla="*/ 3295151 w 4403187"/>
                  <a:gd name="connsiteY59" fmla="*/ 424542 h 4564408"/>
                  <a:gd name="connsiteX60" fmla="*/ 3443922 w 4403187"/>
                  <a:gd name="connsiteY60" fmla="*/ 275771 h 4564408"/>
                  <a:gd name="connsiteX61" fmla="*/ 3353059 w 4403187"/>
                  <a:gd name="connsiteY61" fmla="*/ 138691 h 4564408"/>
                  <a:gd name="connsiteX62" fmla="*/ 3336539 w 4403187"/>
                  <a:gd name="connsiteY62" fmla="*/ 135355 h 4564408"/>
                  <a:gd name="connsiteX63" fmla="*/ 3336539 w 4403187"/>
                  <a:gd name="connsiteY63" fmla="*/ 0 h 4564408"/>
                  <a:gd name="connsiteX64" fmla="*/ 3745751 w 4403187"/>
                  <a:gd name="connsiteY64" fmla="*/ 0 h 4564408"/>
                  <a:gd name="connsiteX65" fmla="*/ 3745751 w 4403187"/>
                  <a:gd name="connsiteY65" fmla="*/ 135355 h 4564408"/>
                  <a:gd name="connsiteX66" fmla="*/ 3729231 w 4403187"/>
                  <a:gd name="connsiteY66" fmla="*/ 138691 h 4564408"/>
                  <a:gd name="connsiteX67" fmla="*/ 3638368 w 4403187"/>
                  <a:gd name="connsiteY67" fmla="*/ 275771 h 4564408"/>
                  <a:gd name="connsiteX68" fmla="*/ 3787140 w 4403187"/>
                  <a:gd name="connsiteY68" fmla="*/ 424542 h 4564408"/>
                  <a:gd name="connsiteX69" fmla="*/ 3935911 w 4403187"/>
                  <a:gd name="connsiteY69" fmla="*/ 275771 h 4564408"/>
                  <a:gd name="connsiteX70" fmla="*/ 3845048 w 4403187"/>
                  <a:gd name="connsiteY70" fmla="*/ 138691 h 4564408"/>
                  <a:gd name="connsiteX71" fmla="*/ 3828528 w 4403187"/>
                  <a:gd name="connsiteY71" fmla="*/ 135355 h 4564408"/>
                  <a:gd name="connsiteX72" fmla="*/ 3828528 w 4403187"/>
                  <a:gd name="connsiteY72" fmla="*/ 0 h 4564408"/>
                  <a:gd name="connsiteX73" fmla="*/ 4403187 w 4403187"/>
                  <a:gd name="connsiteY73" fmla="*/ 0 h 4564408"/>
                  <a:gd name="connsiteX74" fmla="*/ 4403187 w 4403187"/>
                  <a:gd name="connsiteY74" fmla="*/ 4564408 h 4564408"/>
                  <a:gd name="connsiteX75" fmla="*/ 0 w 4403187"/>
                  <a:gd name="connsiteY75" fmla="*/ 4564408 h 456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403187" h="4564408">
                    <a:moveTo>
                      <a:pt x="0" y="0"/>
                    </a:moveTo>
                    <a:lnTo>
                      <a:pt x="301828" y="0"/>
                    </a:lnTo>
                    <a:lnTo>
                      <a:pt x="301828" y="135355"/>
                    </a:lnTo>
                    <a:lnTo>
                      <a:pt x="285308" y="138691"/>
                    </a:lnTo>
                    <a:cubicBezTo>
                      <a:pt x="231912" y="161275"/>
                      <a:pt x="194445" y="214148"/>
                      <a:pt x="194445" y="275771"/>
                    </a:cubicBezTo>
                    <a:cubicBezTo>
                      <a:pt x="194445" y="357935"/>
                      <a:pt x="261053" y="424542"/>
                      <a:pt x="343217" y="424542"/>
                    </a:cubicBezTo>
                    <a:cubicBezTo>
                      <a:pt x="425381" y="424542"/>
                      <a:pt x="491988" y="357935"/>
                      <a:pt x="491988" y="275771"/>
                    </a:cubicBezTo>
                    <a:cubicBezTo>
                      <a:pt x="491988" y="214148"/>
                      <a:pt x="454522" y="161275"/>
                      <a:pt x="401125" y="138691"/>
                    </a:cubicBezTo>
                    <a:lnTo>
                      <a:pt x="384605" y="135355"/>
                    </a:lnTo>
                    <a:lnTo>
                      <a:pt x="384605" y="0"/>
                    </a:lnTo>
                    <a:lnTo>
                      <a:pt x="793817" y="0"/>
                    </a:lnTo>
                    <a:lnTo>
                      <a:pt x="793817" y="135355"/>
                    </a:lnTo>
                    <a:lnTo>
                      <a:pt x="777297" y="138691"/>
                    </a:lnTo>
                    <a:cubicBezTo>
                      <a:pt x="723901" y="161275"/>
                      <a:pt x="686434" y="214148"/>
                      <a:pt x="686434" y="275771"/>
                    </a:cubicBezTo>
                    <a:cubicBezTo>
                      <a:pt x="686434" y="357935"/>
                      <a:pt x="753042" y="424542"/>
                      <a:pt x="835206" y="424542"/>
                    </a:cubicBezTo>
                    <a:cubicBezTo>
                      <a:pt x="917370" y="424542"/>
                      <a:pt x="983977" y="357935"/>
                      <a:pt x="983977" y="275771"/>
                    </a:cubicBezTo>
                    <a:cubicBezTo>
                      <a:pt x="983977" y="214148"/>
                      <a:pt x="946511" y="161275"/>
                      <a:pt x="893114" y="138691"/>
                    </a:cubicBezTo>
                    <a:lnTo>
                      <a:pt x="876594" y="135355"/>
                    </a:lnTo>
                    <a:lnTo>
                      <a:pt x="876594" y="0"/>
                    </a:lnTo>
                    <a:lnTo>
                      <a:pt x="1285806" y="0"/>
                    </a:lnTo>
                    <a:lnTo>
                      <a:pt x="1285806" y="135355"/>
                    </a:lnTo>
                    <a:lnTo>
                      <a:pt x="1269286" y="138691"/>
                    </a:lnTo>
                    <a:cubicBezTo>
                      <a:pt x="1215890" y="161275"/>
                      <a:pt x="1178423" y="214148"/>
                      <a:pt x="1178423" y="275771"/>
                    </a:cubicBezTo>
                    <a:cubicBezTo>
                      <a:pt x="1178423" y="357935"/>
                      <a:pt x="1245031" y="424542"/>
                      <a:pt x="1327195" y="424542"/>
                    </a:cubicBezTo>
                    <a:cubicBezTo>
                      <a:pt x="1409359" y="424542"/>
                      <a:pt x="1475966" y="357935"/>
                      <a:pt x="1475966" y="275771"/>
                    </a:cubicBezTo>
                    <a:cubicBezTo>
                      <a:pt x="1475966" y="214148"/>
                      <a:pt x="1438500" y="161275"/>
                      <a:pt x="1385103" y="138691"/>
                    </a:cubicBezTo>
                    <a:lnTo>
                      <a:pt x="1368583" y="135355"/>
                    </a:lnTo>
                    <a:lnTo>
                      <a:pt x="1368583" y="0"/>
                    </a:lnTo>
                    <a:lnTo>
                      <a:pt x="1777795" y="0"/>
                    </a:lnTo>
                    <a:lnTo>
                      <a:pt x="1777795" y="135355"/>
                    </a:lnTo>
                    <a:lnTo>
                      <a:pt x="1761275" y="138691"/>
                    </a:lnTo>
                    <a:cubicBezTo>
                      <a:pt x="1707879" y="161275"/>
                      <a:pt x="1670412" y="214148"/>
                      <a:pt x="1670412" y="275771"/>
                    </a:cubicBezTo>
                    <a:cubicBezTo>
                      <a:pt x="1670412" y="357935"/>
                      <a:pt x="1737020" y="424542"/>
                      <a:pt x="1819184" y="424542"/>
                    </a:cubicBezTo>
                    <a:cubicBezTo>
                      <a:pt x="1901348" y="424542"/>
                      <a:pt x="1967955" y="357935"/>
                      <a:pt x="1967955" y="275771"/>
                    </a:cubicBezTo>
                    <a:cubicBezTo>
                      <a:pt x="1967955" y="214148"/>
                      <a:pt x="1930489" y="161275"/>
                      <a:pt x="1877092" y="138691"/>
                    </a:cubicBezTo>
                    <a:lnTo>
                      <a:pt x="1860572" y="135355"/>
                    </a:lnTo>
                    <a:lnTo>
                      <a:pt x="1860572" y="0"/>
                    </a:lnTo>
                    <a:lnTo>
                      <a:pt x="2269784" y="0"/>
                    </a:lnTo>
                    <a:lnTo>
                      <a:pt x="2269784" y="135355"/>
                    </a:lnTo>
                    <a:lnTo>
                      <a:pt x="2253264" y="138691"/>
                    </a:lnTo>
                    <a:cubicBezTo>
                      <a:pt x="2199868" y="161275"/>
                      <a:pt x="2162401" y="214148"/>
                      <a:pt x="2162401" y="275771"/>
                    </a:cubicBezTo>
                    <a:cubicBezTo>
                      <a:pt x="2162401" y="357935"/>
                      <a:pt x="2229009" y="424542"/>
                      <a:pt x="2311173" y="424542"/>
                    </a:cubicBezTo>
                    <a:cubicBezTo>
                      <a:pt x="2393337" y="424542"/>
                      <a:pt x="2459944" y="357935"/>
                      <a:pt x="2459944" y="275771"/>
                    </a:cubicBezTo>
                    <a:cubicBezTo>
                      <a:pt x="2459944" y="214148"/>
                      <a:pt x="2422478" y="161275"/>
                      <a:pt x="2369081" y="138691"/>
                    </a:cubicBezTo>
                    <a:lnTo>
                      <a:pt x="2352561" y="135355"/>
                    </a:lnTo>
                    <a:lnTo>
                      <a:pt x="2352561" y="0"/>
                    </a:lnTo>
                    <a:lnTo>
                      <a:pt x="2761773" y="0"/>
                    </a:lnTo>
                    <a:lnTo>
                      <a:pt x="2761773" y="135355"/>
                    </a:lnTo>
                    <a:lnTo>
                      <a:pt x="2745253" y="138691"/>
                    </a:lnTo>
                    <a:cubicBezTo>
                      <a:pt x="2691857" y="161275"/>
                      <a:pt x="2654390" y="214148"/>
                      <a:pt x="2654390" y="275771"/>
                    </a:cubicBezTo>
                    <a:cubicBezTo>
                      <a:pt x="2654390" y="357935"/>
                      <a:pt x="2720998" y="424542"/>
                      <a:pt x="2803162" y="424542"/>
                    </a:cubicBezTo>
                    <a:cubicBezTo>
                      <a:pt x="2885326" y="424542"/>
                      <a:pt x="2951933" y="357935"/>
                      <a:pt x="2951933" y="275771"/>
                    </a:cubicBezTo>
                    <a:cubicBezTo>
                      <a:pt x="2951933" y="214148"/>
                      <a:pt x="2914467" y="161275"/>
                      <a:pt x="2861070" y="138691"/>
                    </a:cubicBezTo>
                    <a:lnTo>
                      <a:pt x="2844550" y="135355"/>
                    </a:lnTo>
                    <a:lnTo>
                      <a:pt x="2844550" y="0"/>
                    </a:lnTo>
                    <a:lnTo>
                      <a:pt x="3253762" y="0"/>
                    </a:lnTo>
                    <a:lnTo>
                      <a:pt x="3253762" y="135355"/>
                    </a:lnTo>
                    <a:lnTo>
                      <a:pt x="3237242" y="138691"/>
                    </a:lnTo>
                    <a:cubicBezTo>
                      <a:pt x="3183846" y="161275"/>
                      <a:pt x="3146379" y="214148"/>
                      <a:pt x="3146379" y="275771"/>
                    </a:cubicBezTo>
                    <a:cubicBezTo>
                      <a:pt x="3146379" y="357935"/>
                      <a:pt x="3212987" y="424542"/>
                      <a:pt x="3295151" y="424542"/>
                    </a:cubicBezTo>
                    <a:cubicBezTo>
                      <a:pt x="3377315" y="424542"/>
                      <a:pt x="3443922" y="357935"/>
                      <a:pt x="3443922" y="275771"/>
                    </a:cubicBezTo>
                    <a:cubicBezTo>
                      <a:pt x="3443922" y="214148"/>
                      <a:pt x="3406456" y="161275"/>
                      <a:pt x="3353059" y="138691"/>
                    </a:cubicBezTo>
                    <a:lnTo>
                      <a:pt x="3336539" y="135355"/>
                    </a:lnTo>
                    <a:lnTo>
                      <a:pt x="3336539" y="0"/>
                    </a:lnTo>
                    <a:lnTo>
                      <a:pt x="3745751" y="0"/>
                    </a:lnTo>
                    <a:lnTo>
                      <a:pt x="3745751" y="135355"/>
                    </a:lnTo>
                    <a:lnTo>
                      <a:pt x="3729231" y="138691"/>
                    </a:lnTo>
                    <a:cubicBezTo>
                      <a:pt x="3675835" y="161275"/>
                      <a:pt x="3638368" y="214148"/>
                      <a:pt x="3638368" y="275771"/>
                    </a:cubicBezTo>
                    <a:cubicBezTo>
                      <a:pt x="3638368" y="357935"/>
                      <a:pt x="3704976" y="424542"/>
                      <a:pt x="3787140" y="424542"/>
                    </a:cubicBezTo>
                    <a:cubicBezTo>
                      <a:pt x="3869304" y="424542"/>
                      <a:pt x="3935911" y="357935"/>
                      <a:pt x="3935911" y="275771"/>
                    </a:cubicBezTo>
                    <a:cubicBezTo>
                      <a:pt x="3935911" y="214148"/>
                      <a:pt x="3898445" y="161275"/>
                      <a:pt x="3845048" y="138691"/>
                    </a:cubicBezTo>
                    <a:lnTo>
                      <a:pt x="3828528" y="135355"/>
                    </a:lnTo>
                    <a:lnTo>
                      <a:pt x="3828528" y="0"/>
                    </a:lnTo>
                    <a:lnTo>
                      <a:pt x="4403187" y="0"/>
                    </a:lnTo>
                    <a:lnTo>
                      <a:pt x="4403187" y="4564408"/>
                    </a:lnTo>
                    <a:lnTo>
                      <a:pt x="0" y="4564408"/>
                    </a:lnTo>
                    <a:close/>
                  </a:path>
                </a:pathLst>
              </a:custGeom>
              <a:solidFill>
                <a:srgbClr val="F7F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A2E2D8E7-FD64-4599-926C-B94FDDAD89A2}"/>
                  </a:ext>
                </a:extLst>
              </p:cNvPr>
              <p:cNvSpPr/>
              <p:nvPr/>
            </p:nvSpPr>
            <p:spPr>
              <a:xfrm>
                <a:off x="3456311" y="740582"/>
                <a:ext cx="2232437" cy="667199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29C55282-7DED-4853-A292-71442A025A9F}"/>
                  </a:ext>
                </a:extLst>
              </p:cNvPr>
              <p:cNvSpPr txBox="1"/>
              <p:nvPr/>
            </p:nvSpPr>
            <p:spPr>
              <a:xfrm>
                <a:off x="4419600" y="783604"/>
                <a:ext cx="11366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spc="300" dirty="0" smtClean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07</a:t>
                </a:r>
                <a:endParaRPr lang="en-US" sz="3600" spc="3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FCA98EBB-04F1-4550-920D-A907714D3A1B}"/>
                  </a:ext>
                </a:extLst>
              </p:cNvPr>
              <p:cNvSpPr txBox="1"/>
              <p:nvPr/>
            </p:nvSpPr>
            <p:spPr>
              <a:xfrm>
                <a:off x="3431842" y="1756744"/>
                <a:ext cx="22324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 err="1" smtClean="0">
                    <a:solidFill>
                      <a:srgbClr val="9933FF"/>
                    </a:solidFill>
                    <a:latin typeface="NikoshBAN" pitchFamily="2" charset="0"/>
                    <a:cs typeface="NikoshBAN" pitchFamily="2" charset="0"/>
                  </a:rPr>
                  <a:t>তাম্রলিপ্ত</a:t>
                </a:r>
                <a:r>
                  <a:rPr lang="en-US" sz="6000" b="1" dirty="0" smtClean="0">
                    <a:solidFill>
                      <a:srgbClr val="9933FF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93BFC1A6-8FBD-4C29-B6AC-C9115B113BB8}"/>
                  </a:ext>
                </a:extLst>
              </p:cNvPr>
              <p:cNvSpPr/>
              <p:nvPr/>
            </p:nvSpPr>
            <p:spPr>
              <a:xfrm>
                <a:off x="3119267" y="-79459"/>
                <a:ext cx="896471" cy="972660"/>
              </a:xfrm>
              <a:custGeom>
                <a:avLst/>
                <a:gdLst>
                  <a:gd name="connsiteX0" fmla="*/ 87086 w 1553029"/>
                  <a:gd name="connsiteY0" fmla="*/ 856343 h 1219200"/>
                  <a:gd name="connsiteX1" fmla="*/ 1132115 w 1553029"/>
                  <a:gd name="connsiteY1" fmla="*/ 0 h 1219200"/>
                  <a:gd name="connsiteX2" fmla="*/ 1146629 w 1553029"/>
                  <a:gd name="connsiteY2" fmla="*/ 159657 h 1219200"/>
                  <a:gd name="connsiteX3" fmla="*/ 1248229 w 1553029"/>
                  <a:gd name="connsiteY3" fmla="*/ 116114 h 1219200"/>
                  <a:gd name="connsiteX4" fmla="*/ 1233715 w 1553029"/>
                  <a:gd name="connsiteY4" fmla="*/ 275771 h 1219200"/>
                  <a:gd name="connsiteX5" fmla="*/ 1378858 w 1553029"/>
                  <a:gd name="connsiteY5" fmla="*/ 217714 h 1219200"/>
                  <a:gd name="connsiteX6" fmla="*/ 1349829 w 1553029"/>
                  <a:gd name="connsiteY6" fmla="*/ 348343 h 1219200"/>
                  <a:gd name="connsiteX7" fmla="*/ 1451429 w 1553029"/>
                  <a:gd name="connsiteY7" fmla="*/ 333828 h 1219200"/>
                  <a:gd name="connsiteX8" fmla="*/ 1436915 w 1553029"/>
                  <a:gd name="connsiteY8" fmla="*/ 406400 h 1219200"/>
                  <a:gd name="connsiteX9" fmla="*/ 1553029 w 1553029"/>
                  <a:gd name="connsiteY9" fmla="*/ 377371 h 1219200"/>
                  <a:gd name="connsiteX10" fmla="*/ 435429 w 1553029"/>
                  <a:gd name="connsiteY10" fmla="*/ 1219200 h 1219200"/>
                  <a:gd name="connsiteX11" fmla="*/ 435429 w 1553029"/>
                  <a:gd name="connsiteY11" fmla="*/ 1132114 h 1219200"/>
                  <a:gd name="connsiteX12" fmla="*/ 319315 w 1553029"/>
                  <a:gd name="connsiteY12" fmla="*/ 1161143 h 1219200"/>
                  <a:gd name="connsiteX13" fmla="*/ 319315 w 1553029"/>
                  <a:gd name="connsiteY13" fmla="*/ 1045028 h 1219200"/>
                  <a:gd name="connsiteX14" fmla="*/ 174172 w 1553029"/>
                  <a:gd name="connsiteY14" fmla="*/ 1088571 h 1219200"/>
                  <a:gd name="connsiteX15" fmla="*/ 188686 w 1553029"/>
                  <a:gd name="connsiteY15" fmla="*/ 957943 h 1219200"/>
                  <a:gd name="connsiteX16" fmla="*/ 29029 w 1553029"/>
                  <a:gd name="connsiteY16" fmla="*/ 972457 h 1219200"/>
                  <a:gd name="connsiteX17" fmla="*/ 101600 w 1553029"/>
                  <a:gd name="connsiteY17" fmla="*/ 928914 h 1219200"/>
                  <a:gd name="connsiteX18" fmla="*/ 0 w 1553029"/>
                  <a:gd name="connsiteY18" fmla="*/ 928914 h 1219200"/>
                  <a:gd name="connsiteX19" fmla="*/ 87086 w 1553029"/>
                  <a:gd name="connsiteY19" fmla="*/ 856343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3029" h="1219200">
                    <a:moveTo>
                      <a:pt x="87086" y="856343"/>
                    </a:moveTo>
                    <a:lnTo>
                      <a:pt x="1132115" y="0"/>
                    </a:lnTo>
                    <a:lnTo>
                      <a:pt x="1146629" y="159657"/>
                    </a:lnTo>
                    <a:lnTo>
                      <a:pt x="1248229" y="116114"/>
                    </a:lnTo>
                    <a:lnTo>
                      <a:pt x="1233715" y="275771"/>
                    </a:lnTo>
                    <a:lnTo>
                      <a:pt x="1378858" y="217714"/>
                    </a:lnTo>
                    <a:lnTo>
                      <a:pt x="1349829" y="348343"/>
                    </a:lnTo>
                    <a:lnTo>
                      <a:pt x="1451429" y="333828"/>
                    </a:lnTo>
                    <a:lnTo>
                      <a:pt x="1436915" y="406400"/>
                    </a:lnTo>
                    <a:lnTo>
                      <a:pt x="1553029" y="377371"/>
                    </a:lnTo>
                    <a:lnTo>
                      <a:pt x="435429" y="1219200"/>
                    </a:lnTo>
                    <a:lnTo>
                      <a:pt x="435429" y="1132114"/>
                    </a:lnTo>
                    <a:lnTo>
                      <a:pt x="319315" y="1161143"/>
                    </a:lnTo>
                    <a:lnTo>
                      <a:pt x="319315" y="1045028"/>
                    </a:lnTo>
                    <a:lnTo>
                      <a:pt x="174172" y="1088571"/>
                    </a:lnTo>
                    <a:lnTo>
                      <a:pt x="188686" y="957943"/>
                    </a:lnTo>
                    <a:lnTo>
                      <a:pt x="29029" y="972457"/>
                    </a:lnTo>
                    <a:lnTo>
                      <a:pt x="101600" y="928914"/>
                    </a:lnTo>
                    <a:lnTo>
                      <a:pt x="0" y="928914"/>
                    </a:lnTo>
                    <a:lnTo>
                      <a:pt x="87086" y="856343"/>
                    </a:lnTo>
                    <a:close/>
                  </a:path>
                </a:pathLst>
              </a:cu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735048" y="3967294"/>
            <a:ext cx="7646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ভূমধ্যসাগর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মরুভুমি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আয়তন প্রায় চার লক্ষ বর্গমাইল।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44" name="Frame 43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Frame 44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" name="Half Frame 41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Half Frame 42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51" y="572372"/>
            <a:ext cx="5583249" cy="307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37151"/>
            <a:ext cx="2658611" cy="3291849"/>
            <a:chOff x="5995319" y="-79459"/>
            <a:chExt cx="2769235" cy="3688336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AE18A0EF-10B2-431E-8353-816C9E86E83F}"/>
                </a:ext>
              </a:extLst>
            </p:cNvPr>
            <p:cNvSpPr/>
            <p:nvPr/>
          </p:nvSpPr>
          <p:spPr>
            <a:xfrm rot="5400000">
              <a:off x="7189992" y="1616536"/>
              <a:ext cx="2670801" cy="478323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F98F253E-92C7-4243-BF7E-BE3576980C0F}"/>
                </a:ext>
              </a:extLst>
            </p:cNvPr>
            <p:cNvSpPr/>
            <p:nvPr/>
          </p:nvSpPr>
          <p:spPr>
            <a:xfrm rot="577091">
              <a:off x="7188802" y="2970410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4A70EA3-4075-4414-A97D-8B85B504DEC8}"/>
                </a:ext>
              </a:extLst>
            </p:cNvPr>
            <p:cNvSpPr/>
            <p:nvPr/>
          </p:nvSpPr>
          <p:spPr>
            <a:xfrm rot="20903281">
              <a:off x="6258143" y="2971113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FB6D5D9D-3B63-4598-9793-4CC89EF1B574}"/>
                </a:ext>
              </a:extLst>
            </p:cNvPr>
            <p:cNvGrpSpPr/>
            <p:nvPr/>
          </p:nvGrpSpPr>
          <p:grpSpPr>
            <a:xfrm>
              <a:off x="6528731" y="1886217"/>
              <a:ext cx="1839702" cy="1118539"/>
              <a:chOff x="1016001" y="3614225"/>
              <a:chExt cx="3628571" cy="165462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0FF6CD25-D8EC-43E1-8F35-81BAE4330AD7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C6199196-1FBA-4F39-B5B7-CFBCCA6F68E5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EB6724A5-858A-4B39-944B-C718F04803CA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3F72511D-6D7C-4B43-8D16-448E2C8BD95E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298D681E-B57F-482A-9EFD-40A90838CD3C}"/>
                  </a:ext>
                </a:extLst>
              </p:cNvPr>
              <p:cNvCxnSpPr/>
              <p:nvPr/>
            </p:nvCxnSpPr>
            <p:spPr>
              <a:xfrm>
                <a:off x="1016001" y="5268853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5995319" y="-79459"/>
              <a:ext cx="2569482" cy="3508459"/>
              <a:chOff x="5995319" y="-79459"/>
              <a:chExt cx="2569482" cy="3508459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357342FB-2559-4BDB-8BE1-CDF820C1A5C9}"/>
                  </a:ext>
                </a:extLst>
              </p:cNvPr>
              <p:cNvSpPr/>
              <p:nvPr/>
            </p:nvSpPr>
            <p:spPr>
              <a:xfrm>
                <a:off x="6332365" y="343432"/>
                <a:ext cx="2232436" cy="3085568"/>
              </a:xfrm>
              <a:custGeom>
                <a:avLst/>
                <a:gdLst>
                  <a:gd name="connsiteX0" fmla="*/ 0 w 4403187"/>
                  <a:gd name="connsiteY0" fmla="*/ 0 h 4564408"/>
                  <a:gd name="connsiteX1" fmla="*/ 301828 w 4403187"/>
                  <a:gd name="connsiteY1" fmla="*/ 0 h 4564408"/>
                  <a:gd name="connsiteX2" fmla="*/ 301828 w 4403187"/>
                  <a:gd name="connsiteY2" fmla="*/ 135355 h 4564408"/>
                  <a:gd name="connsiteX3" fmla="*/ 285308 w 4403187"/>
                  <a:gd name="connsiteY3" fmla="*/ 138691 h 4564408"/>
                  <a:gd name="connsiteX4" fmla="*/ 194445 w 4403187"/>
                  <a:gd name="connsiteY4" fmla="*/ 275771 h 4564408"/>
                  <a:gd name="connsiteX5" fmla="*/ 343217 w 4403187"/>
                  <a:gd name="connsiteY5" fmla="*/ 424542 h 4564408"/>
                  <a:gd name="connsiteX6" fmla="*/ 491988 w 4403187"/>
                  <a:gd name="connsiteY6" fmla="*/ 275771 h 4564408"/>
                  <a:gd name="connsiteX7" fmla="*/ 401125 w 4403187"/>
                  <a:gd name="connsiteY7" fmla="*/ 138691 h 4564408"/>
                  <a:gd name="connsiteX8" fmla="*/ 384605 w 4403187"/>
                  <a:gd name="connsiteY8" fmla="*/ 135355 h 4564408"/>
                  <a:gd name="connsiteX9" fmla="*/ 384605 w 4403187"/>
                  <a:gd name="connsiteY9" fmla="*/ 0 h 4564408"/>
                  <a:gd name="connsiteX10" fmla="*/ 793817 w 4403187"/>
                  <a:gd name="connsiteY10" fmla="*/ 0 h 4564408"/>
                  <a:gd name="connsiteX11" fmla="*/ 793817 w 4403187"/>
                  <a:gd name="connsiteY11" fmla="*/ 135355 h 4564408"/>
                  <a:gd name="connsiteX12" fmla="*/ 777297 w 4403187"/>
                  <a:gd name="connsiteY12" fmla="*/ 138691 h 4564408"/>
                  <a:gd name="connsiteX13" fmla="*/ 686434 w 4403187"/>
                  <a:gd name="connsiteY13" fmla="*/ 275771 h 4564408"/>
                  <a:gd name="connsiteX14" fmla="*/ 835206 w 4403187"/>
                  <a:gd name="connsiteY14" fmla="*/ 424542 h 4564408"/>
                  <a:gd name="connsiteX15" fmla="*/ 983977 w 4403187"/>
                  <a:gd name="connsiteY15" fmla="*/ 275771 h 4564408"/>
                  <a:gd name="connsiteX16" fmla="*/ 893114 w 4403187"/>
                  <a:gd name="connsiteY16" fmla="*/ 138691 h 4564408"/>
                  <a:gd name="connsiteX17" fmla="*/ 876594 w 4403187"/>
                  <a:gd name="connsiteY17" fmla="*/ 135355 h 4564408"/>
                  <a:gd name="connsiteX18" fmla="*/ 876594 w 4403187"/>
                  <a:gd name="connsiteY18" fmla="*/ 0 h 4564408"/>
                  <a:gd name="connsiteX19" fmla="*/ 1285806 w 4403187"/>
                  <a:gd name="connsiteY19" fmla="*/ 0 h 4564408"/>
                  <a:gd name="connsiteX20" fmla="*/ 1285806 w 4403187"/>
                  <a:gd name="connsiteY20" fmla="*/ 135355 h 4564408"/>
                  <a:gd name="connsiteX21" fmla="*/ 1269286 w 4403187"/>
                  <a:gd name="connsiteY21" fmla="*/ 138691 h 4564408"/>
                  <a:gd name="connsiteX22" fmla="*/ 1178423 w 4403187"/>
                  <a:gd name="connsiteY22" fmla="*/ 275771 h 4564408"/>
                  <a:gd name="connsiteX23" fmla="*/ 1327195 w 4403187"/>
                  <a:gd name="connsiteY23" fmla="*/ 424542 h 4564408"/>
                  <a:gd name="connsiteX24" fmla="*/ 1475966 w 4403187"/>
                  <a:gd name="connsiteY24" fmla="*/ 275771 h 4564408"/>
                  <a:gd name="connsiteX25" fmla="*/ 1385103 w 4403187"/>
                  <a:gd name="connsiteY25" fmla="*/ 138691 h 4564408"/>
                  <a:gd name="connsiteX26" fmla="*/ 1368583 w 4403187"/>
                  <a:gd name="connsiteY26" fmla="*/ 135355 h 4564408"/>
                  <a:gd name="connsiteX27" fmla="*/ 1368583 w 4403187"/>
                  <a:gd name="connsiteY27" fmla="*/ 0 h 4564408"/>
                  <a:gd name="connsiteX28" fmla="*/ 1777795 w 4403187"/>
                  <a:gd name="connsiteY28" fmla="*/ 0 h 4564408"/>
                  <a:gd name="connsiteX29" fmla="*/ 1777795 w 4403187"/>
                  <a:gd name="connsiteY29" fmla="*/ 135355 h 4564408"/>
                  <a:gd name="connsiteX30" fmla="*/ 1761275 w 4403187"/>
                  <a:gd name="connsiteY30" fmla="*/ 138691 h 4564408"/>
                  <a:gd name="connsiteX31" fmla="*/ 1670412 w 4403187"/>
                  <a:gd name="connsiteY31" fmla="*/ 275771 h 4564408"/>
                  <a:gd name="connsiteX32" fmla="*/ 1819184 w 4403187"/>
                  <a:gd name="connsiteY32" fmla="*/ 424542 h 4564408"/>
                  <a:gd name="connsiteX33" fmla="*/ 1967955 w 4403187"/>
                  <a:gd name="connsiteY33" fmla="*/ 275771 h 4564408"/>
                  <a:gd name="connsiteX34" fmla="*/ 1877092 w 4403187"/>
                  <a:gd name="connsiteY34" fmla="*/ 138691 h 4564408"/>
                  <a:gd name="connsiteX35" fmla="*/ 1860572 w 4403187"/>
                  <a:gd name="connsiteY35" fmla="*/ 135355 h 4564408"/>
                  <a:gd name="connsiteX36" fmla="*/ 1860572 w 4403187"/>
                  <a:gd name="connsiteY36" fmla="*/ 0 h 4564408"/>
                  <a:gd name="connsiteX37" fmla="*/ 2269784 w 4403187"/>
                  <a:gd name="connsiteY37" fmla="*/ 0 h 4564408"/>
                  <a:gd name="connsiteX38" fmla="*/ 2269784 w 4403187"/>
                  <a:gd name="connsiteY38" fmla="*/ 135355 h 4564408"/>
                  <a:gd name="connsiteX39" fmla="*/ 2253264 w 4403187"/>
                  <a:gd name="connsiteY39" fmla="*/ 138691 h 4564408"/>
                  <a:gd name="connsiteX40" fmla="*/ 2162401 w 4403187"/>
                  <a:gd name="connsiteY40" fmla="*/ 275771 h 4564408"/>
                  <a:gd name="connsiteX41" fmla="*/ 2311173 w 4403187"/>
                  <a:gd name="connsiteY41" fmla="*/ 424542 h 4564408"/>
                  <a:gd name="connsiteX42" fmla="*/ 2459944 w 4403187"/>
                  <a:gd name="connsiteY42" fmla="*/ 275771 h 4564408"/>
                  <a:gd name="connsiteX43" fmla="*/ 2369081 w 4403187"/>
                  <a:gd name="connsiteY43" fmla="*/ 138691 h 4564408"/>
                  <a:gd name="connsiteX44" fmla="*/ 2352561 w 4403187"/>
                  <a:gd name="connsiteY44" fmla="*/ 135355 h 4564408"/>
                  <a:gd name="connsiteX45" fmla="*/ 2352561 w 4403187"/>
                  <a:gd name="connsiteY45" fmla="*/ 0 h 4564408"/>
                  <a:gd name="connsiteX46" fmla="*/ 2761773 w 4403187"/>
                  <a:gd name="connsiteY46" fmla="*/ 0 h 4564408"/>
                  <a:gd name="connsiteX47" fmla="*/ 2761773 w 4403187"/>
                  <a:gd name="connsiteY47" fmla="*/ 135355 h 4564408"/>
                  <a:gd name="connsiteX48" fmla="*/ 2745253 w 4403187"/>
                  <a:gd name="connsiteY48" fmla="*/ 138691 h 4564408"/>
                  <a:gd name="connsiteX49" fmla="*/ 2654390 w 4403187"/>
                  <a:gd name="connsiteY49" fmla="*/ 275771 h 4564408"/>
                  <a:gd name="connsiteX50" fmla="*/ 2803162 w 4403187"/>
                  <a:gd name="connsiteY50" fmla="*/ 424542 h 4564408"/>
                  <a:gd name="connsiteX51" fmla="*/ 2951933 w 4403187"/>
                  <a:gd name="connsiteY51" fmla="*/ 275771 h 4564408"/>
                  <a:gd name="connsiteX52" fmla="*/ 2861070 w 4403187"/>
                  <a:gd name="connsiteY52" fmla="*/ 138691 h 4564408"/>
                  <a:gd name="connsiteX53" fmla="*/ 2844550 w 4403187"/>
                  <a:gd name="connsiteY53" fmla="*/ 135355 h 4564408"/>
                  <a:gd name="connsiteX54" fmla="*/ 2844550 w 4403187"/>
                  <a:gd name="connsiteY54" fmla="*/ 0 h 4564408"/>
                  <a:gd name="connsiteX55" fmla="*/ 3253762 w 4403187"/>
                  <a:gd name="connsiteY55" fmla="*/ 0 h 4564408"/>
                  <a:gd name="connsiteX56" fmla="*/ 3253762 w 4403187"/>
                  <a:gd name="connsiteY56" fmla="*/ 135355 h 4564408"/>
                  <a:gd name="connsiteX57" fmla="*/ 3237242 w 4403187"/>
                  <a:gd name="connsiteY57" fmla="*/ 138691 h 4564408"/>
                  <a:gd name="connsiteX58" fmla="*/ 3146379 w 4403187"/>
                  <a:gd name="connsiteY58" fmla="*/ 275771 h 4564408"/>
                  <a:gd name="connsiteX59" fmla="*/ 3295151 w 4403187"/>
                  <a:gd name="connsiteY59" fmla="*/ 424542 h 4564408"/>
                  <a:gd name="connsiteX60" fmla="*/ 3443922 w 4403187"/>
                  <a:gd name="connsiteY60" fmla="*/ 275771 h 4564408"/>
                  <a:gd name="connsiteX61" fmla="*/ 3353059 w 4403187"/>
                  <a:gd name="connsiteY61" fmla="*/ 138691 h 4564408"/>
                  <a:gd name="connsiteX62" fmla="*/ 3336539 w 4403187"/>
                  <a:gd name="connsiteY62" fmla="*/ 135355 h 4564408"/>
                  <a:gd name="connsiteX63" fmla="*/ 3336539 w 4403187"/>
                  <a:gd name="connsiteY63" fmla="*/ 0 h 4564408"/>
                  <a:gd name="connsiteX64" fmla="*/ 3745751 w 4403187"/>
                  <a:gd name="connsiteY64" fmla="*/ 0 h 4564408"/>
                  <a:gd name="connsiteX65" fmla="*/ 3745751 w 4403187"/>
                  <a:gd name="connsiteY65" fmla="*/ 135355 h 4564408"/>
                  <a:gd name="connsiteX66" fmla="*/ 3729231 w 4403187"/>
                  <a:gd name="connsiteY66" fmla="*/ 138691 h 4564408"/>
                  <a:gd name="connsiteX67" fmla="*/ 3638368 w 4403187"/>
                  <a:gd name="connsiteY67" fmla="*/ 275771 h 4564408"/>
                  <a:gd name="connsiteX68" fmla="*/ 3787140 w 4403187"/>
                  <a:gd name="connsiteY68" fmla="*/ 424542 h 4564408"/>
                  <a:gd name="connsiteX69" fmla="*/ 3935911 w 4403187"/>
                  <a:gd name="connsiteY69" fmla="*/ 275771 h 4564408"/>
                  <a:gd name="connsiteX70" fmla="*/ 3845048 w 4403187"/>
                  <a:gd name="connsiteY70" fmla="*/ 138691 h 4564408"/>
                  <a:gd name="connsiteX71" fmla="*/ 3828528 w 4403187"/>
                  <a:gd name="connsiteY71" fmla="*/ 135355 h 4564408"/>
                  <a:gd name="connsiteX72" fmla="*/ 3828528 w 4403187"/>
                  <a:gd name="connsiteY72" fmla="*/ 0 h 4564408"/>
                  <a:gd name="connsiteX73" fmla="*/ 4403187 w 4403187"/>
                  <a:gd name="connsiteY73" fmla="*/ 0 h 4564408"/>
                  <a:gd name="connsiteX74" fmla="*/ 4403187 w 4403187"/>
                  <a:gd name="connsiteY74" fmla="*/ 4564408 h 4564408"/>
                  <a:gd name="connsiteX75" fmla="*/ 0 w 4403187"/>
                  <a:gd name="connsiteY75" fmla="*/ 4564408 h 456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403187" h="4564408">
                    <a:moveTo>
                      <a:pt x="0" y="0"/>
                    </a:moveTo>
                    <a:lnTo>
                      <a:pt x="301828" y="0"/>
                    </a:lnTo>
                    <a:lnTo>
                      <a:pt x="301828" y="135355"/>
                    </a:lnTo>
                    <a:lnTo>
                      <a:pt x="285308" y="138691"/>
                    </a:lnTo>
                    <a:cubicBezTo>
                      <a:pt x="231912" y="161275"/>
                      <a:pt x="194445" y="214148"/>
                      <a:pt x="194445" y="275771"/>
                    </a:cubicBezTo>
                    <a:cubicBezTo>
                      <a:pt x="194445" y="357935"/>
                      <a:pt x="261053" y="424542"/>
                      <a:pt x="343217" y="424542"/>
                    </a:cubicBezTo>
                    <a:cubicBezTo>
                      <a:pt x="425381" y="424542"/>
                      <a:pt x="491988" y="357935"/>
                      <a:pt x="491988" y="275771"/>
                    </a:cubicBezTo>
                    <a:cubicBezTo>
                      <a:pt x="491988" y="214148"/>
                      <a:pt x="454522" y="161275"/>
                      <a:pt x="401125" y="138691"/>
                    </a:cubicBezTo>
                    <a:lnTo>
                      <a:pt x="384605" y="135355"/>
                    </a:lnTo>
                    <a:lnTo>
                      <a:pt x="384605" y="0"/>
                    </a:lnTo>
                    <a:lnTo>
                      <a:pt x="793817" y="0"/>
                    </a:lnTo>
                    <a:lnTo>
                      <a:pt x="793817" y="135355"/>
                    </a:lnTo>
                    <a:lnTo>
                      <a:pt x="777297" y="138691"/>
                    </a:lnTo>
                    <a:cubicBezTo>
                      <a:pt x="723901" y="161275"/>
                      <a:pt x="686434" y="214148"/>
                      <a:pt x="686434" y="275771"/>
                    </a:cubicBezTo>
                    <a:cubicBezTo>
                      <a:pt x="686434" y="357935"/>
                      <a:pt x="753042" y="424542"/>
                      <a:pt x="835206" y="424542"/>
                    </a:cubicBezTo>
                    <a:cubicBezTo>
                      <a:pt x="917370" y="424542"/>
                      <a:pt x="983977" y="357935"/>
                      <a:pt x="983977" y="275771"/>
                    </a:cubicBezTo>
                    <a:cubicBezTo>
                      <a:pt x="983977" y="214148"/>
                      <a:pt x="946511" y="161275"/>
                      <a:pt x="893114" y="138691"/>
                    </a:cubicBezTo>
                    <a:lnTo>
                      <a:pt x="876594" y="135355"/>
                    </a:lnTo>
                    <a:lnTo>
                      <a:pt x="876594" y="0"/>
                    </a:lnTo>
                    <a:lnTo>
                      <a:pt x="1285806" y="0"/>
                    </a:lnTo>
                    <a:lnTo>
                      <a:pt x="1285806" y="135355"/>
                    </a:lnTo>
                    <a:lnTo>
                      <a:pt x="1269286" y="138691"/>
                    </a:lnTo>
                    <a:cubicBezTo>
                      <a:pt x="1215890" y="161275"/>
                      <a:pt x="1178423" y="214148"/>
                      <a:pt x="1178423" y="275771"/>
                    </a:cubicBezTo>
                    <a:cubicBezTo>
                      <a:pt x="1178423" y="357935"/>
                      <a:pt x="1245031" y="424542"/>
                      <a:pt x="1327195" y="424542"/>
                    </a:cubicBezTo>
                    <a:cubicBezTo>
                      <a:pt x="1409359" y="424542"/>
                      <a:pt x="1475966" y="357935"/>
                      <a:pt x="1475966" y="275771"/>
                    </a:cubicBezTo>
                    <a:cubicBezTo>
                      <a:pt x="1475966" y="214148"/>
                      <a:pt x="1438500" y="161275"/>
                      <a:pt x="1385103" y="138691"/>
                    </a:cubicBezTo>
                    <a:lnTo>
                      <a:pt x="1368583" y="135355"/>
                    </a:lnTo>
                    <a:lnTo>
                      <a:pt x="1368583" y="0"/>
                    </a:lnTo>
                    <a:lnTo>
                      <a:pt x="1777795" y="0"/>
                    </a:lnTo>
                    <a:lnTo>
                      <a:pt x="1777795" y="135355"/>
                    </a:lnTo>
                    <a:lnTo>
                      <a:pt x="1761275" y="138691"/>
                    </a:lnTo>
                    <a:cubicBezTo>
                      <a:pt x="1707879" y="161275"/>
                      <a:pt x="1670412" y="214148"/>
                      <a:pt x="1670412" y="275771"/>
                    </a:cubicBezTo>
                    <a:cubicBezTo>
                      <a:pt x="1670412" y="357935"/>
                      <a:pt x="1737020" y="424542"/>
                      <a:pt x="1819184" y="424542"/>
                    </a:cubicBezTo>
                    <a:cubicBezTo>
                      <a:pt x="1901348" y="424542"/>
                      <a:pt x="1967955" y="357935"/>
                      <a:pt x="1967955" y="275771"/>
                    </a:cubicBezTo>
                    <a:cubicBezTo>
                      <a:pt x="1967955" y="214148"/>
                      <a:pt x="1930489" y="161275"/>
                      <a:pt x="1877092" y="138691"/>
                    </a:cubicBezTo>
                    <a:lnTo>
                      <a:pt x="1860572" y="135355"/>
                    </a:lnTo>
                    <a:lnTo>
                      <a:pt x="1860572" y="0"/>
                    </a:lnTo>
                    <a:lnTo>
                      <a:pt x="2269784" y="0"/>
                    </a:lnTo>
                    <a:lnTo>
                      <a:pt x="2269784" y="135355"/>
                    </a:lnTo>
                    <a:lnTo>
                      <a:pt x="2253264" y="138691"/>
                    </a:lnTo>
                    <a:cubicBezTo>
                      <a:pt x="2199868" y="161275"/>
                      <a:pt x="2162401" y="214148"/>
                      <a:pt x="2162401" y="275771"/>
                    </a:cubicBezTo>
                    <a:cubicBezTo>
                      <a:pt x="2162401" y="357935"/>
                      <a:pt x="2229009" y="424542"/>
                      <a:pt x="2311173" y="424542"/>
                    </a:cubicBezTo>
                    <a:cubicBezTo>
                      <a:pt x="2393337" y="424542"/>
                      <a:pt x="2459944" y="357935"/>
                      <a:pt x="2459944" y="275771"/>
                    </a:cubicBezTo>
                    <a:cubicBezTo>
                      <a:pt x="2459944" y="214148"/>
                      <a:pt x="2422478" y="161275"/>
                      <a:pt x="2369081" y="138691"/>
                    </a:cubicBezTo>
                    <a:lnTo>
                      <a:pt x="2352561" y="135355"/>
                    </a:lnTo>
                    <a:lnTo>
                      <a:pt x="2352561" y="0"/>
                    </a:lnTo>
                    <a:lnTo>
                      <a:pt x="2761773" y="0"/>
                    </a:lnTo>
                    <a:lnTo>
                      <a:pt x="2761773" y="135355"/>
                    </a:lnTo>
                    <a:lnTo>
                      <a:pt x="2745253" y="138691"/>
                    </a:lnTo>
                    <a:cubicBezTo>
                      <a:pt x="2691857" y="161275"/>
                      <a:pt x="2654390" y="214148"/>
                      <a:pt x="2654390" y="275771"/>
                    </a:cubicBezTo>
                    <a:cubicBezTo>
                      <a:pt x="2654390" y="357935"/>
                      <a:pt x="2720998" y="424542"/>
                      <a:pt x="2803162" y="424542"/>
                    </a:cubicBezTo>
                    <a:cubicBezTo>
                      <a:pt x="2885326" y="424542"/>
                      <a:pt x="2951933" y="357935"/>
                      <a:pt x="2951933" y="275771"/>
                    </a:cubicBezTo>
                    <a:cubicBezTo>
                      <a:pt x="2951933" y="214148"/>
                      <a:pt x="2914467" y="161275"/>
                      <a:pt x="2861070" y="138691"/>
                    </a:cubicBezTo>
                    <a:lnTo>
                      <a:pt x="2844550" y="135355"/>
                    </a:lnTo>
                    <a:lnTo>
                      <a:pt x="2844550" y="0"/>
                    </a:lnTo>
                    <a:lnTo>
                      <a:pt x="3253762" y="0"/>
                    </a:lnTo>
                    <a:lnTo>
                      <a:pt x="3253762" y="135355"/>
                    </a:lnTo>
                    <a:lnTo>
                      <a:pt x="3237242" y="138691"/>
                    </a:lnTo>
                    <a:cubicBezTo>
                      <a:pt x="3183846" y="161275"/>
                      <a:pt x="3146379" y="214148"/>
                      <a:pt x="3146379" y="275771"/>
                    </a:cubicBezTo>
                    <a:cubicBezTo>
                      <a:pt x="3146379" y="357935"/>
                      <a:pt x="3212987" y="424542"/>
                      <a:pt x="3295151" y="424542"/>
                    </a:cubicBezTo>
                    <a:cubicBezTo>
                      <a:pt x="3377315" y="424542"/>
                      <a:pt x="3443922" y="357935"/>
                      <a:pt x="3443922" y="275771"/>
                    </a:cubicBezTo>
                    <a:cubicBezTo>
                      <a:pt x="3443922" y="214148"/>
                      <a:pt x="3406456" y="161275"/>
                      <a:pt x="3353059" y="138691"/>
                    </a:cubicBezTo>
                    <a:lnTo>
                      <a:pt x="3336539" y="135355"/>
                    </a:lnTo>
                    <a:lnTo>
                      <a:pt x="3336539" y="0"/>
                    </a:lnTo>
                    <a:lnTo>
                      <a:pt x="3745751" y="0"/>
                    </a:lnTo>
                    <a:lnTo>
                      <a:pt x="3745751" y="135355"/>
                    </a:lnTo>
                    <a:lnTo>
                      <a:pt x="3729231" y="138691"/>
                    </a:lnTo>
                    <a:cubicBezTo>
                      <a:pt x="3675835" y="161275"/>
                      <a:pt x="3638368" y="214148"/>
                      <a:pt x="3638368" y="275771"/>
                    </a:cubicBezTo>
                    <a:cubicBezTo>
                      <a:pt x="3638368" y="357935"/>
                      <a:pt x="3704976" y="424542"/>
                      <a:pt x="3787140" y="424542"/>
                    </a:cubicBezTo>
                    <a:cubicBezTo>
                      <a:pt x="3869304" y="424542"/>
                      <a:pt x="3935911" y="357935"/>
                      <a:pt x="3935911" y="275771"/>
                    </a:cubicBezTo>
                    <a:cubicBezTo>
                      <a:pt x="3935911" y="214148"/>
                      <a:pt x="3898445" y="161275"/>
                      <a:pt x="3845048" y="138691"/>
                    </a:cubicBezTo>
                    <a:lnTo>
                      <a:pt x="3828528" y="135355"/>
                    </a:lnTo>
                    <a:lnTo>
                      <a:pt x="3828528" y="0"/>
                    </a:lnTo>
                    <a:lnTo>
                      <a:pt x="4403187" y="0"/>
                    </a:lnTo>
                    <a:lnTo>
                      <a:pt x="4403187" y="4564408"/>
                    </a:lnTo>
                    <a:lnTo>
                      <a:pt x="0" y="4564408"/>
                    </a:lnTo>
                    <a:close/>
                  </a:path>
                </a:pathLst>
              </a:custGeom>
              <a:solidFill>
                <a:srgbClr val="F7F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D5660137-2E95-47C6-A105-B1F8E17E5A89}"/>
                  </a:ext>
                </a:extLst>
              </p:cNvPr>
              <p:cNvSpPr/>
              <p:nvPr/>
            </p:nvSpPr>
            <p:spPr>
              <a:xfrm>
                <a:off x="6332363" y="740582"/>
                <a:ext cx="2232437" cy="66719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A71CC200-6FC6-4D8E-97A8-384C4582CA77}"/>
                  </a:ext>
                </a:extLst>
              </p:cNvPr>
              <p:cNvSpPr txBox="1"/>
              <p:nvPr/>
            </p:nvSpPr>
            <p:spPr>
              <a:xfrm>
                <a:off x="7145556" y="783604"/>
                <a:ext cx="12867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spc="300" dirty="0" smtClean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08</a:t>
                </a:r>
                <a:endParaRPr lang="en-US" sz="3600" spc="3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42BD722-1FBA-44A9-A536-0589F89B08ED}"/>
                  </a:ext>
                </a:extLst>
              </p:cNvPr>
              <p:cNvSpPr txBox="1"/>
              <p:nvPr/>
            </p:nvSpPr>
            <p:spPr>
              <a:xfrm>
                <a:off x="6327598" y="1852636"/>
                <a:ext cx="219302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চন্দ্রদীপ</a:t>
                </a:r>
                <a:r>
                  <a:rPr lang="en-US" sz="6600" b="1" dirty="0" smtClean="0">
                    <a:solidFill>
                      <a:srgbClr val="FFCC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6600" b="1" dirty="0">
                  <a:solidFill>
                    <a:srgbClr val="FFCC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8C96679-DDA9-45D5-BF58-51887BFE4BC1}"/>
                  </a:ext>
                </a:extLst>
              </p:cNvPr>
              <p:cNvSpPr/>
              <p:nvPr/>
            </p:nvSpPr>
            <p:spPr>
              <a:xfrm>
                <a:off x="5995319" y="-79459"/>
                <a:ext cx="896471" cy="972660"/>
              </a:xfrm>
              <a:custGeom>
                <a:avLst/>
                <a:gdLst>
                  <a:gd name="connsiteX0" fmla="*/ 87086 w 1553029"/>
                  <a:gd name="connsiteY0" fmla="*/ 856343 h 1219200"/>
                  <a:gd name="connsiteX1" fmla="*/ 1132115 w 1553029"/>
                  <a:gd name="connsiteY1" fmla="*/ 0 h 1219200"/>
                  <a:gd name="connsiteX2" fmla="*/ 1146629 w 1553029"/>
                  <a:gd name="connsiteY2" fmla="*/ 159657 h 1219200"/>
                  <a:gd name="connsiteX3" fmla="*/ 1248229 w 1553029"/>
                  <a:gd name="connsiteY3" fmla="*/ 116114 h 1219200"/>
                  <a:gd name="connsiteX4" fmla="*/ 1233715 w 1553029"/>
                  <a:gd name="connsiteY4" fmla="*/ 275771 h 1219200"/>
                  <a:gd name="connsiteX5" fmla="*/ 1378858 w 1553029"/>
                  <a:gd name="connsiteY5" fmla="*/ 217714 h 1219200"/>
                  <a:gd name="connsiteX6" fmla="*/ 1349829 w 1553029"/>
                  <a:gd name="connsiteY6" fmla="*/ 348343 h 1219200"/>
                  <a:gd name="connsiteX7" fmla="*/ 1451429 w 1553029"/>
                  <a:gd name="connsiteY7" fmla="*/ 333828 h 1219200"/>
                  <a:gd name="connsiteX8" fmla="*/ 1436915 w 1553029"/>
                  <a:gd name="connsiteY8" fmla="*/ 406400 h 1219200"/>
                  <a:gd name="connsiteX9" fmla="*/ 1553029 w 1553029"/>
                  <a:gd name="connsiteY9" fmla="*/ 377371 h 1219200"/>
                  <a:gd name="connsiteX10" fmla="*/ 435429 w 1553029"/>
                  <a:gd name="connsiteY10" fmla="*/ 1219200 h 1219200"/>
                  <a:gd name="connsiteX11" fmla="*/ 435429 w 1553029"/>
                  <a:gd name="connsiteY11" fmla="*/ 1132114 h 1219200"/>
                  <a:gd name="connsiteX12" fmla="*/ 319315 w 1553029"/>
                  <a:gd name="connsiteY12" fmla="*/ 1161143 h 1219200"/>
                  <a:gd name="connsiteX13" fmla="*/ 319315 w 1553029"/>
                  <a:gd name="connsiteY13" fmla="*/ 1045028 h 1219200"/>
                  <a:gd name="connsiteX14" fmla="*/ 174172 w 1553029"/>
                  <a:gd name="connsiteY14" fmla="*/ 1088571 h 1219200"/>
                  <a:gd name="connsiteX15" fmla="*/ 188686 w 1553029"/>
                  <a:gd name="connsiteY15" fmla="*/ 957943 h 1219200"/>
                  <a:gd name="connsiteX16" fmla="*/ 29029 w 1553029"/>
                  <a:gd name="connsiteY16" fmla="*/ 972457 h 1219200"/>
                  <a:gd name="connsiteX17" fmla="*/ 101600 w 1553029"/>
                  <a:gd name="connsiteY17" fmla="*/ 928914 h 1219200"/>
                  <a:gd name="connsiteX18" fmla="*/ 0 w 1553029"/>
                  <a:gd name="connsiteY18" fmla="*/ 928914 h 1219200"/>
                  <a:gd name="connsiteX19" fmla="*/ 87086 w 1553029"/>
                  <a:gd name="connsiteY19" fmla="*/ 856343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3029" h="1219200">
                    <a:moveTo>
                      <a:pt x="87086" y="856343"/>
                    </a:moveTo>
                    <a:lnTo>
                      <a:pt x="1132115" y="0"/>
                    </a:lnTo>
                    <a:lnTo>
                      <a:pt x="1146629" y="159657"/>
                    </a:lnTo>
                    <a:lnTo>
                      <a:pt x="1248229" y="116114"/>
                    </a:lnTo>
                    <a:lnTo>
                      <a:pt x="1233715" y="275771"/>
                    </a:lnTo>
                    <a:lnTo>
                      <a:pt x="1378858" y="217714"/>
                    </a:lnTo>
                    <a:lnTo>
                      <a:pt x="1349829" y="348343"/>
                    </a:lnTo>
                    <a:lnTo>
                      <a:pt x="1451429" y="333828"/>
                    </a:lnTo>
                    <a:lnTo>
                      <a:pt x="1436915" y="406400"/>
                    </a:lnTo>
                    <a:lnTo>
                      <a:pt x="1553029" y="377371"/>
                    </a:lnTo>
                    <a:lnTo>
                      <a:pt x="435429" y="1219200"/>
                    </a:lnTo>
                    <a:lnTo>
                      <a:pt x="435429" y="1132114"/>
                    </a:lnTo>
                    <a:lnTo>
                      <a:pt x="319315" y="1161143"/>
                    </a:lnTo>
                    <a:lnTo>
                      <a:pt x="319315" y="1045028"/>
                    </a:lnTo>
                    <a:lnTo>
                      <a:pt x="174172" y="1088571"/>
                    </a:lnTo>
                    <a:lnTo>
                      <a:pt x="188686" y="957943"/>
                    </a:lnTo>
                    <a:lnTo>
                      <a:pt x="29029" y="972457"/>
                    </a:lnTo>
                    <a:lnTo>
                      <a:pt x="101600" y="928914"/>
                    </a:lnTo>
                    <a:lnTo>
                      <a:pt x="0" y="928914"/>
                    </a:lnTo>
                    <a:lnTo>
                      <a:pt x="87086" y="856343"/>
                    </a:lnTo>
                    <a:close/>
                  </a:path>
                </a:pathLst>
              </a:cu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34" name="Frame 33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Frame 34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Half Frame 31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alf Frame 32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107688" y="3268459"/>
            <a:ext cx="8458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২৫০০ বছরের বেশী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সময়ব্যপী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 ছিলো।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৫০০০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খ্রিস্টপুর্বাব্দে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গোড়াপত্তন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মেনেসের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স্বমহিমায়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৬৭০-৬৬২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খ্রিস্টপুর্বাব্দে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অ্যাসিরীয়রা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আধিপত্ত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৫২৫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খ্রিস্টপুর্বাব্দে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অস্তনমিত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81" y="162759"/>
            <a:ext cx="5731908" cy="32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1" y="1024479"/>
            <a:ext cx="8569037" cy="480904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9" name="Frame 18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Half Frame 16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Half Frame 17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65642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9" name="Frame 18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Half Frame 16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Half Frame 17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447800" y="838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একক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981200"/>
            <a:ext cx="8382000" cy="2286000"/>
            <a:chOff x="457200" y="1981200"/>
            <a:chExt cx="8382000" cy="2286000"/>
          </a:xfrm>
        </p:grpSpPr>
        <p:sp>
          <p:nvSpPr>
            <p:cNvPr id="4" name="Bevel 3"/>
            <p:cNvSpPr/>
            <p:nvPr/>
          </p:nvSpPr>
          <p:spPr>
            <a:xfrm>
              <a:off x="457200" y="1981200"/>
              <a:ext cx="8382000" cy="2286000"/>
            </a:xfrm>
            <a:prstGeom prst="bevel">
              <a:avLst>
                <a:gd name="adj" fmla="val 1492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43000" y="2514600"/>
              <a:ext cx="71281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প্রাচীন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বাংলার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যে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কোনো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চারটি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জনপদের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নাম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ও </a:t>
              </a:r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সেগুলোর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অবস্থানের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একটি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তালিকা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তৈরী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করে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ব্যাখ্যা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4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কর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। </a:t>
              </a:r>
              <a:endPara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37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9" name="Frame 18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Half Frame 16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Half Frame 17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267690" y="44962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5395" y="2059149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শালবন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140598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জনপদটিই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জনপদ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57507"/>
            <a:ext cx="4620490" cy="25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533400" y="762000"/>
            <a:ext cx="4460776" cy="5382375"/>
            <a:chOff x="839122" y="688306"/>
            <a:chExt cx="3088254" cy="5456069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3AAFC8F-F3FD-4273-B70B-AB9368A21828}"/>
                </a:ext>
              </a:extLst>
            </p:cNvPr>
            <p:cNvGrpSpPr/>
            <p:nvPr/>
          </p:nvGrpSpPr>
          <p:grpSpPr>
            <a:xfrm>
              <a:off x="839122" y="3596082"/>
              <a:ext cx="2721428" cy="1654628"/>
              <a:chOff x="1016001" y="3614225"/>
              <a:chExt cx="3628571" cy="1654628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1F5B3631-487B-410C-8004-821822722754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91161CF7-0814-4731-B6F8-3517496A0816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DE75278B-CCA0-4076-965B-89D6D5329CC1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11890376-9BA1-46B0-9C6E-F3AACD924AAD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B76D7A1F-DBD1-4D33-93F1-49F67F69DC96}"/>
                  </a:ext>
                </a:extLst>
              </p:cNvPr>
              <p:cNvCxnSpPr/>
              <p:nvPr/>
            </p:nvCxnSpPr>
            <p:spPr>
              <a:xfrm>
                <a:off x="1016001" y="5268853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1219199" y="688306"/>
              <a:ext cx="2708177" cy="5456069"/>
              <a:chOff x="50057" y="688306"/>
              <a:chExt cx="3877320" cy="545606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88B351C9-38BC-4061-98EF-D8FF8F2324DC}"/>
                  </a:ext>
                </a:extLst>
              </p:cNvPr>
              <p:cNvSpPr/>
              <p:nvPr/>
            </p:nvSpPr>
            <p:spPr>
              <a:xfrm rot="577091">
                <a:off x="1815548" y="5199905"/>
                <a:ext cx="2111829" cy="943429"/>
              </a:xfrm>
              <a:prstGeom prst="rect">
                <a:avLst/>
              </a:prstGeom>
              <a:solidFill>
                <a:schemeClr val="tx1">
                  <a:alpha val="32000"/>
                </a:schemeClr>
              </a:solidFill>
              <a:ln>
                <a:noFill/>
              </a:ln>
              <a:effectLst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214CCA03-D0D1-4BC8-B4F5-6E4DCEC592B3}"/>
                  </a:ext>
                </a:extLst>
              </p:cNvPr>
              <p:cNvSpPr/>
              <p:nvPr/>
            </p:nvSpPr>
            <p:spPr>
              <a:xfrm rot="20903281">
                <a:off x="438847" y="5200946"/>
                <a:ext cx="2111829" cy="943429"/>
              </a:xfrm>
              <a:prstGeom prst="rect">
                <a:avLst/>
              </a:prstGeom>
              <a:solidFill>
                <a:schemeClr val="tx1">
                  <a:alpha val="32000"/>
                </a:schemeClr>
              </a:solidFill>
              <a:ln>
                <a:noFill/>
              </a:ln>
              <a:effectLst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0057" y="688306"/>
                <a:ext cx="3800975" cy="5189980"/>
                <a:chOff x="50057" y="688306"/>
                <a:chExt cx="3800975" cy="5189980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="" xmlns:a16="http://schemas.microsoft.com/office/drawing/2014/main" id="{BF4F1F1E-718E-4AE2-A6D0-46BD2F873670}"/>
                    </a:ext>
                  </a:extLst>
                </p:cNvPr>
                <p:cNvSpPr/>
                <p:nvPr/>
              </p:nvSpPr>
              <p:spPr>
                <a:xfrm>
                  <a:off x="548642" y="1313878"/>
                  <a:ext cx="3302390" cy="4564408"/>
                </a:xfrm>
                <a:custGeom>
                  <a:avLst/>
                  <a:gdLst>
                    <a:gd name="connsiteX0" fmla="*/ 0 w 4403187"/>
                    <a:gd name="connsiteY0" fmla="*/ 0 h 4564408"/>
                    <a:gd name="connsiteX1" fmla="*/ 301828 w 4403187"/>
                    <a:gd name="connsiteY1" fmla="*/ 0 h 4564408"/>
                    <a:gd name="connsiteX2" fmla="*/ 301828 w 4403187"/>
                    <a:gd name="connsiteY2" fmla="*/ 135355 h 4564408"/>
                    <a:gd name="connsiteX3" fmla="*/ 285308 w 4403187"/>
                    <a:gd name="connsiteY3" fmla="*/ 138691 h 4564408"/>
                    <a:gd name="connsiteX4" fmla="*/ 194445 w 4403187"/>
                    <a:gd name="connsiteY4" fmla="*/ 275771 h 4564408"/>
                    <a:gd name="connsiteX5" fmla="*/ 343217 w 4403187"/>
                    <a:gd name="connsiteY5" fmla="*/ 424542 h 4564408"/>
                    <a:gd name="connsiteX6" fmla="*/ 491988 w 4403187"/>
                    <a:gd name="connsiteY6" fmla="*/ 275771 h 4564408"/>
                    <a:gd name="connsiteX7" fmla="*/ 401125 w 4403187"/>
                    <a:gd name="connsiteY7" fmla="*/ 138691 h 4564408"/>
                    <a:gd name="connsiteX8" fmla="*/ 384605 w 4403187"/>
                    <a:gd name="connsiteY8" fmla="*/ 135355 h 4564408"/>
                    <a:gd name="connsiteX9" fmla="*/ 384605 w 4403187"/>
                    <a:gd name="connsiteY9" fmla="*/ 0 h 4564408"/>
                    <a:gd name="connsiteX10" fmla="*/ 793817 w 4403187"/>
                    <a:gd name="connsiteY10" fmla="*/ 0 h 4564408"/>
                    <a:gd name="connsiteX11" fmla="*/ 793817 w 4403187"/>
                    <a:gd name="connsiteY11" fmla="*/ 135355 h 4564408"/>
                    <a:gd name="connsiteX12" fmla="*/ 777297 w 4403187"/>
                    <a:gd name="connsiteY12" fmla="*/ 138691 h 4564408"/>
                    <a:gd name="connsiteX13" fmla="*/ 686434 w 4403187"/>
                    <a:gd name="connsiteY13" fmla="*/ 275771 h 4564408"/>
                    <a:gd name="connsiteX14" fmla="*/ 835206 w 4403187"/>
                    <a:gd name="connsiteY14" fmla="*/ 424542 h 4564408"/>
                    <a:gd name="connsiteX15" fmla="*/ 983977 w 4403187"/>
                    <a:gd name="connsiteY15" fmla="*/ 275771 h 4564408"/>
                    <a:gd name="connsiteX16" fmla="*/ 893114 w 4403187"/>
                    <a:gd name="connsiteY16" fmla="*/ 138691 h 4564408"/>
                    <a:gd name="connsiteX17" fmla="*/ 876594 w 4403187"/>
                    <a:gd name="connsiteY17" fmla="*/ 135355 h 4564408"/>
                    <a:gd name="connsiteX18" fmla="*/ 876594 w 4403187"/>
                    <a:gd name="connsiteY18" fmla="*/ 0 h 4564408"/>
                    <a:gd name="connsiteX19" fmla="*/ 1285806 w 4403187"/>
                    <a:gd name="connsiteY19" fmla="*/ 0 h 4564408"/>
                    <a:gd name="connsiteX20" fmla="*/ 1285806 w 4403187"/>
                    <a:gd name="connsiteY20" fmla="*/ 135355 h 4564408"/>
                    <a:gd name="connsiteX21" fmla="*/ 1269286 w 4403187"/>
                    <a:gd name="connsiteY21" fmla="*/ 138691 h 4564408"/>
                    <a:gd name="connsiteX22" fmla="*/ 1178423 w 4403187"/>
                    <a:gd name="connsiteY22" fmla="*/ 275771 h 4564408"/>
                    <a:gd name="connsiteX23" fmla="*/ 1327195 w 4403187"/>
                    <a:gd name="connsiteY23" fmla="*/ 424542 h 4564408"/>
                    <a:gd name="connsiteX24" fmla="*/ 1475966 w 4403187"/>
                    <a:gd name="connsiteY24" fmla="*/ 275771 h 4564408"/>
                    <a:gd name="connsiteX25" fmla="*/ 1385103 w 4403187"/>
                    <a:gd name="connsiteY25" fmla="*/ 138691 h 4564408"/>
                    <a:gd name="connsiteX26" fmla="*/ 1368583 w 4403187"/>
                    <a:gd name="connsiteY26" fmla="*/ 135355 h 4564408"/>
                    <a:gd name="connsiteX27" fmla="*/ 1368583 w 4403187"/>
                    <a:gd name="connsiteY27" fmla="*/ 0 h 4564408"/>
                    <a:gd name="connsiteX28" fmla="*/ 1777795 w 4403187"/>
                    <a:gd name="connsiteY28" fmla="*/ 0 h 4564408"/>
                    <a:gd name="connsiteX29" fmla="*/ 1777795 w 4403187"/>
                    <a:gd name="connsiteY29" fmla="*/ 135355 h 4564408"/>
                    <a:gd name="connsiteX30" fmla="*/ 1761275 w 4403187"/>
                    <a:gd name="connsiteY30" fmla="*/ 138691 h 4564408"/>
                    <a:gd name="connsiteX31" fmla="*/ 1670412 w 4403187"/>
                    <a:gd name="connsiteY31" fmla="*/ 275771 h 4564408"/>
                    <a:gd name="connsiteX32" fmla="*/ 1819184 w 4403187"/>
                    <a:gd name="connsiteY32" fmla="*/ 424542 h 4564408"/>
                    <a:gd name="connsiteX33" fmla="*/ 1967955 w 4403187"/>
                    <a:gd name="connsiteY33" fmla="*/ 275771 h 4564408"/>
                    <a:gd name="connsiteX34" fmla="*/ 1877092 w 4403187"/>
                    <a:gd name="connsiteY34" fmla="*/ 138691 h 4564408"/>
                    <a:gd name="connsiteX35" fmla="*/ 1860572 w 4403187"/>
                    <a:gd name="connsiteY35" fmla="*/ 135355 h 4564408"/>
                    <a:gd name="connsiteX36" fmla="*/ 1860572 w 4403187"/>
                    <a:gd name="connsiteY36" fmla="*/ 0 h 4564408"/>
                    <a:gd name="connsiteX37" fmla="*/ 2269784 w 4403187"/>
                    <a:gd name="connsiteY37" fmla="*/ 0 h 4564408"/>
                    <a:gd name="connsiteX38" fmla="*/ 2269784 w 4403187"/>
                    <a:gd name="connsiteY38" fmla="*/ 135355 h 4564408"/>
                    <a:gd name="connsiteX39" fmla="*/ 2253264 w 4403187"/>
                    <a:gd name="connsiteY39" fmla="*/ 138691 h 4564408"/>
                    <a:gd name="connsiteX40" fmla="*/ 2162401 w 4403187"/>
                    <a:gd name="connsiteY40" fmla="*/ 275771 h 4564408"/>
                    <a:gd name="connsiteX41" fmla="*/ 2311173 w 4403187"/>
                    <a:gd name="connsiteY41" fmla="*/ 424542 h 4564408"/>
                    <a:gd name="connsiteX42" fmla="*/ 2459944 w 4403187"/>
                    <a:gd name="connsiteY42" fmla="*/ 275771 h 4564408"/>
                    <a:gd name="connsiteX43" fmla="*/ 2369081 w 4403187"/>
                    <a:gd name="connsiteY43" fmla="*/ 138691 h 4564408"/>
                    <a:gd name="connsiteX44" fmla="*/ 2352561 w 4403187"/>
                    <a:gd name="connsiteY44" fmla="*/ 135355 h 4564408"/>
                    <a:gd name="connsiteX45" fmla="*/ 2352561 w 4403187"/>
                    <a:gd name="connsiteY45" fmla="*/ 0 h 4564408"/>
                    <a:gd name="connsiteX46" fmla="*/ 2761773 w 4403187"/>
                    <a:gd name="connsiteY46" fmla="*/ 0 h 4564408"/>
                    <a:gd name="connsiteX47" fmla="*/ 2761773 w 4403187"/>
                    <a:gd name="connsiteY47" fmla="*/ 135355 h 4564408"/>
                    <a:gd name="connsiteX48" fmla="*/ 2745253 w 4403187"/>
                    <a:gd name="connsiteY48" fmla="*/ 138691 h 4564408"/>
                    <a:gd name="connsiteX49" fmla="*/ 2654390 w 4403187"/>
                    <a:gd name="connsiteY49" fmla="*/ 275771 h 4564408"/>
                    <a:gd name="connsiteX50" fmla="*/ 2803162 w 4403187"/>
                    <a:gd name="connsiteY50" fmla="*/ 424542 h 4564408"/>
                    <a:gd name="connsiteX51" fmla="*/ 2951933 w 4403187"/>
                    <a:gd name="connsiteY51" fmla="*/ 275771 h 4564408"/>
                    <a:gd name="connsiteX52" fmla="*/ 2861070 w 4403187"/>
                    <a:gd name="connsiteY52" fmla="*/ 138691 h 4564408"/>
                    <a:gd name="connsiteX53" fmla="*/ 2844550 w 4403187"/>
                    <a:gd name="connsiteY53" fmla="*/ 135355 h 4564408"/>
                    <a:gd name="connsiteX54" fmla="*/ 2844550 w 4403187"/>
                    <a:gd name="connsiteY54" fmla="*/ 0 h 4564408"/>
                    <a:gd name="connsiteX55" fmla="*/ 3253762 w 4403187"/>
                    <a:gd name="connsiteY55" fmla="*/ 0 h 4564408"/>
                    <a:gd name="connsiteX56" fmla="*/ 3253762 w 4403187"/>
                    <a:gd name="connsiteY56" fmla="*/ 135355 h 4564408"/>
                    <a:gd name="connsiteX57" fmla="*/ 3237242 w 4403187"/>
                    <a:gd name="connsiteY57" fmla="*/ 138691 h 4564408"/>
                    <a:gd name="connsiteX58" fmla="*/ 3146379 w 4403187"/>
                    <a:gd name="connsiteY58" fmla="*/ 275771 h 4564408"/>
                    <a:gd name="connsiteX59" fmla="*/ 3295151 w 4403187"/>
                    <a:gd name="connsiteY59" fmla="*/ 424542 h 4564408"/>
                    <a:gd name="connsiteX60" fmla="*/ 3443922 w 4403187"/>
                    <a:gd name="connsiteY60" fmla="*/ 275771 h 4564408"/>
                    <a:gd name="connsiteX61" fmla="*/ 3353059 w 4403187"/>
                    <a:gd name="connsiteY61" fmla="*/ 138691 h 4564408"/>
                    <a:gd name="connsiteX62" fmla="*/ 3336539 w 4403187"/>
                    <a:gd name="connsiteY62" fmla="*/ 135355 h 4564408"/>
                    <a:gd name="connsiteX63" fmla="*/ 3336539 w 4403187"/>
                    <a:gd name="connsiteY63" fmla="*/ 0 h 4564408"/>
                    <a:gd name="connsiteX64" fmla="*/ 3745751 w 4403187"/>
                    <a:gd name="connsiteY64" fmla="*/ 0 h 4564408"/>
                    <a:gd name="connsiteX65" fmla="*/ 3745751 w 4403187"/>
                    <a:gd name="connsiteY65" fmla="*/ 135355 h 4564408"/>
                    <a:gd name="connsiteX66" fmla="*/ 3729231 w 4403187"/>
                    <a:gd name="connsiteY66" fmla="*/ 138691 h 4564408"/>
                    <a:gd name="connsiteX67" fmla="*/ 3638368 w 4403187"/>
                    <a:gd name="connsiteY67" fmla="*/ 275771 h 4564408"/>
                    <a:gd name="connsiteX68" fmla="*/ 3787140 w 4403187"/>
                    <a:gd name="connsiteY68" fmla="*/ 424542 h 4564408"/>
                    <a:gd name="connsiteX69" fmla="*/ 3935911 w 4403187"/>
                    <a:gd name="connsiteY69" fmla="*/ 275771 h 4564408"/>
                    <a:gd name="connsiteX70" fmla="*/ 3845048 w 4403187"/>
                    <a:gd name="connsiteY70" fmla="*/ 138691 h 4564408"/>
                    <a:gd name="connsiteX71" fmla="*/ 3828528 w 4403187"/>
                    <a:gd name="connsiteY71" fmla="*/ 135355 h 4564408"/>
                    <a:gd name="connsiteX72" fmla="*/ 3828528 w 4403187"/>
                    <a:gd name="connsiteY72" fmla="*/ 0 h 4564408"/>
                    <a:gd name="connsiteX73" fmla="*/ 4403187 w 4403187"/>
                    <a:gd name="connsiteY73" fmla="*/ 0 h 4564408"/>
                    <a:gd name="connsiteX74" fmla="*/ 4403187 w 4403187"/>
                    <a:gd name="connsiteY74" fmla="*/ 4564408 h 4564408"/>
                    <a:gd name="connsiteX75" fmla="*/ 0 w 4403187"/>
                    <a:gd name="connsiteY75" fmla="*/ 4564408 h 4564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4403187" h="4564408">
                      <a:moveTo>
                        <a:pt x="0" y="0"/>
                      </a:moveTo>
                      <a:lnTo>
                        <a:pt x="301828" y="0"/>
                      </a:lnTo>
                      <a:lnTo>
                        <a:pt x="301828" y="135355"/>
                      </a:lnTo>
                      <a:lnTo>
                        <a:pt x="285308" y="138691"/>
                      </a:lnTo>
                      <a:cubicBezTo>
                        <a:pt x="231912" y="161275"/>
                        <a:pt x="194445" y="214148"/>
                        <a:pt x="194445" y="275771"/>
                      </a:cubicBezTo>
                      <a:cubicBezTo>
                        <a:pt x="194445" y="357935"/>
                        <a:pt x="261053" y="424542"/>
                        <a:pt x="343217" y="424542"/>
                      </a:cubicBezTo>
                      <a:cubicBezTo>
                        <a:pt x="425381" y="424542"/>
                        <a:pt x="491988" y="357935"/>
                        <a:pt x="491988" y="275771"/>
                      </a:cubicBezTo>
                      <a:cubicBezTo>
                        <a:pt x="491988" y="214148"/>
                        <a:pt x="454522" y="161275"/>
                        <a:pt x="401125" y="138691"/>
                      </a:cubicBezTo>
                      <a:lnTo>
                        <a:pt x="384605" y="135355"/>
                      </a:lnTo>
                      <a:lnTo>
                        <a:pt x="384605" y="0"/>
                      </a:lnTo>
                      <a:lnTo>
                        <a:pt x="793817" y="0"/>
                      </a:lnTo>
                      <a:lnTo>
                        <a:pt x="793817" y="135355"/>
                      </a:lnTo>
                      <a:lnTo>
                        <a:pt x="777297" y="138691"/>
                      </a:lnTo>
                      <a:cubicBezTo>
                        <a:pt x="723901" y="161275"/>
                        <a:pt x="686434" y="214148"/>
                        <a:pt x="686434" y="275771"/>
                      </a:cubicBezTo>
                      <a:cubicBezTo>
                        <a:pt x="686434" y="357935"/>
                        <a:pt x="753042" y="424542"/>
                        <a:pt x="835206" y="424542"/>
                      </a:cubicBezTo>
                      <a:cubicBezTo>
                        <a:pt x="917370" y="424542"/>
                        <a:pt x="983977" y="357935"/>
                        <a:pt x="983977" y="275771"/>
                      </a:cubicBezTo>
                      <a:cubicBezTo>
                        <a:pt x="983977" y="214148"/>
                        <a:pt x="946511" y="161275"/>
                        <a:pt x="893114" y="138691"/>
                      </a:cubicBezTo>
                      <a:lnTo>
                        <a:pt x="876594" y="135355"/>
                      </a:lnTo>
                      <a:lnTo>
                        <a:pt x="876594" y="0"/>
                      </a:lnTo>
                      <a:lnTo>
                        <a:pt x="1285806" y="0"/>
                      </a:lnTo>
                      <a:lnTo>
                        <a:pt x="1285806" y="135355"/>
                      </a:lnTo>
                      <a:lnTo>
                        <a:pt x="1269286" y="138691"/>
                      </a:lnTo>
                      <a:cubicBezTo>
                        <a:pt x="1215890" y="161275"/>
                        <a:pt x="1178423" y="214148"/>
                        <a:pt x="1178423" y="275771"/>
                      </a:cubicBezTo>
                      <a:cubicBezTo>
                        <a:pt x="1178423" y="357935"/>
                        <a:pt x="1245031" y="424542"/>
                        <a:pt x="1327195" y="424542"/>
                      </a:cubicBezTo>
                      <a:cubicBezTo>
                        <a:pt x="1409359" y="424542"/>
                        <a:pt x="1475966" y="357935"/>
                        <a:pt x="1475966" y="275771"/>
                      </a:cubicBezTo>
                      <a:cubicBezTo>
                        <a:pt x="1475966" y="214148"/>
                        <a:pt x="1438500" y="161275"/>
                        <a:pt x="1385103" y="138691"/>
                      </a:cubicBezTo>
                      <a:lnTo>
                        <a:pt x="1368583" y="135355"/>
                      </a:lnTo>
                      <a:lnTo>
                        <a:pt x="1368583" y="0"/>
                      </a:lnTo>
                      <a:lnTo>
                        <a:pt x="1777795" y="0"/>
                      </a:lnTo>
                      <a:lnTo>
                        <a:pt x="1777795" y="135355"/>
                      </a:lnTo>
                      <a:lnTo>
                        <a:pt x="1761275" y="138691"/>
                      </a:lnTo>
                      <a:cubicBezTo>
                        <a:pt x="1707879" y="161275"/>
                        <a:pt x="1670412" y="214148"/>
                        <a:pt x="1670412" y="275771"/>
                      </a:cubicBezTo>
                      <a:cubicBezTo>
                        <a:pt x="1670412" y="357935"/>
                        <a:pt x="1737020" y="424542"/>
                        <a:pt x="1819184" y="424542"/>
                      </a:cubicBezTo>
                      <a:cubicBezTo>
                        <a:pt x="1901348" y="424542"/>
                        <a:pt x="1967955" y="357935"/>
                        <a:pt x="1967955" y="275771"/>
                      </a:cubicBezTo>
                      <a:cubicBezTo>
                        <a:pt x="1967955" y="214148"/>
                        <a:pt x="1930489" y="161275"/>
                        <a:pt x="1877092" y="138691"/>
                      </a:cubicBezTo>
                      <a:lnTo>
                        <a:pt x="1860572" y="135355"/>
                      </a:lnTo>
                      <a:lnTo>
                        <a:pt x="1860572" y="0"/>
                      </a:lnTo>
                      <a:lnTo>
                        <a:pt x="2269784" y="0"/>
                      </a:lnTo>
                      <a:lnTo>
                        <a:pt x="2269784" y="135355"/>
                      </a:lnTo>
                      <a:lnTo>
                        <a:pt x="2253264" y="138691"/>
                      </a:lnTo>
                      <a:cubicBezTo>
                        <a:pt x="2199868" y="161275"/>
                        <a:pt x="2162401" y="214148"/>
                        <a:pt x="2162401" y="275771"/>
                      </a:cubicBezTo>
                      <a:cubicBezTo>
                        <a:pt x="2162401" y="357935"/>
                        <a:pt x="2229009" y="424542"/>
                        <a:pt x="2311173" y="424542"/>
                      </a:cubicBezTo>
                      <a:cubicBezTo>
                        <a:pt x="2393337" y="424542"/>
                        <a:pt x="2459944" y="357935"/>
                        <a:pt x="2459944" y="275771"/>
                      </a:cubicBezTo>
                      <a:cubicBezTo>
                        <a:pt x="2459944" y="214148"/>
                        <a:pt x="2422478" y="161275"/>
                        <a:pt x="2369081" y="138691"/>
                      </a:cubicBezTo>
                      <a:lnTo>
                        <a:pt x="2352561" y="135355"/>
                      </a:lnTo>
                      <a:lnTo>
                        <a:pt x="2352561" y="0"/>
                      </a:lnTo>
                      <a:lnTo>
                        <a:pt x="2761773" y="0"/>
                      </a:lnTo>
                      <a:lnTo>
                        <a:pt x="2761773" y="135355"/>
                      </a:lnTo>
                      <a:lnTo>
                        <a:pt x="2745253" y="138691"/>
                      </a:lnTo>
                      <a:cubicBezTo>
                        <a:pt x="2691857" y="161275"/>
                        <a:pt x="2654390" y="214148"/>
                        <a:pt x="2654390" y="275771"/>
                      </a:cubicBezTo>
                      <a:cubicBezTo>
                        <a:pt x="2654390" y="357935"/>
                        <a:pt x="2720998" y="424542"/>
                        <a:pt x="2803162" y="424542"/>
                      </a:cubicBezTo>
                      <a:cubicBezTo>
                        <a:pt x="2885326" y="424542"/>
                        <a:pt x="2951933" y="357935"/>
                        <a:pt x="2951933" y="275771"/>
                      </a:cubicBezTo>
                      <a:cubicBezTo>
                        <a:pt x="2951933" y="214148"/>
                        <a:pt x="2914467" y="161275"/>
                        <a:pt x="2861070" y="138691"/>
                      </a:cubicBezTo>
                      <a:lnTo>
                        <a:pt x="2844550" y="135355"/>
                      </a:lnTo>
                      <a:lnTo>
                        <a:pt x="2844550" y="0"/>
                      </a:lnTo>
                      <a:lnTo>
                        <a:pt x="3253762" y="0"/>
                      </a:lnTo>
                      <a:lnTo>
                        <a:pt x="3253762" y="135355"/>
                      </a:lnTo>
                      <a:lnTo>
                        <a:pt x="3237242" y="138691"/>
                      </a:lnTo>
                      <a:cubicBezTo>
                        <a:pt x="3183846" y="161275"/>
                        <a:pt x="3146379" y="214148"/>
                        <a:pt x="3146379" y="275771"/>
                      </a:cubicBezTo>
                      <a:cubicBezTo>
                        <a:pt x="3146379" y="357935"/>
                        <a:pt x="3212987" y="424542"/>
                        <a:pt x="3295151" y="424542"/>
                      </a:cubicBezTo>
                      <a:cubicBezTo>
                        <a:pt x="3377315" y="424542"/>
                        <a:pt x="3443922" y="357935"/>
                        <a:pt x="3443922" y="275771"/>
                      </a:cubicBezTo>
                      <a:cubicBezTo>
                        <a:pt x="3443922" y="214148"/>
                        <a:pt x="3406456" y="161275"/>
                        <a:pt x="3353059" y="138691"/>
                      </a:cubicBezTo>
                      <a:lnTo>
                        <a:pt x="3336539" y="135355"/>
                      </a:lnTo>
                      <a:lnTo>
                        <a:pt x="3336539" y="0"/>
                      </a:lnTo>
                      <a:lnTo>
                        <a:pt x="3745751" y="0"/>
                      </a:lnTo>
                      <a:lnTo>
                        <a:pt x="3745751" y="135355"/>
                      </a:lnTo>
                      <a:lnTo>
                        <a:pt x="3729231" y="138691"/>
                      </a:lnTo>
                      <a:cubicBezTo>
                        <a:pt x="3675835" y="161275"/>
                        <a:pt x="3638368" y="214148"/>
                        <a:pt x="3638368" y="275771"/>
                      </a:cubicBezTo>
                      <a:cubicBezTo>
                        <a:pt x="3638368" y="357935"/>
                        <a:pt x="3704976" y="424542"/>
                        <a:pt x="3787140" y="424542"/>
                      </a:cubicBezTo>
                      <a:cubicBezTo>
                        <a:pt x="3869304" y="424542"/>
                        <a:pt x="3935911" y="357935"/>
                        <a:pt x="3935911" y="275771"/>
                      </a:cubicBezTo>
                      <a:cubicBezTo>
                        <a:pt x="3935911" y="214148"/>
                        <a:pt x="3898445" y="161275"/>
                        <a:pt x="3845048" y="138691"/>
                      </a:cubicBezTo>
                      <a:lnTo>
                        <a:pt x="3828528" y="135355"/>
                      </a:lnTo>
                      <a:lnTo>
                        <a:pt x="3828528" y="0"/>
                      </a:lnTo>
                      <a:lnTo>
                        <a:pt x="4403187" y="0"/>
                      </a:lnTo>
                      <a:lnTo>
                        <a:pt x="4403187" y="4564408"/>
                      </a:lnTo>
                      <a:lnTo>
                        <a:pt x="0" y="4564408"/>
                      </a:lnTo>
                      <a:close/>
                    </a:path>
                  </a:pathLst>
                </a:custGeom>
                <a:solidFill>
                  <a:srgbClr val="F7F0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="" xmlns:a16="http://schemas.microsoft.com/office/drawing/2014/main" id="{65096927-D3AD-4142-AAD4-075171DD9BBF}"/>
                    </a:ext>
                  </a:extLst>
                </p:cNvPr>
                <p:cNvSpPr/>
                <p:nvPr/>
              </p:nvSpPr>
              <p:spPr>
                <a:xfrm>
                  <a:off x="548640" y="1901371"/>
                  <a:ext cx="3302391" cy="986972"/>
                </a:xfrm>
                <a:prstGeom prst="rect">
                  <a:avLst/>
                </a:prstGeom>
                <a:solidFill>
                  <a:srgbClr val="00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id="{4A52491F-183B-47F4-9788-C017C13FA30F}"/>
                    </a:ext>
                  </a:extLst>
                </p:cNvPr>
                <p:cNvSpPr txBox="1"/>
                <p:nvPr/>
              </p:nvSpPr>
              <p:spPr>
                <a:xfrm>
                  <a:off x="713121" y="3520435"/>
                  <a:ext cx="3137910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200000"/>
                    </a:lnSpc>
                  </a:pPr>
                  <a:r>
                    <a:rPr lang="en-US" sz="4400" b="1" cap="all" dirty="0" err="1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4">
                              <a:shade val="20000"/>
                              <a:satMod val="245000"/>
                            </a:schemeClr>
                          </a:gs>
                          <a:gs pos="43000">
                            <a:schemeClr val="accent4">
                              <a:satMod val="255000"/>
                            </a:schemeClr>
                          </a:gs>
                          <a:gs pos="48000">
                            <a:schemeClr val="accent4">
                              <a:shade val="85000"/>
                              <a:satMod val="255000"/>
                            </a:schemeClr>
                          </a:gs>
                          <a:gs pos="100000">
                            <a:schemeClr val="accent4">
                              <a:shade val="20000"/>
                              <a:satMod val="245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28000" endPos="45000" dist="1000" dir="5400000" sy="-100000" algn="bl" rotWithShape="0"/>
                      </a:effectLst>
                      <a:latin typeface="NikoshBAN" pitchFamily="2" charset="0"/>
                      <a:ea typeface="Hand Of Sean" panose="02000500000000000000" pitchFamily="2" charset="-128"/>
                      <a:cs typeface="NikoshBAN" pitchFamily="2" charset="0"/>
                    </a:rPr>
                    <a:t>শিক্ষক</a:t>
                  </a:r>
                  <a:r>
                    <a:rPr lang="en-US" sz="4400" b="1" cap="all" dirty="0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4">
                              <a:shade val="20000"/>
                              <a:satMod val="245000"/>
                            </a:schemeClr>
                          </a:gs>
                          <a:gs pos="43000">
                            <a:schemeClr val="accent4">
                              <a:satMod val="255000"/>
                            </a:schemeClr>
                          </a:gs>
                          <a:gs pos="48000">
                            <a:schemeClr val="accent4">
                              <a:shade val="85000"/>
                              <a:satMod val="255000"/>
                            </a:schemeClr>
                          </a:gs>
                          <a:gs pos="100000">
                            <a:schemeClr val="accent4">
                              <a:shade val="20000"/>
                              <a:satMod val="245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28000" endPos="45000" dist="1000" dir="5400000" sy="-100000" algn="bl" rotWithShape="0"/>
                      </a:effectLst>
                      <a:latin typeface="NikoshBAN" pitchFamily="2" charset="0"/>
                      <a:ea typeface="Hand Of Sean" panose="02000500000000000000" pitchFamily="2" charset="-128"/>
                      <a:cs typeface="NikoshBAN" pitchFamily="2" charset="0"/>
                    </a:rPr>
                    <a:t> </a:t>
                  </a:r>
                  <a:r>
                    <a:rPr lang="en-US" sz="4400" b="1" cap="all" dirty="0" err="1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4">
                              <a:shade val="20000"/>
                              <a:satMod val="245000"/>
                            </a:schemeClr>
                          </a:gs>
                          <a:gs pos="43000">
                            <a:schemeClr val="accent4">
                              <a:satMod val="255000"/>
                            </a:schemeClr>
                          </a:gs>
                          <a:gs pos="48000">
                            <a:schemeClr val="accent4">
                              <a:shade val="85000"/>
                              <a:satMod val="255000"/>
                            </a:schemeClr>
                          </a:gs>
                          <a:gs pos="100000">
                            <a:schemeClr val="accent4">
                              <a:shade val="20000"/>
                              <a:satMod val="245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28000" endPos="45000" dist="1000" dir="5400000" sy="-100000" algn="bl" rotWithShape="0"/>
                      </a:effectLst>
                      <a:latin typeface="NikoshBAN" pitchFamily="2" charset="0"/>
                      <a:ea typeface="Hand Of Sean" panose="02000500000000000000" pitchFamily="2" charset="-128"/>
                      <a:cs typeface="NikoshBAN" pitchFamily="2" charset="0"/>
                    </a:rPr>
                    <a:t>পরিচিতি</a:t>
                  </a:r>
                  <a:r>
                    <a:rPr lang="en-US" sz="4400" b="1" cap="all" dirty="0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4">
                              <a:shade val="20000"/>
                              <a:satMod val="245000"/>
                            </a:schemeClr>
                          </a:gs>
                          <a:gs pos="43000">
                            <a:schemeClr val="accent4">
                              <a:satMod val="255000"/>
                            </a:schemeClr>
                          </a:gs>
                          <a:gs pos="48000">
                            <a:schemeClr val="accent4">
                              <a:shade val="85000"/>
                              <a:satMod val="255000"/>
                            </a:schemeClr>
                          </a:gs>
                          <a:gs pos="100000">
                            <a:schemeClr val="accent4">
                              <a:shade val="20000"/>
                              <a:satMod val="245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28000" endPos="45000" dist="1000" dir="5400000" sy="-100000" algn="bl" rotWithShape="0"/>
                      </a:effectLst>
                      <a:latin typeface="NikoshBAN" pitchFamily="2" charset="0"/>
                      <a:ea typeface="Hand Of Sean" panose="02000500000000000000" pitchFamily="2" charset="-128"/>
                      <a:cs typeface="NikoshBAN" pitchFamily="2" charset="0"/>
                    </a:rPr>
                    <a:t> </a:t>
                  </a: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="" xmlns:a16="http://schemas.microsoft.com/office/drawing/2014/main" id="{2C0F798F-7B2C-4530-B23C-4343862BA708}"/>
                    </a:ext>
                  </a:extLst>
                </p:cNvPr>
                <p:cNvSpPr/>
                <p:nvPr/>
              </p:nvSpPr>
              <p:spPr>
                <a:xfrm>
                  <a:off x="50057" y="688306"/>
                  <a:ext cx="1326129" cy="1438833"/>
                </a:xfrm>
                <a:custGeom>
                  <a:avLst/>
                  <a:gdLst>
                    <a:gd name="connsiteX0" fmla="*/ 87086 w 1553029"/>
                    <a:gd name="connsiteY0" fmla="*/ 856343 h 1219200"/>
                    <a:gd name="connsiteX1" fmla="*/ 1132115 w 1553029"/>
                    <a:gd name="connsiteY1" fmla="*/ 0 h 1219200"/>
                    <a:gd name="connsiteX2" fmla="*/ 1146629 w 1553029"/>
                    <a:gd name="connsiteY2" fmla="*/ 159657 h 1219200"/>
                    <a:gd name="connsiteX3" fmla="*/ 1248229 w 1553029"/>
                    <a:gd name="connsiteY3" fmla="*/ 116114 h 1219200"/>
                    <a:gd name="connsiteX4" fmla="*/ 1233715 w 1553029"/>
                    <a:gd name="connsiteY4" fmla="*/ 275771 h 1219200"/>
                    <a:gd name="connsiteX5" fmla="*/ 1378858 w 1553029"/>
                    <a:gd name="connsiteY5" fmla="*/ 217714 h 1219200"/>
                    <a:gd name="connsiteX6" fmla="*/ 1349829 w 1553029"/>
                    <a:gd name="connsiteY6" fmla="*/ 348343 h 1219200"/>
                    <a:gd name="connsiteX7" fmla="*/ 1451429 w 1553029"/>
                    <a:gd name="connsiteY7" fmla="*/ 333828 h 1219200"/>
                    <a:gd name="connsiteX8" fmla="*/ 1436915 w 1553029"/>
                    <a:gd name="connsiteY8" fmla="*/ 406400 h 1219200"/>
                    <a:gd name="connsiteX9" fmla="*/ 1553029 w 1553029"/>
                    <a:gd name="connsiteY9" fmla="*/ 377371 h 1219200"/>
                    <a:gd name="connsiteX10" fmla="*/ 435429 w 1553029"/>
                    <a:gd name="connsiteY10" fmla="*/ 1219200 h 1219200"/>
                    <a:gd name="connsiteX11" fmla="*/ 435429 w 1553029"/>
                    <a:gd name="connsiteY11" fmla="*/ 1132114 h 1219200"/>
                    <a:gd name="connsiteX12" fmla="*/ 319315 w 1553029"/>
                    <a:gd name="connsiteY12" fmla="*/ 1161143 h 1219200"/>
                    <a:gd name="connsiteX13" fmla="*/ 319315 w 1553029"/>
                    <a:gd name="connsiteY13" fmla="*/ 1045028 h 1219200"/>
                    <a:gd name="connsiteX14" fmla="*/ 174172 w 1553029"/>
                    <a:gd name="connsiteY14" fmla="*/ 1088571 h 1219200"/>
                    <a:gd name="connsiteX15" fmla="*/ 188686 w 1553029"/>
                    <a:gd name="connsiteY15" fmla="*/ 957943 h 1219200"/>
                    <a:gd name="connsiteX16" fmla="*/ 29029 w 1553029"/>
                    <a:gd name="connsiteY16" fmla="*/ 972457 h 1219200"/>
                    <a:gd name="connsiteX17" fmla="*/ 101600 w 1553029"/>
                    <a:gd name="connsiteY17" fmla="*/ 928914 h 1219200"/>
                    <a:gd name="connsiteX18" fmla="*/ 0 w 1553029"/>
                    <a:gd name="connsiteY18" fmla="*/ 928914 h 1219200"/>
                    <a:gd name="connsiteX19" fmla="*/ 87086 w 1553029"/>
                    <a:gd name="connsiteY19" fmla="*/ 856343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53029" h="1219200">
                      <a:moveTo>
                        <a:pt x="87086" y="856343"/>
                      </a:moveTo>
                      <a:lnTo>
                        <a:pt x="1132115" y="0"/>
                      </a:lnTo>
                      <a:lnTo>
                        <a:pt x="1146629" y="159657"/>
                      </a:lnTo>
                      <a:lnTo>
                        <a:pt x="1248229" y="116114"/>
                      </a:lnTo>
                      <a:lnTo>
                        <a:pt x="1233715" y="275771"/>
                      </a:lnTo>
                      <a:lnTo>
                        <a:pt x="1378858" y="217714"/>
                      </a:lnTo>
                      <a:lnTo>
                        <a:pt x="1349829" y="348343"/>
                      </a:lnTo>
                      <a:lnTo>
                        <a:pt x="1451429" y="333828"/>
                      </a:lnTo>
                      <a:lnTo>
                        <a:pt x="1436915" y="406400"/>
                      </a:lnTo>
                      <a:lnTo>
                        <a:pt x="1553029" y="377371"/>
                      </a:lnTo>
                      <a:lnTo>
                        <a:pt x="435429" y="1219200"/>
                      </a:lnTo>
                      <a:lnTo>
                        <a:pt x="435429" y="1132114"/>
                      </a:lnTo>
                      <a:lnTo>
                        <a:pt x="319315" y="1161143"/>
                      </a:lnTo>
                      <a:lnTo>
                        <a:pt x="319315" y="1045028"/>
                      </a:lnTo>
                      <a:lnTo>
                        <a:pt x="174172" y="1088571"/>
                      </a:lnTo>
                      <a:lnTo>
                        <a:pt x="188686" y="957943"/>
                      </a:lnTo>
                      <a:lnTo>
                        <a:pt x="29029" y="972457"/>
                      </a:lnTo>
                      <a:lnTo>
                        <a:pt x="101600" y="928914"/>
                      </a:lnTo>
                      <a:lnTo>
                        <a:pt x="0" y="928914"/>
                      </a:lnTo>
                      <a:lnTo>
                        <a:pt x="87086" y="856343"/>
                      </a:lnTo>
                      <a:close/>
                    </a:path>
                  </a:pathLst>
                </a:custGeom>
                <a:solidFill>
                  <a:srgbClr val="FFC0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3991349" y="1313878"/>
            <a:ext cx="4670357" cy="5119047"/>
            <a:chOff x="4096286" y="1282922"/>
            <a:chExt cx="4670357" cy="5119047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CB6400AD-3C7A-4E1D-AAB9-3D95691FC607}"/>
                </a:ext>
              </a:extLst>
            </p:cNvPr>
            <p:cNvGrpSpPr/>
            <p:nvPr/>
          </p:nvGrpSpPr>
          <p:grpSpPr>
            <a:xfrm>
              <a:off x="4270843" y="1437755"/>
              <a:ext cx="4495800" cy="4964214"/>
              <a:chOff x="4749229" y="2251710"/>
              <a:chExt cx="3185286" cy="2826327"/>
            </a:xfrm>
          </p:grpSpPr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86ABDEBA-1EA4-4B66-97D8-F5A40E6F37D1}"/>
                  </a:ext>
                </a:extLst>
              </p:cNvPr>
              <p:cNvSpPr/>
              <p:nvPr/>
            </p:nvSpPr>
            <p:spPr>
              <a:xfrm rot="5400000">
                <a:off x="6748914" y="3204949"/>
                <a:ext cx="1703294" cy="667909"/>
              </a:xfrm>
              <a:prstGeom prst="ellipse">
                <a:avLst/>
              </a:prstGeom>
              <a:solidFill>
                <a:schemeClr val="tx1">
                  <a:alpha val="46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497A0167-83A7-4749-9EE2-F2358BB34E43}"/>
                  </a:ext>
                </a:extLst>
              </p:cNvPr>
              <p:cNvSpPr/>
              <p:nvPr/>
            </p:nvSpPr>
            <p:spPr>
              <a:xfrm rot="520066">
                <a:off x="6005710" y="4392646"/>
                <a:ext cx="1703294" cy="667909"/>
              </a:xfrm>
              <a:prstGeom prst="rect">
                <a:avLst/>
              </a:prstGeom>
              <a:solidFill>
                <a:schemeClr val="tx1">
                  <a:alpha val="46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807BF623-C801-425B-90B5-C45B52D416EF}"/>
                  </a:ext>
                </a:extLst>
              </p:cNvPr>
              <p:cNvSpPr/>
              <p:nvPr/>
            </p:nvSpPr>
            <p:spPr>
              <a:xfrm rot="21149281">
                <a:off x="4749229" y="4410128"/>
                <a:ext cx="1703294" cy="667909"/>
              </a:xfrm>
              <a:prstGeom prst="rect">
                <a:avLst/>
              </a:prstGeom>
              <a:solidFill>
                <a:schemeClr val="tx1">
                  <a:alpha val="46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34">
                <a:extLst>
                  <a:ext uri="{FF2B5EF4-FFF2-40B4-BE49-F238E27FC236}">
                    <a16:creationId xmlns="" xmlns:a16="http://schemas.microsoft.com/office/drawing/2014/main" id="{E6D2CE2F-62ED-49F0-A4DE-70A8C068D60E}"/>
                  </a:ext>
                </a:extLst>
              </p:cNvPr>
              <p:cNvSpPr/>
              <p:nvPr/>
            </p:nvSpPr>
            <p:spPr>
              <a:xfrm>
                <a:off x="4818890" y="2251710"/>
                <a:ext cx="2897945" cy="2574387"/>
              </a:xfrm>
              <a:custGeom>
                <a:avLst/>
                <a:gdLst>
                  <a:gd name="connsiteX0" fmla="*/ 0 w 2897945"/>
                  <a:gd name="connsiteY0" fmla="*/ 0 h 2574387"/>
                  <a:gd name="connsiteX1" fmla="*/ 272153 w 2897945"/>
                  <a:gd name="connsiteY1" fmla="*/ 0 h 2574387"/>
                  <a:gd name="connsiteX2" fmla="*/ 272153 w 2897945"/>
                  <a:gd name="connsiteY2" fmla="*/ 114014 h 2574387"/>
                  <a:gd name="connsiteX3" fmla="*/ 259699 w 2897945"/>
                  <a:gd name="connsiteY3" fmla="*/ 116528 h 2574387"/>
                  <a:gd name="connsiteX4" fmla="*/ 182966 w 2897945"/>
                  <a:gd name="connsiteY4" fmla="*/ 232292 h 2574387"/>
                  <a:gd name="connsiteX5" fmla="*/ 308603 w 2897945"/>
                  <a:gd name="connsiteY5" fmla="*/ 357929 h 2574387"/>
                  <a:gd name="connsiteX6" fmla="*/ 434240 w 2897945"/>
                  <a:gd name="connsiteY6" fmla="*/ 232292 h 2574387"/>
                  <a:gd name="connsiteX7" fmla="*/ 357507 w 2897945"/>
                  <a:gd name="connsiteY7" fmla="*/ 116528 h 2574387"/>
                  <a:gd name="connsiteX8" fmla="*/ 345053 w 2897945"/>
                  <a:gd name="connsiteY8" fmla="*/ 114014 h 2574387"/>
                  <a:gd name="connsiteX9" fmla="*/ 345053 w 2897945"/>
                  <a:gd name="connsiteY9" fmla="*/ 0 h 2574387"/>
                  <a:gd name="connsiteX10" fmla="*/ 580756 w 2897945"/>
                  <a:gd name="connsiteY10" fmla="*/ 0 h 2574387"/>
                  <a:gd name="connsiteX11" fmla="*/ 580756 w 2897945"/>
                  <a:gd name="connsiteY11" fmla="*/ 114014 h 2574387"/>
                  <a:gd name="connsiteX12" fmla="*/ 568302 w 2897945"/>
                  <a:gd name="connsiteY12" fmla="*/ 116528 h 2574387"/>
                  <a:gd name="connsiteX13" fmla="*/ 491569 w 2897945"/>
                  <a:gd name="connsiteY13" fmla="*/ 232292 h 2574387"/>
                  <a:gd name="connsiteX14" fmla="*/ 617206 w 2897945"/>
                  <a:gd name="connsiteY14" fmla="*/ 357929 h 2574387"/>
                  <a:gd name="connsiteX15" fmla="*/ 742843 w 2897945"/>
                  <a:gd name="connsiteY15" fmla="*/ 232292 h 2574387"/>
                  <a:gd name="connsiteX16" fmla="*/ 666110 w 2897945"/>
                  <a:gd name="connsiteY16" fmla="*/ 116528 h 2574387"/>
                  <a:gd name="connsiteX17" fmla="*/ 653656 w 2897945"/>
                  <a:gd name="connsiteY17" fmla="*/ 114014 h 2574387"/>
                  <a:gd name="connsiteX18" fmla="*/ 653656 w 2897945"/>
                  <a:gd name="connsiteY18" fmla="*/ 0 h 2574387"/>
                  <a:gd name="connsiteX19" fmla="*/ 889360 w 2897945"/>
                  <a:gd name="connsiteY19" fmla="*/ 0 h 2574387"/>
                  <a:gd name="connsiteX20" fmla="*/ 889360 w 2897945"/>
                  <a:gd name="connsiteY20" fmla="*/ 114014 h 2574387"/>
                  <a:gd name="connsiteX21" fmla="*/ 876905 w 2897945"/>
                  <a:gd name="connsiteY21" fmla="*/ 116528 h 2574387"/>
                  <a:gd name="connsiteX22" fmla="*/ 800172 w 2897945"/>
                  <a:gd name="connsiteY22" fmla="*/ 232292 h 2574387"/>
                  <a:gd name="connsiteX23" fmla="*/ 925809 w 2897945"/>
                  <a:gd name="connsiteY23" fmla="*/ 357929 h 2574387"/>
                  <a:gd name="connsiteX24" fmla="*/ 1051446 w 2897945"/>
                  <a:gd name="connsiteY24" fmla="*/ 232292 h 2574387"/>
                  <a:gd name="connsiteX25" fmla="*/ 974713 w 2897945"/>
                  <a:gd name="connsiteY25" fmla="*/ 116528 h 2574387"/>
                  <a:gd name="connsiteX26" fmla="*/ 962259 w 2897945"/>
                  <a:gd name="connsiteY26" fmla="*/ 114014 h 2574387"/>
                  <a:gd name="connsiteX27" fmla="*/ 962259 w 2897945"/>
                  <a:gd name="connsiteY27" fmla="*/ 0 h 2574387"/>
                  <a:gd name="connsiteX28" fmla="*/ 1197963 w 2897945"/>
                  <a:gd name="connsiteY28" fmla="*/ 0 h 2574387"/>
                  <a:gd name="connsiteX29" fmla="*/ 1197963 w 2897945"/>
                  <a:gd name="connsiteY29" fmla="*/ 114014 h 2574387"/>
                  <a:gd name="connsiteX30" fmla="*/ 1185508 w 2897945"/>
                  <a:gd name="connsiteY30" fmla="*/ 116528 h 2574387"/>
                  <a:gd name="connsiteX31" fmla="*/ 1108775 w 2897945"/>
                  <a:gd name="connsiteY31" fmla="*/ 232292 h 2574387"/>
                  <a:gd name="connsiteX32" fmla="*/ 1234412 w 2897945"/>
                  <a:gd name="connsiteY32" fmla="*/ 357929 h 2574387"/>
                  <a:gd name="connsiteX33" fmla="*/ 1360049 w 2897945"/>
                  <a:gd name="connsiteY33" fmla="*/ 232292 h 2574387"/>
                  <a:gd name="connsiteX34" fmla="*/ 1283316 w 2897945"/>
                  <a:gd name="connsiteY34" fmla="*/ 116528 h 2574387"/>
                  <a:gd name="connsiteX35" fmla="*/ 1270862 w 2897945"/>
                  <a:gd name="connsiteY35" fmla="*/ 114014 h 2574387"/>
                  <a:gd name="connsiteX36" fmla="*/ 1270862 w 2897945"/>
                  <a:gd name="connsiteY36" fmla="*/ 0 h 2574387"/>
                  <a:gd name="connsiteX37" fmla="*/ 1506566 w 2897945"/>
                  <a:gd name="connsiteY37" fmla="*/ 0 h 2574387"/>
                  <a:gd name="connsiteX38" fmla="*/ 1506566 w 2897945"/>
                  <a:gd name="connsiteY38" fmla="*/ 114014 h 2574387"/>
                  <a:gd name="connsiteX39" fmla="*/ 1494111 w 2897945"/>
                  <a:gd name="connsiteY39" fmla="*/ 116528 h 2574387"/>
                  <a:gd name="connsiteX40" fmla="*/ 1417378 w 2897945"/>
                  <a:gd name="connsiteY40" fmla="*/ 232292 h 2574387"/>
                  <a:gd name="connsiteX41" fmla="*/ 1543015 w 2897945"/>
                  <a:gd name="connsiteY41" fmla="*/ 357929 h 2574387"/>
                  <a:gd name="connsiteX42" fmla="*/ 1668652 w 2897945"/>
                  <a:gd name="connsiteY42" fmla="*/ 232292 h 2574387"/>
                  <a:gd name="connsiteX43" fmla="*/ 1591919 w 2897945"/>
                  <a:gd name="connsiteY43" fmla="*/ 116528 h 2574387"/>
                  <a:gd name="connsiteX44" fmla="*/ 1579465 w 2897945"/>
                  <a:gd name="connsiteY44" fmla="*/ 114014 h 2574387"/>
                  <a:gd name="connsiteX45" fmla="*/ 1579465 w 2897945"/>
                  <a:gd name="connsiteY45" fmla="*/ 0 h 2574387"/>
                  <a:gd name="connsiteX46" fmla="*/ 1815169 w 2897945"/>
                  <a:gd name="connsiteY46" fmla="*/ 0 h 2574387"/>
                  <a:gd name="connsiteX47" fmla="*/ 1815169 w 2897945"/>
                  <a:gd name="connsiteY47" fmla="*/ 114014 h 2574387"/>
                  <a:gd name="connsiteX48" fmla="*/ 1802714 w 2897945"/>
                  <a:gd name="connsiteY48" fmla="*/ 116528 h 2574387"/>
                  <a:gd name="connsiteX49" fmla="*/ 1725981 w 2897945"/>
                  <a:gd name="connsiteY49" fmla="*/ 232292 h 2574387"/>
                  <a:gd name="connsiteX50" fmla="*/ 1851618 w 2897945"/>
                  <a:gd name="connsiteY50" fmla="*/ 357929 h 2574387"/>
                  <a:gd name="connsiteX51" fmla="*/ 1977255 w 2897945"/>
                  <a:gd name="connsiteY51" fmla="*/ 232292 h 2574387"/>
                  <a:gd name="connsiteX52" fmla="*/ 1900522 w 2897945"/>
                  <a:gd name="connsiteY52" fmla="*/ 116528 h 2574387"/>
                  <a:gd name="connsiteX53" fmla="*/ 1888068 w 2897945"/>
                  <a:gd name="connsiteY53" fmla="*/ 114014 h 2574387"/>
                  <a:gd name="connsiteX54" fmla="*/ 1888068 w 2897945"/>
                  <a:gd name="connsiteY54" fmla="*/ 0 h 2574387"/>
                  <a:gd name="connsiteX55" fmla="*/ 2123772 w 2897945"/>
                  <a:gd name="connsiteY55" fmla="*/ 0 h 2574387"/>
                  <a:gd name="connsiteX56" fmla="*/ 2123772 w 2897945"/>
                  <a:gd name="connsiteY56" fmla="*/ 114014 h 2574387"/>
                  <a:gd name="connsiteX57" fmla="*/ 2111317 w 2897945"/>
                  <a:gd name="connsiteY57" fmla="*/ 116528 h 2574387"/>
                  <a:gd name="connsiteX58" fmla="*/ 2034584 w 2897945"/>
                  <a:gd name="connsiteY58" fmla="*/ 232292 h 2574387"/>
                  <a:gd name="connsiteX59" fmla="*/ 2160221 w 2897945"/>
                  <a:gd name="connsiteY59" fmla="*/ 357929 h 2574387"/>
                  <a:gd name="connsiteX60" fmla="*/ 2285858 w 2897945"/>
                  <a:gd name="connsiteY60" fmla="*/ 232292 h 2574387"/>
                  <a:gd name="connsiteX61" fmla="*/ 2209125 w 2897945"/>
                  <a:gd name="connsiteY61" fmla="*/ 116528 h 2574387"/>
                  <a:gd name="connsiteX62" fmla="*/ 2196671 w 2897945"/>
                  <a:gd name="connsiteY62" fmla="*/ 114014 h 2574387"/>
                  <a:gd name="connsiteX63" fmla="*/ 2196671 w 2897945"/>
                  <a:gd name="connsiteY63" fmla="*/ 0 h 2574387"/>
                  <a:gd name="connsiteX64" fmla="*/ 2432375 w 2897945"/>
                  <a:gd name="connsiteY64" fmla="*/ 0 h 2574387"/>
                  <a:gd name="connsiteX65" fmla="*/ 2432375 w 2897945"/>
                  <a:gd name="connsiteY65" fmla="*/ 114014 h 2574387"/>
                  <a:gd name="connsiteX66" fmla="*/ 2419920 w 2897945"/>
                  <a:gd name="connsiteY66" fmla="*/ 116528 h 2574387"/>
                  <a:gd name="connsiteX67" fmla="*/ 2343187 w 2897945"/>
                  <a:gd name="connsiteY67" fmla="*/ 232292 h 2574387"/>
                  <a:gd name="connsiteX68" fmla="*/ 2468824 w 2897945"/>
                  <a:gd name="connsiteY68" fmla="*/ 357929 h 2574387"/>
                  <a:gd name="connsiteX69" fmla="*/ 2594461 w 2897945"/>
                  <a:gd name="connsiteY69" fmla="*/ 232292 h 2574387"/>
                  <a:gd name="connsiteX70" fmla="*/ 2517728 w 2897945"/>
                  <a:gd name="connsiteY70" fmla="*/ 116528 h 2574387"/>
                  <a:gd name="connsiteX71" fmla="*/ 2505274 w 2897945"/>
                  <a:gd name="connsiteY71" fmla="*/ 114014 h 2574387"/>
                  <a:gd name="connsiteX72" fmla="*/ 2505274 w 2897945"/>
                  <a:gd name="connsiteY72" fmla="*/ 0 h 2574387"/>
                  <a:gd name="connsiteX73" fmla="*/ 2897945 w 2897945"/>
                  <a:gd name="connsiteY73" fmla="*/ 0 h 2574387"/>
                  <a:gd name="connsiteX74" fmla="*/ 2897945 w 2897945"/>
                  <a:gd name="connsiteY74" fmla="*/ 2574387 h 2574387"/>
                  <a:gd name="connsiteX75" fmla="*/ 0 w 2897945"/>
                  <a:gd name="connsiteY75" fmla="*/ 2574387 h 257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897945" h="2574387">
                    <a:moveTo>
                      <a:pt x="0" y="0"/>
                    </a:moveTo>
                    <a:lnTo>
                      <a:pt x="272153" y="0"/>
                    </a:lnTo>
                    <a:lnTo>
                      <a:pt x="272153" y="114014"/>
                    </a:lnTo>
                    <a:lnTo>
                      <a:pt x="259699" y="116528"/>
                    </a:lnTo>
                    <a:cubicBezTo>
                      <a:pt x="214606" y="135601"/>
                      <a:pt x="182966" y="180251"/>
                      <a:pt x="182966" y="232292"/>
                    </a:cubicBezTo>
                    <a:cubicBezTo>
                      <a:pt x="182966" y="301679"/>
                      <a:pt x="239216" y="357929"/>
                      <a:pt x="308603" y="357929"/>
                    </a:cubicBezTo>
                    <a:cubicBezTo>
                      <a:pt x="377990" y="357929"/>
                      <a:pt x="434240" y="301679"/>
                      <a:pt x="434240" y="232292"/>
                    </a:cubicBezTo>
                    <a:cubicBezTo>
                      <a:pt x="434240" y="180251"/>
                      <a:pt x="402600" y="135601"/>
                      <a:pt x="357507" y="116528"/>
                    </a:cubicBezTo>
                    <a:lnTo>
                      <a:pt x="345053" y="114014"/>
                    </a:lnTo>
                    <a:lnTo>
                      <a:pt x="345053" y="0"/>
                    </a:lnTo>
                    <a:lnTo>
                      <a:pt x="580756" y="0"/>
                    </a:lnTo>
                    <a:lnTo>
                      <a:pt x="580756" y="114014"/>
                    </a:lnTo>
                    <a:lnTo>
                      <a:pt x="568302" y="116528"/>
                    </a:lnTo>
                    <a:cubicBezTo>
                      <a:pt x="523209" y="135601"/>
                      <a:pt x="491569" y="180251"/>
                      <a:pt x="491569" y="232292"/>
                    </a:cubicBezTo>
                    <a:cubicBezTo>
                      <a:pt x="491569" y="301679"/>
                      <a:pt x="547819" y="357929"/>
                      <a:pt x="617206" y="357929"/>
                    </a:cubicBezTo>
                    <a:cubicBezTo>
                      <a:pt x="686593" y="357929"/>
                      <a:pt x="742843" y="301679"/>
                      <a:pt x="742843" y="232292"/>
                    </a:cubicBezTo>
                    <a:cubicBezTo>
                      <a:pt x="742843" y="180251"/>
                      <a:pt x="711203" y="135601"/>
                      <a:pt x="666110" y="116528"/>
                    </a:cubicBezTo>
                    <a:lnTo>
                      <a:pt x="653656" y="114014"/>
                    </a:lnTo>
                    <a:lnTo>
                      <a:pt x="653656" y="0"/>
                    </a:lnTo>
                    <a:lnTo>
                      <a:pt x="889360" y="0"/>
                    </a:lnTo>
                    <a:lnTo>
                      <a:pt x="889360" y="114014"/>
                    </a:lnTo>
                    <a:lnTo>
                      <a:pt x="876905" y="116528"/>
                    </a:lnTo>
                    <a:cubicBezTo>
                      <a:pt x="831812" y="135601"/>
                      <a:pt x="800172" y="180251"/>
                      <a:pt x="800172" y="232292"/>
                    </a:cubicBezTo>
                    <a:cubicBezTo>
                      <a:pt x="800172" y="301679"/>
                      <a:pt x="856422" y="357929"/>
                      <a:pt x="925809" y="357929"/>
                    </a:cubicBezTo>
                    <a:cubicBezTo>
                      <a:pt x="995196" y="357929"/>
                      <a:pt x="1051446" y="301679"/>
                      <a:pt x="1051446" y="232292"/>
                    </a:cubicBezTo>
                    <a:cubicBezTo>
                      <a:pt x="1051446" y="180251"/>
                      <a:pt x="1019806" y="135601"/>
                      <a:pt x="974713" y="116528"/>
                    </a:cubicBezTo>
                    <a:lnTo>
                      <a:pt x="962259" y="114014"/>
                    </a:lnTo>
                    <a:lnTo>
                      <a:pt x="962259" y="0"/>
                    </a:lnTo>
                    <a:lnTo>
                      <a:pt x="1197963" y="0"/>
                    </a:lnTo>
                    <a:lnTo>
                      <a:pt x="1197963" y="114014"/>
                    </a:lnTo>
                    <a:lnTo>
                      <a:pt x="1185508" y="116528"/>
                    </a:lnTo>
                    <a:cubicBezTo>
                      <a:pt x="1140415" y="135601"/>
                      <a:pt x="1108775" y="180251"/>
                      <a:pt x="1108775" y="232292"/>
                    </a:cubicBezTo>
                    <a:cubicBezTo>
                      <a:pt x="1108775" y="301679"/>
                      <a:pt x="1165025" y="357929"/>
                      <a:pt x="1234412" y="357929"/>
                    </a:cubicBezTo>
                    <a:cubicBezTo>
                      <a:pt x="1303799" y="357929"/>
                      <a:pt x="1360049" y="301679"/>
                      <a:pt x="1360049" y="232292"/>
                    </a:cubicBezTo>
                    <a:cubicBezTo>
                      <a:pt x="1360049" y="180251"/>
                      <a:pt x="1328409" y="135601"/>
                      <a:pt x="1283316" y="116528"/>
                    </a:cubicBezTo>
                    <a:lnTo>
                      <a:pt x="1270862" y="114014"/>
                    </a:lnTo>
                    <a:lnTo>
                      <a:pt x="1270862" y="0"/>
                    </a:lnTo>
                    <a:lnTo>
                      <a:pt x="1506566" y="0"/>
                    </a:lnTo>
                    <a:lnTo>
                      <a:pt x="1506566" y="114014"/>
                    </a:lnTo>
                    <a:lnTo>
                      <a:pt x="1494111" y="116528"/>
                    </a:lnTo>
                    <a:cubicBezTo>
                      <a:pt x="1449018" y="135601"/>
                      <a:pt x="1417378" y="180251"/>
                      <a:pt x="1417378" y="232292"/>
                    </a:cubicBezTo>
                    <a:cubicBezTo>
                      <a:pt x="1417378" y="301679"/>
                      <a:pt x="1473628" y="357929"/>
                      <a:pt x="1543015" y="357929"/>
                    </a:cubicBezTo>
                    <a:cubicBezTo>
                      <a:pt x="1612402" y="357929"/>
                      <a:pt x="1668652" y="301679"/>
                      <a:pt x="1668652" y="232292"/>
                    </a:cubicBezTo>
                    <a:cubicBezTo>
                      <a:pt x="1668652" y="180251"/>
                      <a:pt x="1637012" y="135601"/>
                      <a:pt x="1591919" y="116528"/>
                    </a:cubicBezTo>
                    <a:lnTo>
                      <a:pt x="1579465" y="114014"/>
                    </a:lnTo>
                    <a:lnTo>
                      <a:pt x="1579465" y="0"/>
                    </a:lnTo>
                    <a:lnTo>
                      <a:pt x="1815169" y="0"/>
                    </a:lnTo>
                    <a:lnTo>
                      <a:pt x="1815169" y="114014"/>
                    </a:lnTo>
                    <a:lnTo>
                      <a:pt x="1802714" y="116528"/>
                    </a:lnTo>
                    <a:cubicBezTo>
                      <a:pt x="1757621" y="135601"/>
                      <a:pt x="1725981" y="180251"/>
                      <a:pt x="1725981" y="232292"/>
                    </a:cubicBezTo>
                    <a:cubicBezTo>
                      <a:pt x="1725981" y="301679"/>
                      <a:pt x="1782231" y="357929"/>
                      <a:pt x="1851618" y="357929"/>
                    </a:cubicBezTo>
                    <a:cubicBezTo>
                      <a:pt x="1921005" y="357929"/>
                      <a:pt x="1977255" y="301679"/>
                      <a:pt x="1977255" y="232292"/>
                    </a:cubicBezTo>
                    <a:cubicBezTo>
                      <a:pt x="1977255" y="180251"/>
                      <a:pt x="1945615" y="135601"/>
                      <a:pt x="1900522" y="116528"/>
                    </a:cubicBezTo>
                    <a:lnTo>
                      <a:pt x="1888068" y="114014"/>
                    </a:lnTo>
                    <a:lnTo>
                      <a:pt x="1888068" y="0"/>
                    </a:lnTo>
                    <a:lnTo>
                      <a:pt x="2123772" y="0"/>
                    </a:lnTo>
                    <a:lnTo>
                      <a:pt x="2123772" y="114014"/>
                    </a:lnTo>
                    <a:lnTo>
                      <a:pt x="2111317" y="116528"/>
                    </a:lnTo>
                    <a:cubicBezTo>
                      <a:pt x="2066224" y="135601"/>
                      <a:pt x="2034584" y="180251"/>
                      <a:pt x="2034584" y="232292"/>
                    </a:cubicBezTo>
                    <a:cubicBezTo>
                      <a:pt x="2034584" y="301679"/>
                      <a:pt x="2090834" y="357929"/>
                      <a:pt x="2160221" y="357929"/>
                    </a:cubicBezTo>
                    <a:cubicBezTo>
                      <a:pt x="2229608" y="357929"/>
                      <a:pt x="2285858" y="301679"/>
                      <a:pt x="2285858" y="232292"/>
                    </a:cubicBezTo>
                    <a:cubicBezTo>
                      <a:pt x="2285858" y="180251"/>
                      <a:pt x="2254218" y="135601"/>
                      <a:pt x="2209125" y="116528"/>
                    </a:cubicBezTo>
                    <a:lnTo>
                      <a:pt x="2196671" y="114014"/>
                    </a:lnTo>
                    <a:lnTo>
                      <a:pt x="2196671" y="0"/>
                    </a:lnTo>
                    <a:lnTo>
                      <a:pt x="2432375" y="0"/>
                    </a:lnTo>
                    <a:lnTo>
                      <a:pt x="2432375" y="114014"/>
                    </a:lnTo>
                    <a:lnTo>
                      <a:pt x="2419920" y="116528"/>
                    </a:lnTo>
                    <a:cubicBezTo>
                      <a:pt x="2374827" y="135601"/>
                      <a:pt x="2343187" y="180251"/>
                      <a:pt x="2343187" y="232292"/>
                    </a:cubicBezTo>
                    <a:cubicBezTo>
                      <a:pt x="2343187" y="301679"/>
                      <a:pt x="2399437" y="357929"/>
                      <a:pt x="2468824" y="357929"/>
                    </a:cubicBezTo>
                    <a:cubicBezTo>
                      <a:pt x="2538211" y="357929"/>
                      <a:pt x="2594461" y="301679"/>
                      <a:pt x="2594461" y="232292"/>
                    </a:cubicBezTo>
                    <a:cubicBezTo>
                      <a:pt x="2594461" y="180251"/>
                      <a:pt x="2562821" y="135601"/>
                      <a:pt x="2517728" y="116528"/>
                    </a:cubicBezTo>
                    <a:lnTo>
                      <a:pt x="2505274" y="114014"/>
                    </a:lnTo>
                    <a:lnTo>
                      <a:pt x="2505274" y="0"/>
                    </a:lnTo>
                    <a:lnTo>
                      <a:pt x="2897945" y="0"/>
                    </a:lnTo>
                    <a:lnTo>
                      <a:pt x="2897945" y="2574387"/>
                    </a:lnTo>
                    <a:lnTo>
                      <a:pt x="0" y="257438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6EC70BFC-5451-4B9B-848C-2E98F8BC706C}"/>
                  </a:ext>
                </a:extLst>
              </p:cNvPr>
              <p:cNvSpPr/>
              <p:nvPr/>
            </p:nvSpPr>
            <p:spPr>
              <a:xfrm>
                <a:off x="4818890" y="2730011"/>
                <a:ext cx="2897945" cy="576775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="" xmlns:a16="http://schemas.microsoft.com/office/drawing/2014/main" id="{397216C8-15F9-40FB-BB56-78E51224A07C}"/>
                  </a:ext>
                </a:extLst>
              </p:cNvPr>
              <p:cNvGrpSpPr/>
              <p:nvPr/>
            </p:nvGrpSpPr>
            <p:grpSpPr>
              <a:xfrm>
                <a:off x="5184650" y="3681973"/>
                <a:ext cx="2169148" cy="720825"/>
                <a:chOff x="1533378" y="3188725"/>
                <a:chExt cx="2169148" cy="720825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="" xmlns:a16="http://schemas.microsoft.com/office/drawing/2014/main" id="{9CF55AE5-7448-4B2C-9D7E-FFA192F614D6}"/>
                    </a:ext>
                  </a:extLst>
                </p:cNvPr>
                <p:cNvCxnSpPr/>
                <p:nvPr/>
              </p:nvCxnSpPr>
              <p:spPr>
                <a:xfrm>
                  <a:off x="1533378" y="3188725"/>
                  <a:ext cx="2166424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  <a:alpha val="56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="" xmlns:a16="http://schemas.microsoft.com/office/drawing/2014/main" id="{80618C04-AFEB-4343-A839-FA80C7918E0D}"/>
                    </a:ext>
                  </a:extLst>
                </p:cNvPr>
                <p:cNvCxnSpPr/>
                <p:nvPr/>
              </p:nvCxnSpPr>
              <p:spPr>
                <a:xfrm>
                  <a:off x="1534286" y="3429000"/>
                  <a:ext cx="2166424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  <a:alpha val="56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="" xmlns:a16="http://schemas.microsoft.com/office/drawing/2014/main" id="{93156012-A6FD-4784-93BD-A37AFC56BC1C}"/>
                    </a:ext>
                  </a:extLst>
                </p:cNvPr>
                <p:cNvCxnSpPr/>
                <p:nvPr/>
              </p:nvCxnSpPr>
              <p:spPr>
                <a:xfrm>
                  <a:off x="1535194" y="3669275"/>
                  <a:ext cx="2166424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  <a:alpha val="56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="" xmlns:a16="http://schemas.microsoft.com/office/drawing/2014/main" id="{507C1760-008D-48D4-B701-6824CA6A3C11}"/>
                    </a:ext>
                  </a:extLst>
                </p:cNvPr>
                <p:cNvCxnSpPr/>
                <p:nvPr/>
              </p:nvCxnSpPr>
              <p:spPr>
                <a:xfrm>
                  <a:off x="1536102" y="3909550"/>
                  <a:ext cx="2166424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  <a:alpha val="56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41B72C18-6F21-4A1B-BE76-94EB9E3FE444}"/>
                  </a:ext>
                </a:extLst>
              </p:cNvPr>
              <p:cNvSpPr txBox="1"/>
              <p:nvPr/>
            </p:nvSpPr>
            <p:spPr>
              <a:xfrm>
                <a:off x="4818890" y="3454563"/>
                <a:ext cx="2943019" cy="1033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বিপ্লব</a:t>
                </a:r>
                <a:r>
                  <a:rPr lang="en-US" sz="28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বাস্কি</a:t>
                </a:r>
                <a:endParaRPr 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সহকারী</a:t>
                </a:r>
                <a:r>
                  <a:rPr lang="en-US" sz="28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চব্বিশ</a:t>
                </a:r>
                <a:r>
                  <a:rPr lang="en-US" sz="28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নগর</a:t>
                </a:r>
                <a:r>
                  <a:rPr lang="en-US" sz="28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28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r>
                  <a:rPr lang="en-US" sz="28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কলেজ</a:t>
                </a:r>
                <a:endParaRPr 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গোদাগাড়ী</a:t>
                </a:r>
                <a:r>
                  <a:rPr lang="en-US" sz="28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রাজশাহী</a:t>
                </a:r>
                <a:r>
                  <a:rPr lang="en-US" sz="28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। </a:t>
                </a:r>
              </a:p>
            </p:txBody>
          </p:sp>
        </p:grpSp>
        <p:sp>
          <p:nvSpPr>
            <p:cNvPr id="51" name="Freeform: Shape 37">
              <a:extLst>
                <a:ext uri="{FF2B5EF4-FFF2-40B4-BE49-F238E27FC236}">
                  <a16:creationId xmlns="" xmlns:a16="http://schemas.microsoft.com/office/drawing/2014/main" id="{B2940421-D313-4AA4-A597-6E737318B1FA}"/>
                </a:ext>
              </a:extLst>
            </p:cNvPr>
            <p:cNvSpPr/>
            <p:nvPr/>
          </p:nvSpPr>
          <p:spPr>
            <a:xfrm rot="19876542">
              <a:off x="4096286" y="1282922"/>
              <a:ext cx="1474063" cy="484899"/>
            </a:xfrm>
            <a:custGeom>
              <a:avLst/>
              <a:gdLst>
                <a:gd name="connsiteX0" fmla="*/ 95415 w 1470991"/>
                <a:gd name="connsiteY0" fmla="*/ 0 h 381663"/>
                <a:gd name="connsiteX1" fmla="*/ 1407381 w 1470991"/>
                <a:gd name="connsiteY1" fmla="*/ 15903 h 381663"/>
                <a:gd name="connsiteX2" fmla="*/ 1343770 w 1470991"/>
                <a:gd name="connsiteY2" fmla="*/ 79513 h 381663"/>
                <a:gd name="connsiteX3" fmla="*/ 1439186 w 1470991"/>
                <a:gd name="connsiteY3" fmla="*/ 79513 h 381663"/>
                <a:gd name="connsiteX4" fmla="*/ 1375575 w 1470991"/>
                <a:gd name="connsiteY4" fmla="*/ 135172 h 381663"/>
                <a:gd name="connsiteX5" fmla="*/ 1375575 w 1470991"/>
                <a:gd name="connsiteY5" fmla="*/ 135172 h 381663"/>
                <a:gd name="connsiteX6" fmla="*/ 1383527 w 1470991"/>
                <a:gd name="connsiteY6" fmla="*/ 198783 h 381663"/>
                <a:gd name="connsiteX7" fmla="*/ 1439186 w 1470991"/>
                <a:gd name="connsiteY7" fmla="*/ 262393 h 381663"/>
                <a:gd name="connsiteX8" fmla="*/ 1399429 w 1470991"/>
                <a:gd name="connsiteY8" fmla="*/ 286247 h 381663"/>
                <a:gd name="connsiteX9" fmla="*/ 1439186 w 1470991"/>
                <a:gd name="connsiteY9" fmla="*/ 341906 h 381663"/>
                <a:gd name="connsiteX10" fmla="*/ 1470991 w 1470991"/>
                <a:gd name="connsiteY10" fmla="*/ 381663 h 381663"/>
                <a:gd name="connsiteX11" fmla="*/ 87464 w 1470991"/>
                <a:gd name="connsiteY11" fmla="*/ 381663 h 381663"/>
                <a:gd name="connsiteX12" fmla="*/ 127221 w 1470991"/>
                <a:gd name="connsiteY12" fmla="*/ 357809 h 381663"/>
                <a:gd name="connsiteX13" fmla="*/ 55659 w 1470991"/>
                <a:gd name="connsiteY13" fmla="*/ 341906 h 381663"/>
                <a:gd name="connsiteX14" fmla="*/ 135172 w 1470991"/>
                <a:gd name="connsiteY14" fmla="*/ 294198 h 381663"/>
                <a:gd name="connsiteX15" fmla="*/ 0 w 1470991"/>
                <a:gd name="connsiteY15" fmla="*/ 278296 h 381663"/>
                <a:gd name="connsiteX16" fmla="*/ 95415 w 1470991"/>
                <a:gd name="connsiteY16" fmla="*/ 238539 h 381663"/>
                <a:gd name="connsiteX17" fmla="*/ 39756 w 1470991"/>
                <a:gd name="connsiteY17" fmla="*/ 198783 h 381663"/>
                <a:gd name="connsiteX18" fmla="*/ 127221 w 1470991"/>
                <a:gd name="connsiteY18" fmla="*/ 159026 h 381663"/>
                <a:gd name="connsiteX19" fmla="*/ 23854 w 1470991"/>
                <a:gd name="connsiteY19" fmla="*/ 127221 h 381663"/>
                <a:gd name="connsiteX20" fmla="*/ 95415 w 1470991"/>
                <a:gd name="connsiteY20" fmla="*/ 103367 h 381663"/>
                <a:gd name="connsiteX21" fmla="*/ 23854 w 1470991"/>
                <a:gd name="connsiteY21" fmla="*/ 63610 h 381663"/>
                <a:gd name="connsiteX22" fmla="*/ 95415 w 1470991"/>
                <a:gd name="connsiteY22" fmla="*/ 0 h 38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70991" h="381663">
                  <a:moveTo>
                    <a:pt x="95415" y="0"/>
                  </a:moveTo>
                  <a:lnTo>
                    <a:pt x="1407381" y="15903"/>
                  </a:lnTo>
                  <a:lnTo>
                    <a:pt x="1343770" y="79513"/>
                  </a:lnTo>
                  <a:lnTo>
                    <a:pt x="1439186" y="79513"/>
                  </a:lnTo>
                  <a:lnTo>
                    <a:pt x="1375575" y="135172"/>
                  </a:lnTo>
                  <a:lnTo>
                    <a:pt x="1375575" y="135172"/>
                  </a:lnTo>
                  <a:lnTo>
                    <a:pt x="1383527" y="198783"/>
                  </a:lnTo>
                  <a:lnTo>
                    <a:pt x="1439186" y="262393"/>
                  </a:lnTo>
                  <a:lnTo>
                    <a:pt x="1399429" y="286247"/>
                  </a:lnTo>
                  <a:lnTo>
                    <a:pt x="1439186" y="341906"/>
                  </a:lnTo>
                  <a:lnTo>
                    <a:pt x="1470991" y="381663"/>
                  </a:lnTo>
                  <a:lnTo>
                    <a:pt x="87464" y="381663"/>
                  </a:lnTo>
                  <a:lnTo>
                    <a:pt x="127221" y="357809"/>
                  </a:lnTo>
                  <a:lnTo>
                    <a:pt x="55659" y="341906"/>
                  </a:lnTo>
                  <a:lnTo>
                    <a:pt x="135172" y="294198"/>
                  </a:lnTo>
                  <a:lnTo>
                    <a:pt x="0" y="278296"/>
                  </a:lnTo>
                  <a:lnTo>
                    <a:pt x="95415" y="238539"/>
                  </a:lnTo>
                  <a:lnTo>
                    <a:pt x="39756" y="198783"/>
                  </a:lnTo>
                  <a:lnTo>
                    <a:pt x="127221" y="159026"/>
                  </a:lnTo>
                  <a:lnTo>
                    <a:pt x="23854" y="127221"/>
                  </a:lnTo>
                  <a:lnTo>
                    <a:pt x="95415" y="103367"/>
                  </a:lnTo>
                  <a:lnTo>
                    <a:pt x="23854" y="63610"/>
                  </a:lnTo>
                  <a:lnTo>
                    <a:pt x="95415" y="0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54" name="Frame 53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Frame 54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2" name="Half Frame 51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Half Frame 52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173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" y="44134"/>
            <a:ext cx="9143214" cy="68150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34145" y="5334000"/>
            <a:ext cx="6109855" cy="1143000"/>
          </a:xfrm>
        </p:spPr>
        <p:txBody>
          <a:bodyPr>
            <a:noAutofit/>
          </a:bodyPr>
          <a:lstStyle/>
          <a:p>
            <a:pPr algn="ctr"/>
            <a:r>
              <a:rPr lang="bn-BD" sz="11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Autofit/>
          </a:bodyPr>
          <a:lstStyle/>
          <a:p>
            <a:r>
              <a:rPr lang="bn-BD" sz="6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6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n-BD" sz="6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710" y="2286000"/>
            <a:ext cx="8354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বাংলাদেশের ইতিহাস ও বিশ্বসভ্যতা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ও দশম 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তিনঃ বিশ্বসভ্যতা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5" name="Frame 14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Frame 15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Half Frame 12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Half Frame 13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0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" y="6927"/>
            <a:ext cx="9137940" cy="683201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21" name="Frame 20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Frame 21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Half Frame 18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Half Frame 19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27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686800" cy="637222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31" name="Frame 30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Frame 31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" name="Half Frame 28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Half Frame 29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06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5624945" cy="1143000"/>
          </a:xfrm>
        </p:spPr>
        <p:txBody>
          <a:bodyPr>
            <a:normAutofit/>
          </a:bodyPr>
          <a:lstStyle/>
          <a:p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048000"/>
            <a:ext cx="7020900" cy="1566863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4" name="Frame 13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Frame 14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Half Frame 11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72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>
            <a:noAutofit/>
          </a:bodyPr>
          <a:lstStyle/>
          <a:p>
            <a:r>
              <a:rPr lang="bn-BD" sz="66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10145"/>
            <a:ext cx="5809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শিক্ষার্থীরা-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667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7" name="Frame 16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Frame 17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" name="Half Frame 14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Half Frame 15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56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4229100" cy="5840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371600"/>
            <a:ext cx="4229099" cy="482549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26" name="Frame 25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Frame 26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Half Frame 23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Half Frame 24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361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6200" y="3390900"/>
            <a:ext cx="8534400" cy="2552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খ্রিস্টপূর্ব ৫০০০ থেকে ৩২০০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অববাহিকায়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৩২০০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খ্রিস্টপুর্বাব্দে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রাজবংশের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নরপতি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পুরোহিত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613" y="269084"/>
            <a:ext cx="2438400" cy="3078689"/>
            <a:chOff x="63459" y="404290"/>
            <a:chExt cx="2710032" cy="35326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8B351C9-38BC-4061-98EF-D8FF8F2324DC}"/>
                </a:ext>
              </a:extLst>
            </p:cNvPr>
            <p:cNvSpPr/>
            <p:nvPr/>
          </p:nvSpPr>
          <p:spPr>
            <a:xfrm rot="577091">
              <a:off x="1345882" y="3298500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14CCA03-D0D1-4BC8-B4F5-6E4DCEC592B3}"/>
                </a:ext>
              </a:extLst>
            </p:cNvPr>
            <p:cNvSpPr/>
            <p:nvPr/>
          </p:nvSpPr>
          <p:spPr>
            <a:xfrm rot="20903281">
              <a:off x="415224" y="3299203"/>
              <a:ext cx="142760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3459" y="404290"/>
              <a:ext cx="2569482" cy="3318665"/>
              <a:chOff x="152400" y="-79459"/>
              <a:chExt cx="2569482" cy="3508459"/>
            </a:xfrm>
          </p:grpSpPr>
          <p:sp>
            <p:nvSpPr>
              <p:cNvPr id="21" name="Freeform: Shape 18">
                <a:extLst>
                  <a:ext uri="{FF2B5EF4-FFF2-40B4-BE49-F238E27FC236}">
                    <a16:creationId xmlns:a16="http://schemas.microsoft.com/office/drawing/2014/main" xmlns="" id="{BF4F1F1E-718E-4AE2-A6D0-46BD2F873670}"/>
                  </a:ext>
                </a:extLst>
              </p:cNvPr>
              <p:cNvSpPr/>
              <p:nvPr/>
            </p:nvSpPr>
            <p:spPr>
              <a:xfrm>
                <a:off x="489446" y="343432"/>
                <a:ext cx="2232436" cy="3085568"/>
              </a:xfrm>
              <a:custGeom>
                <a:avLst/>
                <a:gdLst>
                  <a:gd name="connsiteX0" fmla="*/ 0 w 4403187"/>
                  <a:gd name="connsiteY0" fmla="*/ 0 h 4564408"/>
                  <a:gd name="connsiteX1" fmla="*/ 301828 w 4403187"/>
                  <a:gd name="connsiteY1" fmla="*/ 0 h 4564408"/>
                  <a:gd name="connsiteX2" fmla="*/ 301828 w 4403187"/>
                  <a:gd name="connsiteY2" fmla="*/ 135355 h 4564408"/>
                  <a:gd name="connsiteX3" fmla="*/ 285308 w 4403187"/>
                  <a:gd name="connsiteY3" fmla="*/ 138691 h 4564408"/>
                  <a:gd name="connsiteX4" fmla="*/ 194445 w 4403187"/>
                  <a:gd name="connsiteY4" fmla="*/ 275771 h 4564408"/>
                  <a:gd name="connsiteX5" fmla="*/ 343217 w 4403187"/>
                  <a:gd name="connsiteY5" fmla="*/ 424542 h 4564408"/>
                  <a:gd name="connsiteX6" fmla="*/ 491988 w 4403187"/>
                  <a:gd name="connsiteY6" fmla="*/ 275771 h 4564408"/>
                  <a:gd name="connsiteX7" fmla="*/ 401125 w 4403187"/>
                  <a:gd name="connsiteY7" fmla="*/ 138691 h 4564408"/>
                  <a:gd name="connsiteX8" fmla="*/ 384605 w 4403187"/>
                  <a:gd name="connsiteY8" fmla="*/ 135355 h 4564408"/>
                  <a:gd name="connsiteX9" fmla="*/ 384605 w 4403187"/>
                  <a:gd name="connsiteY9" fmla="*/ 0 h 4564408"/>
                  <a:gd name="connsiteX10" fmla="*/ 793817 w 4403187"/>
                  <a:gd name="connsiteY10" fmla="*/ 0 h 4564408"/>
                  <a:gd name="connsiteX11" fmla="*/ 793817 w 4403187"/>
                  <a:gd name="connsiteY11" fmla="*/ 135355 h 4564408"/>
                  <a:gd name="connsiteX12" fmla="*/ 777297 w 4403187"/>
                  <a:gd name="connsiteY12" fmla="*/ 138691 h 4564408"/>
                  <a:gd name="connsiteX13" fmla="*/ 686434 w 4403187"/>
                  <a:gd name="connsiteY13" fmla="*/ 275771 h 4564408"/>
                  <a:gd name="connsiteX14" fmla="*/ 835206 w 4403187"/>
                  <a:gd name="connsiteY14" fmla="*/ 424542 h 4564408"/>
                  <a:gd name="connsiteX15" fmla="*/ 983977 w 4403187"/>
                  <a:gd name="connsiteY15" fmla="*/ 275771 h 4564408"/>
                  <a:gd name="connsiteX16" fmla="*/ 893114 w 4403187"/>
                  <a:gd name="connsiteY16" fmla="*/ 138691 h 4564408"/>
                  <a:gd name="connsiteX17" fmla="*/ 876594 w 4403187"/>
                  <a:gd name="connsiteY17" fmla="*/ 135355 h 4564408"/>
                  <a:gd name="connsiteX18" fmla="*/ 876594 w 4403187"/>
                  <a:gd name="connsiteY18" fmla="*/ 0 h 4564408"/>
                  <a:gd name="connsiteX19" fmla="*/ 1285806 w 4403187"/>
                  <a:gd name="connsiteY19" fmla="*/ 0 h 4564408"/>
                  <a:gd name="connsiteX20" fmla="*/ 1285806 w 4403187"/>
                  <a:gd name="connsiteY20" fmla="*/ 135355 h 4564408"/>
                  <a:gd name="connsiteX21" fmla="*/ 1269286 w 4403187"/>
                  <a:gd name="connsiteY21" fmla="*/ 138691 h 4564408"/>
                  <a:gd name="connsiteX22" fmla="*/ 1178423 w 4403187"/>
                  <a:gd name="connsiteY22" fmla="*/ 275771 h 4564408"/>
                  <a:gd name="connsiteX23" fmla="*/ 1327195 w 4403187"/>
                  <a:gd name="connsiteY23" fmla="*/ 424542 h 4564408"/>
                  <a:gd name="connsiteX24" fmla="*/ 1475966 w 4403187"/>
                  <a:gd name="connsiteY24" fmla="*/ 275771 h 4564408"/>
                  <a:gd name="connsiteX25" fmla="*/ 1385103 w 4403187"/>
                  <a:gd name="connsiteY25" fmla="*/ 138691 h 4564408"/>
                  <a:gd name="connsiteX26" fmla="*/ 1368583 w 4403187"/>
                  <a:gd name="connsiteY26" fmla="*/ 135355 h 4564408"/>
                  <a:gd name="connsiteX27" fmla="*/ 1368583 w 4403187"/>
                  <a:gd name="connsiteY27" fmla="*/ 0 h 4564408"/>
                  <a:gd name="connsiteX28" fmla="*/ 1777795 w 4403187"/>
                  <a:gd name="connsiteY28" fmla="*/ 0 h 4564408"/>
                  <a:gd name="connsiteX29" fmla="*/ 1777795 w 4403187"/>
                  <a:gd name="connsiteY29" fmla="*/ 135355 h 4564408"/>
                  <a:gd name="connsiteX30" fmla="*/ 1761275 w 4403187"/>
                  <a:gd name="connsiteY30" fmla="*/ 138691 h 4564408"/>
                  <a:gd name="connsiteX31" fmla="*/ 1670412 w 4403187"/>
                  <a:gd name="connsiteY31" fmla="*/ 275771 h 4564408"/>
                  <a:gd name="connsiteX32" fmla="*/ 1819184 w 4403187"/>
                  <a:gd name="connsiteY32" fmla="*/ 424542 h 4564408"/>
                  <a:gd name="connsiteX33" fmla="*/ 1967955 w 4403187"/>
                  <a:gd name="connsiteY33" fmla="*/ 275771 h 4564408"/>
                  <a:gd name="connsiteX34" fmla="*/ 1877092 w 4403187"/>
                  <a:gd name="connsiteY34" fmla="*/ 138691 h 4564408"/>
                  <a:gd name="connsiteX35" fmla="*/ 1860572 w 4403187"/>
                  <a:gd name="connsiteY35" fmla="*/ 135355 h 4564408"/>
                  <a:gd name="connsiteX36" fmla="*/ 1860572 w 4403187"/>
                  <a:gd name="connsiteY36" fmla="*/ 0 h 4564408"/>
                  <a:gd name="connsiteX37" fmla="*/ 2269784 w 4403187"/>
                  <a:gd name="connsiteY37" fmla="*/ 0 h 4564408"/>
                  <a:gd name="connsiteX38" fmla="*/ 2269784 w 4403187"/>
                  <a:gd name="connsiteY38" fmla="*/ 135355 h 4564408"/>
                  <a:gd name="connsiteX39" fmla="*/ 2253264 w 4403187"/>
                  <a:gd name="connsiteY39" fmla="*/ 138691 h 4564408"/>
                  <a:gd name="connsiteX40" fmla="*/ 2162401 w 4403187"/>
                  <a:gd name="connsiteY40" fmla="*/ 275771 h 4564408"/>
                  <a:gd name="connsiteX41" fmla="*/ 2311173 w 4403187"/>
                  <a:gd name="connsiteY41" fmla="*/ 424542 h 4564408"/>
                  <a:gd name="connsiteX42" fmla="*/ 2459944 w 4403187"/>
                  <a:gd name="connsiteY42" fmla="*/ 275771 h 4564408"/>
                  <a:gd name="connsiteX43" fmla="*/ 2369081 w 4403187"/>
                  <a:gd name="connsiteY43" fmla="*/ 138691 h 4564408"/>
                  <a:gd name="connsiteX44" fmla="*/ 2352561 w 4403187"/>
                  <a:gd name="connsiteY44" fmla="*/ 135355 h 4564408"/>
                  <a:gd name="connsiteX45" fmla="*/ 2352561 w 4403187"/>
                  <a:gd name="connsiteY45" fmla="*/ 0 h 4564408"/>
                  <a:gd name="connsiteX46" fmla="*/ 2761773 w 4403187"/>
                  <a:gd name="connsiteY46" fmla="*/ 0 h 4564408"/>
                  <a:gd name="connsiteX47" fmla="*/ 2761773 w 4403187"/>
                  <a:gd name="connsiteY47" fmla="*/ 135355 h 4564408"/>
                  <a:gd name="connsiteX48" fmla="*/ 2745253 w 4403187"/>
                  <a:gd name="connsiteY48" fmla="*/ 138691 h 4564408"/>
                  <a:gd name="connsiteX49" fmla="*/ 2654390 w 4403187"/>
                  <a:gd name="connsiteY49" fmla="*/ 275771 h 4564408"/>
                  <a:gd name="connsiteX50" fmla="*/ 2803162 w 4403187"/>
                  <a:gd name="connsiteY50" fmla="*/ 424542 h 4564408"/>
                  <a:gd name="connsiteX51" fmla="*/ 2951933 w 4403187"/>
                  <a:gd name="connsiteY51" fmla="*/ 275771 h 4564408"/>
                  <a:gd name="connsiteX52" fmla="*/ 2861070 w 4403187"/>
                  <a:gd name="connsiteY52" fmla="*/ 138691 h 4564408"/>
                  <a:gd name="connsiteX53" fmla="*/ 2844550 w 4403187"/>
                  <a:gd name="connsiteY53" fmla="*/ 135355 h 4564408"/>
                  <a:gd name="connsiteX54" fmla="*/ 2844550 w 4403187"/>
                  <a:gd name="connsiteY54" fmla="*/ 0 h 4564408"/>
                  <a:gd name="connsiteX55" fmla="*/ 3253762 w 4403187"/>
                  <a:gd name="connsiteY55" fmla="*/ 0 h 4564408"/>
                  <a:gd name="connsiteX56" fmla="*/ 3253762 w 4403187"/>
                  <a:gd name="connsiteY56" fmla="*/ 135355 h 4564408"/>
                  <a:gd name="connsiteX57" fmla="*/ 3237242 w 4403187"/>
                  <a:gd name="connsiteY57" fmla="*/ 138691 h 4564408"/>
                  <a:gd name="connsiteX58" fmla="*/ 3146379 w 4403187"/>
                  <a:gd name="connsiteY58" fmla="*/ 275771 h 4564408"/>
                  <a:gd name="connsiteX59" fmla="*/ 3295151 w 4403187"/>
                  <a:gd name="connsiteY59" fmla="*/ 424542 h 4564408"/>
                  <a:gd name="connsiteX60" fmla="*/ 3443922 w 4403187"/>
                  <a:gd name="connsiteY60" fmla="*/ 275771 h 4564408"/>
                  <a:gd name="connsiteX61" fmla="*/ 3353059 w 4403187"/>
                  <a:gd name="connsiteY61" fmla="*/ 138691 h 4564408"/>
                  <a:gd name="connsiteX62" fmla="*/ 3336539 w 4403187"/>
                  <a:gd name="connsiteY62" fmla="*/ 135355 h 4564408"/>
                  <a:gd name="connsiteX63" fmla="*/ 3336539 w 4403187"/>
                  <a:gd name="connsiteY63" fmla="*/ 0 h 4564408"/>
                  <a:gd name="connsiteX64" fmla="*/ 3745751 w 4403187"/>
                  <a:gd name="connsiteY64" fmla="*/ 0 h 4564408"/>
                  <a:gd name="connsiteX65" fmla="*/ 3745751 w 4403187"/>
                  <a:gd name="connsiteY65" fmla="*/ 135355 h 4564408"/>
                  <a:gd name="connsiteX66" fmla="*/ 3729231 w 4403187"/>
                  <a:gd name="connsiteY66" fmla="*/ 138691 h 4564408"/>
                  <a:gd name="connsiteX67" fmla="*/ 3638368 w 4403187"/>
                  <a:gd name="connsiteY67" fmla="*/ 275771 h 4564408"/>
                  <a:gd name="connsiteX68" fmla="*/ 3787140 w 4403187"/>
                  <a:gd name="connsiteY68" fmla="*/ 424542 h 4564408"/>
                  <a:gd name="connsiteX69" fmla="*/ 3935911 w 4403187"/>
                  <a:gd name="connsiteY69" fmla="*/ 275771 h 4564408"/>
                  <a:gd name="connsiteX70" fmla="*/ 3845048 w 4403187"/>
                  <a:gd name="connsiteY70" fmla="*/ 138691 h 4564408"/>
                  <a:gd name="connsiteX71" fmla="*/ 3828528 w 4403187"/>
                  <a:gd name="connsiteY71" fmla="*/ 135355 h 4564408"/>
                  <a:gd name="connsiteX72" fmla="*/ 3828528 w 4403187"/>
                  <a:gd name="connsiteY72" fmla="*/ 0 h 4564408"/>
                  <a:gd name="connsiteX73" fmla="*/ 4403187 w 4403187"/>
                  <a:gd name="connsiteY73" fmla="*/ 0 h 4564408"/>
                  <a:gd name="connsiteX74" fmla="*/ 4403187 w 4403187"/>
                  <a:gd name="connsiteY74" fmla="*/ 4564408 h 4564408"/>
                  <a:gd name="connsiteX75" fmla="*/ 0 w 4403187"/>
                  <a:gd name="connsiteY75" fmla="*/ 4564408 h 456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403187" h="4564408">
                    <a:moveTo>
                      <a:pt x="0" y="0"/>
                    </a:moveTo>
                    <a:lnTo>
                      <a:pt x="301828" y="0"/>
                    </a:lnTo>
                    <a:lnTo>
                      <a:pt x="301828" y="135355"/>
                    </a:lnTo>
                    <a:lnTo>
                      <a:pt x="285308" y="138691"/>
                    </a:lnTo>
                    <a:cubicBezTo>
                      <a:pt x="231912" y="161275"/>
                      <a:pt x="194445" y="214148"/>
                      <a:pt x="194445" y="275771"/>
                    </a:cubicBezTo>
                    <a:cubicBezTo>
                      <a:pt x="194445" y="357935"/>
                      <a:pt x="261053" y="424542"/>
                      <a:pt x="343217" y="424542"/>
                    </a:cubicBezTo>
                    <a:cubicBezTo>
                      <a:pt x="425381" y="424542"/>
                      <a:pt x="491988" y="357935"/>
                      <a:pt x="491988" y="275771"/>
                    </a:cubicBezTo>
                    <a:cubicBezTo>
                      <a:pt x="491988" y="214148"/>
                      <a:pt x="454522" y="161275"/>
                      <a:pt x="401125" y="138691"/>
                    </a:cubicBezTo>
                    <a:lnTo>
                      <a:pt x="384605" y="135355"/>
                    </a:lnTo>
                    <a:lnTo>
                      <a:pt x="384605" y="0"/>
                    </a:lnTo>
                    <a:lnTo>
                      <a:pt x="793817" y="0"/>
                    </a:lnTo>
                    <a:lnTo>
                      <a:pt x="793817" y="135355"/>
                    </a:lnTo>
                    <a:lnTo>
                      <a:pt x="777297" y="138691"/>
                    </a:lnTo>
                    <a:cubicBezTo>
                      <a:pt x="723901" y="161275"/>
                      <a:pt x="686434" y="214148"/>
                      <a:pt x="686434" y="275771"/>
                    </a:cubicBezTo>
                    <a:cubicBezTo>
                      <a:pt x="686434" y="357935"/>
                      <a:pt x="753042" y="424542"/>
                      <a:pt x="835206" y="424542"/>
                    </a:cubicBezTo>
                    <a:cubicBezTo>
                      <a:pt x="917370" y="424542"/>
                      <a:pt x="983977" y="357935"/>
                      <a:pt x="983977" y="275771"/>
                    </a:cubicBezTo>
                    <a:cubicBezTo>
                      <a:pt x="983977" y="214148"/>
                      <a:pt x="946511" y="161275"/>
                      <a:pt x="893114" y="138691"/>
                    </a:cubicBezTo>
                    <a:lnTo>
                      <a:pt x="876594" y="135355"/>
                    </a:lnTo>
                    <a:lnTo>
                      <a:pt x="876594" y="0"/>
                    </a:lnTo>
                    <a:lnTo>
                      <a:pt x="1285806" y="0"/>
                    </a:lnTo>
                    <a:lnTo>
                      <a:pt x="1285806" y="135355"/>
                    </a:lnTo>
                    <a:lnTo>
                      <a:pt x="1269286" y="138691"/>
                    </a:lnTo>
                    <a:cubicBezTo>
                      <a:pt x="1215890" y="161275"/>
                      <a:pt x="1178423" y="214148"/>
                      <a:pt x="1178423" y="275771"/>
                    </a:cubicBezTo>
                    <a:cubicBezTo>
                      <a:pt x="1178423" y="357935"/>
                      <a:pt x="1245031" y="424542"/>
                      <a:pt x="1327195" y="424542"/>
                    </a:cubicBezTo>
                    <a:cubicBezTo>
                      <a:pt x="1409359" y="424542"/>
                      <a:pt x="1475966" y="357935"/>
                      <a:pt x="1475966" y="275771"/>
                    </a:cubicBezTo>
                    <a:cubicBezTo>
                      <a:pt x="1475966" y="214148"/>
                      <a:pt x="1438500" y="161275"/>
                      <a:pt x="1385103" y="138691"/>
                    </a:cubicBezTo>
                    <a:lnTo>
                      <a:pt x="1368583" y="135355"/>
                    </a:lnTo>
                    <a:lnTo>
                      <a:pt x="1368583" y="0"/>
                    </a:lnTo>
                    <a:lnTo>
                      <a:pt x="1777795" y="0"/>
                    </a:lnTo>
                    <a:lnTo>
                      <a:pt x="1777795" y="135355"/>
                    </a:lnTo>
                    <a:lnTo>
                      <a:pt x="1761275" y="138691"/>
                    </a:lnTo>
                    <a:cubicBezTo>
                      <a:pt x="1707879" y="161275"/>
                      <a:pt x="1670412" y="214148"/>
                      <a:pt x="1670412" y="275771"/>
                    </a:cubicBezTo>
                    <a:cubicBezTo>
                      <a:pt x="1670412" y="357935"/>
                      <a:pt x="1737020" y="424542"/>
                      <a:pt x="1819184" y="424542"/>
                    </a:cubicBezTo>
                    <a:cubicBezTo>
                      <a:pt x="1901348" y="424542"/>
                      <a:pt x="1967955" y="357935"/>
                      <a:pt x="1967955" y="275771"/>
                    </a:cubicBezTo>
                    <a:cubicBezTo>
                      <a:pt x="1967955" y="214148"/>
                      <a:pt x="1930489" y="161275"/>
                      <a:pt x="1877092" y="138691"/>
                    </a:cubicBezTo>
                    <a:lnTo>
                      <a:pt x="1860572" y="135355"/>
                    </a:lnTo>
                    <a:lnTo>
                      <a:pt x="1860572" y="0"/>
                    </a:lnTo>
                    <a:lnTo>
                      <a:pt x="2269784" y="0"/>
                    </a:lnTo>
                    <a:lnTo>
                      <a:pt x="2269784" y="135355"/>
                    </a:lnTo>
                    <a:lnTo>
                      <a:pt x="2253264" y="138691"/>
                    </a:lnTo>
                    <a:cubicBezTo>
                      <a:pt x="2199868" y="161275"/>
                      <a:pt x="2162401" y="214148"/>
                      <a:pt x="2162401" y="275771"/>
                    </a:cubicBezTo>
                    <a:cubicBezTo>
                      <a:pt x="2162401" y="357935"/>
                      <a:pt x="2229009" y="424542"/>
                      <a:pt x="2311173" y="424542"/>
                    </a:cubicBezTo>
                    <a:cubicBezTo>
                      <a:pt x="2393337" y="424542"/>
                      <a:pt x="2459944" y="357935"/>
                      <a:pt x="2459944" y="275771"/>
                    </a:cubicBezTo>
                    <a:cubicBezTo>
                      <a:pt x="2459944" y="214148"/>
                      <a:pt x="2422478" y="161275"/>
                      <a:pt x="2369081" y="138691"/>
                    </a:cubicBezTo>
                    <a:lnTo>
                      <a:pt x="2352561" y="135355"/>
                    </a:lnTo>
                    <a:lnTo>
                      <a:pt x="2352561" y="0"/>
                    </a:lnTo>
                    <a:lnTo>
                      <a:pt x="2761773" y="0"/>
                    </a:lnTo>
                    <a:lnTo>
                      <a:pt x="2761773" y="135355"/>
                    </a:lnTo>
                    <a:lnTo>
                      <a:pt x="2745253" y="138691"/>
                    </a:lnTo>
                    <a:cubicBezTo>
                      <a:pt x="2691857" y="161275"/>
                      <a:pt x="2654390" y="214148"/>
                      <a:pt x="2654390" y="275771"/>
                    </a:cubicBezTo>
                    <a:cubicBezTo>
                      <a:pt x="2654390" y="357935"/>
                      <a:pt x="2720998" y="424542"/>
                      <a:pt x="2803162" y="424542"/>
                    </a:cubicBezTo>
                    <a:cubicBezTo>
                      <a:pt x="2885326" y="424542"/>
                      <a:pt x="2951933" y="357935"/>
                      <a:pt x="2951933" y="275771"/>
                    </a:cubicBezTo>
                    <a:cubicBezTo>
                      <a:pt x="2951933" y="214148"/>
                      <a:pt x="2914467" y="161275"/>
                      <a:pt x="2861070" y="138691"/>
                    </a:cubicBezTo>
                    <a:lnTo>
                      <a:pt x="2844550" y="135355"/>
                    </a:lnTo>
                    <a:lnTo>
                      <a:pt x="2844550" y="0"/>
                    </a:lnTo>
                    <a:lnTo>
                      <a:pt x="3253762" y="0"/>
                    </a:lnTo>
                    <a:lnTo>
                      <a:pt x="3253762" y="135355"/>
                    </a:lnTo>
                    <a:lnTo>
                      <a:pt x="3237242" y="138691"/>
                    </a:lnTo>
                    <a:cubicBezTo>
                      <a:pt x="3183846" y="161275"/>
                      <a:pt x="3146379" y="214148"/>
                      <a:pt x="3146379" y="275771"/>
                    </a:cubicBezTo>
                    <a:cubicBezTo>
                      <a:pt x="3146379" y="357935"/>
                      <a:pt x="3212987" y="424542"/>
                      <a:pt x="3295151" y="424542"/>
                    </a:cubicBezTo>
                    <a:cubicBezTo>
                      <a:pt x="3377315" y="424542"/>
                      <a:pt x="3443922" y="357935"/>
                      <a:pt x="3443922" y="275771"/>
                    </a:cubicBezTo>
                    <a:cubicBezTo>
                      <a:pt x="3443922" y="214148"/>
                      <a:pt x="3406456" y="161275"/>
                      <a:pt x="3353059" y="138691"/>
                    </a:cubicBezTo>
                    <a:lnTo>
                      <a:pt x="3336539" y="135355"/>
                    </a:lnTo>
                    <a:lnTo>
                      <a:pt x="3336539" y="0"/>
                    </a:lnTo>
                    <a:lnTo>
                      <a:pt x="3745751" y="0"/>
                    </a:lnTo>
                    <a:lnTo>
                      <a:pt x="3745751" y="135355"/>
                    </a:lnTo>
                    <a:lnTo>
                      <a:pt x="3729231" y="138691"/>
                    </a:lnTo>
                    <a:cubicBezTo>
                      <a:pt x="3675835" y="161275"/>
                      <a:pt x="3638368" y="214148"/>
                      <a:pt x="3638368" y="275771"/>
                    </a:cubicBezTo>
                    <a:cubicBezTo>
                      <a:pt x="3638368" y="357935"/>
                      <a:pt x="3704976" y="424542"/>
                      <a:pt x="3787140" y="424542"/>
                    </a:cubicBezTo>
                    <a:cubicBezTo>
                      <a:pt x="3869304" y="424542"/>
                      <a:pt x="3935911" y="357935"/>
                      <a:pt x="3935911" y="275771"/>
                    </a:cubicBezTo>
                    <a:cubicBezTo>
                      <a:pt x="3935911" y="214148"/>
                      <a:pt x="3898445" y="161275"/>
                      <a:pt x="3845048" y="138691"/>
                    </a:cubicBezTo>
                    <a:lnTo>
                      <a:pt x="3828528" y="135355"/>
                    </a:lnTo>
                    <a:lnTo>
                      <a:pt x="3828528" y="0"/>
                    </a:lnTo>
                    <a:lnTo>
                      <a:pt x="4403187" y="0"/>
                    </a:lnTo>
                    <a:lnTo>
                      <a:pt x="4403187" y="4564408"/>
                    </a:lnTo>
                    <a:lnTo>
                      <a:pt x="0" y="4564408"/>
                    </a:lnTo>
                    <a:close/>
                  </a:path>
                </a:pathLst>
              </a:custGeom>
              <a:solidFill>
                <a:srgbClr val="F7F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5096927-D3AD-4142-AAD4-075171DD9BBF}"/>
                  </a:ext>
                </a:extLst>
              </p:cNvPr>
              <p:cNvSpPr/>
              <p:nvPr/>
            </p:nvSpPr>
            <p:spPr>
              <a:xfrm>
                <a:off x="489444" y="740582"/>
                <a:ext cx="2232437" cy="667199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40B12665-63D4-4E41-8F5D-EC25B831BE25}"/>
                  </a:ext>
                </a:extLst>
              </p:cNvPr>
              <p:cNvSpPr txBox="1"/>
              <p:nvPr/>
            </p:nvSpPr>
            <p:spPr>
              <a:xfrm>
                <a:off x="1752600" y="783604"/>
                <a:ext cx="8368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spc="300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D0F2F40C-DE15-4A65-B76B-33A5954CEB8F}"/>
                  </a:ext>
                </a:extLst>
              </p:cNvPr>
              <p:cNvSpPr txBox="1"/>
              <p:nvPr/>
            </p:nvSpPr>
            <p:spPr>
              <a:xfrm>
                <a:off x="576166" y="1504275"/>
                <a:ext cx="2145716" cy="97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err="1" smtClean="0">
                    <a:solidFill>
                      <a:srgbClr val="00CC99"/>
                    </a:solidFill>
                    <a:latin typeface="NikoshBAN" pitchFamily="2" charset="0"/>
                    <a:cs typeface="NikoshBAN" pitchFamily="2" charset="0"/>
                  </a:rPr>
                  <a:t>গৌড়</a:t>
                </a:r>
                <a:endParaRPr lang="en-US" sz="5400" b="1" dirty="0">
                  <a:solidFill>
                    <a:srgbClr val="00CC99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Freeform: Shape 26">
                <a:extLst>
                  <a:ext uri="{FF2B5EF4-FFF2-40B4-BE49-F238E27FC236}">
                    <a16:creationId xmlns:a16="http://schemas.microsoft.com/office/drawing/2014/main" xmlns="" id="{2C0F798F-7B2C-4530-B23C-4343862BA708}"/>
                  </a:ext>
                </a:extLst>
              </p:cNvPr>
              <p:cNvSpPr/>
              <p:nvPr/>
            </p:nvSpPr>
            <p:spPr>
              <a:xfrm>
                <a:off x="152400" y="-79459"/>
                <a:ext cx="896471" cy="972660"/>
              </a:xfrm>
              <a:custGeom>
                <a:avLst/>
                <a:gdLst>
                  <a:gd name="connsiteX0" fmla="*/ 87086 w 1553029"/>
                  <a:gd name="connsiteY0" fmla="*/ 856343 h 1219200"/>
                  <a:gd name="connsiteX1" fmla="*/ 1132115 w 1553029"/>
                  <a:gd name="connsiteY1" fmla="*/ 0 h 1219200"/>
                  <a:gd name="connsiteX2" fmla="*/ 1146629 w 1553029"/>
                  <a:gd name="connsiteY2" fmla="*/ 159657 h 1219200"/>
                  <a:gd name="connsiteX3" fmla="*/ 1248229 w 1553029"/>
                  <a:gd name="connsiteY3" fmla="*/ 116114 h 1219200"/>
                  <a:gd name="connsiteX4" fmla="*/ 1233715 w 1553029"/>
                  <a:gd name="connsiteY4" fmla="*/ 275771 h 1219200"/>
                  <a:gd name="connsiteX5" fmla="*/ 1378858 w 1553029"/>
                  <a:gd name="connsiteY5" fmla="*/ 217714 h 1219200"/>
                  <a:gd name="connsiteX6" fmla="*/ 1349829 w 1553029"/>
                  <a:gd name="connsiteY6" fmla="*/ 348343 h 1219200"/>
                  <a:gd name="connsiteX7" fmla="*/ 1451429 w 1553029"/>
                  <a:gd name="connsiteY7" fmla="*/ 333828 h 1219200"/>
                  <a:gd name="connsiteX8" fmla="*/ 1436915 w 1553029"/>
                  <a:gd name="connsiteY8" fmla="*/ 406400 h 1219200"/>
                  <a:gd name="connsiteX9" fmla="*/ 1553029 w 1553029"/>
                  <a:gd name="connsiteY9" fmla="*/ 377371 h 1219200"/>
                  <a:gd name="connsiteX10" fmla="*/ 435429 w 1553029"/>
                  <a:gd name="connsiteY10" fmla="*/ 1219200 h 1219200"/>
                  <a:gd name="connsiteX11" fmla="*/ 435429 w 1553029"/>
                  <a:gd name="connsiteY11" fmla="*/ 1132114 h 1219200"/>
                  <a:gd name="connsiteX12" fmla="*/ 319315 w 1553029"/>
                  <a:gd name="connsiteY12" fmla="*/ 1161143 h 1219200"/>
                  <a:gd name="connsiteX13" fmla="*/ 319315 w 1553029"/>
                  <a:gd name="connsiteY13" fmla="*/ 1045028 h 1219200"/>
                  <a:gd name="connsiteX14" fmla="*/ 174172 w 1553029"/>
                  <a:gd name="connsiteY14" fmla="*/ 1088571 h 1219200"/>
                  <a:gd name="connsiteX15" fmla="*/ 188686 w 1553029"/>
                  <a:gd name="connsiteY15" fmla="*/ 957943 h 1219200"/>
                  <a:gd name="connsiteX16" fmla="*/ 29029 w 1553029"/>
                  <a:gd name="connsiteY16" fmla="*/ 972457 h 1219200"/>
                  <a:gd name="connsiteX17" fmla="*/ 101600 w 1553029"/>
                  <a:gd name="connsiteY17" fmla="*/ 928914 h 1219200"/>
                  <a:gd name="connsiteX18" fmla="*/ 0 w 1553029"/>
                  <a:gd name="connsiteY18" fmla="*/ 928914 h 1219200"/>
                  <a:gd name="connsiteX19" fmla="*/ 87086 w 1553029"/>
                  <a:gd name="connsiteY19" fmla="*/ 856343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3029" h="1219200">
                    <a:moveTo>
                      <a:pt x="87086" y="856343"/>
                    </a:moveTo>
                    <a:lnTo>
                      <a:pt x="1132115" y="0"/>
                    </a:lnTo>
                    <a:lnTo>
                      <a:pt x="1146629" y="159657"/>
                    </a:lnTo>
                    <a:lnTo>
                      <a:pt x="1248229" y="116114"/>
                    </a:lnTo>
                    <a:lnTo>
                      <a:pt x="1233715" y="275771"/>
                    </a:lnTo>
                    <a:lnTo>
                      <a:pt x="1378858" y="217714"/>
                    </a:lnTo>
                    <a:lnTo>
                      <a:pt x="1349829" y="348343"/>
                    </a:lnTo>
                    <a:lnTo>
                      <a:pt x="1451429" y="333828"/>
                    </a:lnTo>
                    <a:lnTo>
                      <a:pt x="1436915" y="406400"/>
                    </a:lnTo>
                    <a:lnTo>
                      <a:pt x="1553029" y="377371"/>
                    </a:lnTo>
                    <a:lnTo>
                      <a:pt x="435429" y="1219200"/>
                    </a:lnTo>
                    <a:lnTo>
                      <a:pt x="435429" y="1132114"/>
                    </a:lnTo>
                    <a:lnTo>
                      <a:pt x="319315" y="1161143"/>
                    </a:lnTo>
                    <a:lnTo>
                      <a:pt x="319315" y="1045028"/>
                    </a:lnTo>
                    <a:lnTo>
                      <a:pt x="174172" y="1088571"/>
                    </a:lnTo>
                    <a:lnTo>
                      <a:pt x="188686" y="957943"/>
                    </a:lnTo>
                    <a:lnTo>
                      <a:pt x="29029" y="972457"/>
                    </a:lnTo>
                    <a:lnTo>
                      <a:pt x="101600" y="928914"/>
                    </a:lnTo>
                    <a:lnTo>
                      <a:pt x="0" y="928914"/>
                    </a:lnTo>
                    <a:lnTo>
                      <a:pt x="87086" y="856343"/>
                    </a:lnTo>
                    <a:close/>
                  </a:path>
                </a:pathLst>
              </a:cu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31" name="Frame 30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Frame 31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" name="Half Frame 28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Half Frame 29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12" y="312211"/>
            <a:ext cx="3048387" cy="3148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12211"/>
            <a:ext cx="3124200" cy="316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477</Words>
  <Application>Microsoft Office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পাঠ পরিচিতিঃ</vt:lpstr>
      <vt:lpstr>PowerPoint Presentation</vt:lpstr>
      <vt:lpstr>PowerPoint Presentation</vt:lpstr>
      <vt:lpstr>পাঠের শিরোনামঃ</vt:lpstr>
      <vt:lpstr>শিখনফলঃ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BIPLOB BASKI</dc:creator>
  <cp:lastModifiedBy>Windows User</cp:lastModifiedBy>
  <cp:revision>177</cp:revision>
  <dcterms:created xsi:type="dcterms:W3CDTF">2006-08-16T00:00:00Z</dcterms:created>
  <dcterms:modified xsi:type="dcterms:W3CDTF">2021-03-26T08:12:43Z</dcterms:modified>
</cp:coreProperties>
</file>