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74" r:id="rId2"/>
    <p:sldId id="380" r:id="rId3"/>
    <p:sldId id="381" r:id="rId4"/>
    <p:sldId id="382" r:id="rId5"/>
    <p:sldId id="400" r:id="rId6"/>
    <p:sldId id="399" r:id="rId7"/>
    <p:sldId id="401" r:id="rId8"/>
    <p:sldId id="402" r:id="rId9"/>
    <p:sldId id="403" r:id="rId10"/>
    <p:sldId id="404" r:id="rId11"/>
    <p:sldId id="267" r:id="rId12"/>
    <p:sldId id="268" r:id="rId13"/>
    <p:sldId id="337" r:id="rId14"/>
    <p:sldId id="432" r:id="rId15"/>
    <p:sldId id="406" r:id="rId16"/>
    <p:sldId id="411" r:id="rId17"/>
    <p:sldId id="338" r:id="rId18"/>
    <p:sldId id="409" r:id="rId19"/>
    <p:sldId id="339" r:id="rId20"/>
    <p:sldId id="410" r:id="rId21"/>
    <p:sldId id="412" r:id="rId22"/>
    <p:sldId id="413" r:id="rId23"/>
    <p:sldId id="414" r:id="rId24"/>
    <p:sldId id="415" r:id="rId25"/>
    <p:sldId id="416" r:id="rId26"/>
    <p:sldId id="417" r:id="rId27"/>
    <p:sldId id="420" r:id="rId28"/>
    <p:sldId id="419" r:id="rId29"/>
    <p:sldId id="418" r:id="rId30"/>
    <p:sldId id="367" r:id="rId31"/>
    <p:sldId id="421" r:id="rId32"/>
    <p:sldId id="422" r:id="rId33"/>
    <p:sldId id="424" r:id="rId34"/>
    <p:sldId id="369" r:id="rId35"/>
    <p:sldId id="423" r:id="rId36"/>
    <p:sldId id="371" r:id="rId37"/>
    <p:sldId id="426" r:id="rId38"/>
    <p:sldId id="425" r:id="rId39"/>
    <p:sldId id="427" r:id="rId40"/>
    <p:sldId id="437" r:id="rId41"/>
    <p:sldId id="373" r:id="rId42"/>
    <p:sldId id="428" r:id="rId43"/>
    <p:sldId id="433" r:id="rId44"/>
    <p:sldId id="430" r:id="rId45"/>
    <p:sldId id="431" r:id="rId46"/>
    <p:sldId id="435" r:id="rId47"/>
    <p:sldId id="436" r:id="rId48"/>
    <p:sldId id="279" r:id="rId49"/>
    <p:sldId id="280" r:id="rId50"/>
    <p:sldId id="293" r:id="rId51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0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4920B"/>
    <a:srgbClr val="0000C0"/>
    <a:srgbClr val="07073F"/>
    <a:srgbClr val="BA06BE"/>
    <a:srgbClr val="3E12FA"/>
    <a:srgbClr val="3A2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62" y="72"/>
      </p:cViewPr>
      <p:guideLst>
        <p:guide orient="horz" pos="2160"/>
        <p:guide pos="320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7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7000" y="127001"/>
            <a:ext cx="9969500" cy="5692090"/>
            <a:chOff x="-21709" y="-17734"/>
            <a:chExt cx="9192073" cy="7036504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4000" y="254000"/>
            <a:ext cx="9652000" cy="528565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567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1961"/>
            <a:chOff x="-21709" y="-17734"/>
            <a:chExt cx="9192073" cy="7036344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610"/>
              <a:chOff x="0" y="0"/>
              <a:chExt cx="9144000" cy="7018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5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2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5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2242" y="834198"/>
            <a:ext cx="9453966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7325" y="2605731"/>
            <a:ext cx="7543800" cy="13325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সহানুমান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3000" y="4077266"/>
            <a:ext cx="5791200" cy="13325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9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65200" y="483529"/>
            <a:ext cx="8128000" cy="1128889"/>
          </a:xfrm>
          <a:prstGeom prst="cloud">
            <a:avLst/>
          </a:prstGeom>
          <a:solidFill>
            <a:srgbClr val="3A24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333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33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7333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000" y="2400300"/>
            <a:ext cx="3386667" cy="183444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333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4667" y="1954389"/>
            <a:ext cx="5198533" cy="305082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778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সহানুমান</a:t>
            </a:r>
            <a:endParaRPr lang="en-US" sz="533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127000" y="92364"/>
            <a:ext cx="9969500" cy="5691961"/>
            <a:chOff x="-21709" y="-17734"/>
            <a:chExt cx="9192073" cy="7036344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8610"/>
              <a:chOff x="0" y="0"/>
              <a:chExt cx="9144000" cy="701861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5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4"/>
                <a:ext cx="3962401" cy="3452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5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</p:grp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762000" y="317500"/>
            <a:ext cx="3132667" cy="5080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Snip Single Corner Rectangle 10"/>
          <p:cNvSpPr/>
          <p:nvPr/>
        </p:nvSpPr>
        <p:spPr>
          <a:xfrm>
            <a:off x="4052454" y="740833"/>
            <a:ext cx="2636213" cy="430388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2497340" y="280537"/>
            <a:ext cx="5638801" cy="1522142"/>
          </a:xfrm>
          <a:prstGeom prst="star6">
            <a:avLst>
              <a:gd name="adj" fmla="val 35712"/>
              <a:gd name="hf" fmla="val 115470"/>
            </a:avLst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333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33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333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5200" y="1914877"/>
            <a:ext cx="7920181" cy="8466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935241" y="3034997"/>
            <a:ext cx="8763000" cy="846667"/>
          </a:xfrm>
          <a:prstGeom prst="homePlate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সহানুমান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Pentagon 17"/>
          <p:cNvSpPr/>
          <p:nvPr/>
        </p:nvSpPr>
        <p:spPr>
          <a:xfrm>
            <a:off x="935241" y="4068233"/>
            <a:ext cx="8945359" cy="846667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সহানুমানের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1961"/>
            <a:chOff x="-21709" y="-17734"/>
            <a:chExt cx="9192073" cy="7036344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8610"/>
              <a:chOff x="0" y="0"/>
              <a:chExt cx="9144000" cy="701861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5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2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5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</p:grpSp>
    </p:spTree>
    <p:extLst>
      <p:ext uri="{BB962C8B-B14F-4D97-AF65-F5344CB8AC3E}">
        <p14:creationId xmlns:p14="http://schemas.microsoft.com/office/powerpoint/2010/main" val="14731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641600" y="571500"/>
            <a:ext cx="5334000" cy="1371600"/>
          </a:xfrm>
          <a:prstGeom prst="bevel">
            <a:avLst>
              <a:gd name="adj" fmla="val 7320"/>
            </a:avLst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সহানুমান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2324100"/>
            <a:ext cx="94488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এরিস্টটল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32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975100" y="266700"/>
            <a:ext cx="3581400" cy="1066800"/>
          </a:xfrm>
          <a:prstGeom prst="cube">
            <a:avLst>
              <a:gd name="adj" fmla="val 5470"/>
            </a:avLst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224467" y="1558242"/>
            <a:ext cx="2895600" cy="1066800"/>
          </a:xfrm>
          <a:prstGeom prst="cube">
            <a:avLst>
              <a:gd name="adj" fmla="val 5470"/>
            </a:avLst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অবরোহ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6146800" y="1526653"/>
            <a:ext cx="2819400" cy="1066800"/>
          </a:xfrm>
          <a:prstGeom prst="cube">
            <a:avLst>
              <a:gd name="adj" fmla="val 5470"/>
            </a:avLst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আরোহ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36600" y="3031575"/>
            <a:ext cx="3182399" cy="1066800"/>
          </a:xfrm>
          <a:prstGeom prst="cube">
            <a:avLst>
              <a:gd name="adj" fmla="val 5470"/>
            </a:avLst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অমাধ্যম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851400" y="2967098"/>
            <a:ext cx="3276600" cy="1066800"/>
          </a:xfrm>
          <a:prstGeom prst="cube">
            <a:avLst>
              <a:gd name="adj" fmla="val 5470"/>
            </a:avLst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327400" y="4407543"/>
            <a:ext cx="6324600" cy="1066800"/>
          </a:xfrm>
          <a:prstGeom prst="cube">
            <a:avLst>
              <a:gd name="adj" fmla="val 5470"/>
            </a:avLst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সহানুমান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Moon 1"/>
          <p:cNvSpPr/>
          <p:nvPr/>
        </p:nvSpPr>
        <p:spPr>
          <a:xfrm rot="5400000">
            <a:off x="5240049" y="1255682"/>
            <a:ext cx="756667" cy="912303"/>
          </a:xfrm>
          <a:prstGeom prst="moon">
            <a:avLst>
              <a:gd name="adj" fmla="val 35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5400000">
            <a:off x="3992558" y="2551082"/>
            <a:ext cx="756667" cy="912303"/>
          </a:xfrm>
          <a:prstGeom prst="moon">
            <a:avLst>
              <a:gd name="adj" fmla="val 35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5842000" y="4033898"/>
            <a:ext cx="609600" cy="373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879600" y="571500"/>
            <a:ext cx="6858000" cy="1371600"/>
          </a:xfrm>
          <a:prstGeom prst="bevel">
            <a:avLst>
              <a:gd name="adj" fmla="val 7320"/>
            </a:avLst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2171700"/>
            <a:ext cx="94488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অনিবার্যভাবে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094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181100"/>
            <a:ext cx="2043112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2977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2627568"/>
            <a:ext cx="1398503" cy="8391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0400" y="5066083"/>
            <a:ext cx="28503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4150236"/>
            <a:ext cx="1398503" cy="8391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4152113"/>
            <a:ext cx="2043112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758504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4200" y="876300"/>
            <a:ext cx="9059333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সঙ্গতভাবে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250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1409700"/>
            <a:ext cx="94488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অনিবার্যভাবে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637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163233" y="190501"/>
            <a:ext cx="6172200" cy="838200"/>
          </a:xfrm>
          <a:prstGeom prst="bevel">
            <a:avLst/>
          </a:prstGeom>
          <a:solidFill>
            <a:srgbClr val="3E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" y="1181100"/>
            <a:ext cx="441113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-01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1" y="2171700"/>
            <a:ext cx="94742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4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90501"/>
            <a:ext cx="9677400" cy="5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6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181100"/>
            <a:ext cx="2043112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2977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637557"/>
            <a:ext cx="2043112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200" y="5066083"/>
            <a:ext cx="3307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160225"/>
            <a:ext cx="2043112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4152113"/>
            <a:ext cx="2043112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758504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6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4200" y="876300"/>
            <a:ext cx="9059333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002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297" y="190500"/>
            <a:ext cx="441113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-02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330" y="1333500"/>
            <a:ext cx="9474200" cy="42473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গমণ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76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7" y="1181100"/>
            <a:ext cx="2590800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2977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637557"/>
            <a:ext cx="1676400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5066083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160225"/>
            <a:ext cx="1676400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4152113"/>
            <a:ext cx="1859756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837368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975" y="2857500"/>
            <a:ext cx="3124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74200"/>
            <a:ext cx="3333750" cy="2219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8187" y="2857500"/>
            <a:ext cx="254317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85775"/>
            <a:ext cx="2795588" cy="221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667" y="4127500"/>
            <a:ext cx="905933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044476" y="1300202"/>
            <a:ext cx="3124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904907" y="1203365"/>
            <a:ext cx="254317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330" y="1333500"/>
            <a:ext cx="9474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297" y="114300"/>
            <a:ext cx="44111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-03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330" y="1028700"/>
            <a:ext cx="94742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অনিবার্যরূপে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আশ্রয়বাক্যগুলোর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অনিবার্য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964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2096947"/>
            <a:ext cx="3078956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ছাত্রীরা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876301"/>
            <a:ext cx="2926555" cy="1143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বুদ্ধিমতি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027799"/>
            <a:ext cx="2043112" cy="991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কুলছুম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6" y="2637557"/>
            <a:ext cx="2590799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9044" y="3543415"/>
            <a:ext cx="2621756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0" y="2629445"/>
            <a:ext cx="1676400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5066083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কুলছুম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160225"/>
            <a:ext cx="2362199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বুদ্ধিমতি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0" y="4152113"/>
            <a:ext cx="1683546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9118754">
            <a:off x="6989500" y="2035579"/>
            <a:ext cx="607412" cy="1408913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017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837368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2400" y="2790864"/>
            <a:ext cx="6324599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কুলছুম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বুদ্ধিমতি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33" y="479557"/>
            <a:ext cx="3333750" cy="1877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667" y="4127500"/>
            <a:ext cx="905933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কুলসুম</a:t>
            </a:r>
            <a:r>
              <a:rPr lang="en-US" sz="40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বুদ্ধিমতি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অনিবার্যরূপে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487971"/>
            <a:ext cx="3800474" cy="18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6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2096947"/>
            <a:ext cx="3078956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ছাত্রীরা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876301"/>
            <a:ext cx="2926555" cy="1143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বুদ্ধিমতি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027799"/>
            <a:ext cx="2043112" cy="991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1" y="2627568"/>
            <a:ext cx="2362198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9044" y="3543415"/>
            <a:ext cx="2621756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2629445"/>
            <a:ext cx="1859756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5066083"/>
            <a:ext cx="54102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-----------------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oon 19"/>
          <p:cNvSpPr/>
          <p:nvPr/>
        </p:nvSpPr>
        <p:spPr>
          <a:xfrm rot="9118754">
            <a:off x="6989500" y="2035579"/>
            <a:ext cx="607412" cy="1408913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017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837368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376681" y="1866901"/>
            <a:ext cx="4166236" cy="27515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9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29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29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4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1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6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6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33545" y="647702"/>
            <a:ext cx="3230762" cy="889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57866" tIns="28932" rIns="57866" bIns="2893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1866900"/>
            <a:ext cx="3098801" cy="289560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4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10396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4200" y="1104900"/>
            <a:ext cx="9059333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আশ্রয়বাক্যগুলোর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অনিবার্যরূপে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330" y="1028700"/>
            <a:ext cx="94742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-03</a:t>
            </a:r>
          </a:p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অনিবার্যরূপে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86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297" y="114300"/>
            <a:ext cx="44111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-04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330" y="1028700"/>
            <a:ext cx="94742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আশ্রয়বাক্যগুলোকে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করলেই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যুক্তিটি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794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181100"/>
            <a:ext cx="2043112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2977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2654229"/>
            <a:ext cx="1398503" cy="7857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0400" y="5066083"/>
            <a:ext cx="28503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4176897"/>
            <a:ext cx="1398503" cy="7857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4152113"/>
            <a:ext cx="2043112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758504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400" y="1181100"/>
            <a:ext cx="905933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আশ্রয়বাক্যগুলো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সিদ্ধান্তও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251200" y="193709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181100"/>
            <a:ext cx="2043112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সত্যবাদী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182977"/>
            <a:ext cx="1783555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6600" y="3543415"/>
            <a:ext cx="2774156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চোর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670072"/>
            <a:ext cx="2043112" cy="7540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600" y="5066083"/>
            <a:ext cx="31551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চোর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192740"/>
            <a:ext cx="2043112" cy="7540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সত্যবাদী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4152113"/>
            <a:ext cx="1859755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758504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12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400" y="952500"/>
            <a:ext cx="9059333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330" y="1028700"/>
            <a:ext cx="94742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-04</a:t>
            </a:r>
          </a:p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0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297" y="114300"/>
            <a:ext cx="44111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-05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330" y="1028700"/>
            <a:ext cx="94742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যোগসূত্র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96711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7" y="1181100"/>
            <a:ext cx="2590800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2977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637557"/>
            <a:ext cx="1676400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5066083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160225"/>
            <a:ext cx="1676400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4152113"/>
            <a:ext cx="1859756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31672" y="2629445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837368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24" y="508269"/>
            <a:ext cx="2590800" cy="8391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33890" y="1574639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365500" y="540729"/>
            <a:ext cx="3810000" cy="10844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57866" tIns="28932" rIns="57866" bIns="2893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03209" y="1821065"/>
            <a:ext cx="4972591" cy="3170035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06"/>
              </a:spcAft>
            </a:pP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06"/>
              </a:spcAft>
            </a:pP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সহানুমান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06"/>
              </a:spcAft>
            </a:pPr>
            <a:r>
              <a:rPr lang="en-US" sz="333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33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4635500" y="1487822"/>
            <a:ext cx="136626" cy="34809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17062"/>
            <a:ext cx="3629222" cy="324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4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313137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7" y="1181100"/>
            <a:ext cx="2590800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2977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637557"/>
            <a:ext cx="1676400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5066083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160225"/>
            <a:ext cx="1676400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4152113"/>
            <a:ext cx="1859756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31672" y="2629445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837368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24" y="508269"/>
            <a:ext cx="2590800" cy="8391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33890" y="1574639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5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6600" y="2781300"/>
            <a:ext cx="9059333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আশ্রয়বাকেই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8001"/>
            <a:ext cx="5715000" cy="25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181100"/>
            <a:ext cx="2043112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2977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2627568"/>
            <a:ext cx="1398503" cy="8391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0400" y="5066083"/>
            <a:ext cx="28503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4150236"/>
            <a:ext cx="1398503" cy="8391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4152113"/>
            <a:ext cx="2043112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758504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57" y="190500"/>
            <a:ext cx="2178844" cy="11568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33889" y="1574639"/>
            <a:ext cx="2094311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2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181100"/>
            <a:ext cx="2043112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82977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2627568"/>
            <a:ext cx="1398503" cy="8391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0400" y="5066083"/>
            <a:ext cx="28503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4" y="4150236"/>
            <a:ext cx="1398503" cy="8391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4152113"/>
            <a:ext cx="2043112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2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758504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5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400" y="2781300"/>
            <a:ext cx="9059333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আশ্রয়বাকেই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266700"/>
            <a:ext cx="4191000" cy="23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48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330" y="876300"/>
            <a:ext cx="9474200" cy="47089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-05</a:t>
            </a:r>
          </a:p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যোগসূত্র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95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484174"/>
            <a:ext cx="9550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3312974"/>
            <a:ext cx="9550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00" y="133870"/>
            <a:ext cx="9474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90500"/>
            <a:ext cx="9550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03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অনিবার্যরূপে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" y="2019300"/>
            <a:ext cx="9550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" y="3848100"/>
            <a:ext cx="9550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05।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485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608667" y="135467"/>
            <a:ext cx="7281333" cy="867833"/>
          </a:xfrm>
          <a:prstGeom prst="downArrow">
            <a:avLst/>
          </a:prstGeom>
          <a:solidFill>
            <a:srgbClr val="0707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3334" y="1003300"/>
            <a:ext cx="7789333" cy="787400"/>
          </a:xfrm>
          <a:prstGeom prst="roundRect">
            <a:avLst/>
          </a:prstGeom>
          <a:solidFill>
            <a:srgbClr val="3E12F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000" y="1917700"/>
            <a:ext cx="8610600" cy="787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556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000" y="2908300"/>
            <a:ext cx="8890000" cy="787400"/>
          </a:xfrm>
          <a:prstGeom prst="roundRect">
            <a:avLst/>
          </a:prstGeom>
          <a:solidFill>
            <a:srgbClr val="BA06B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000" y="3975100"/>
            <a:ext cx="9652000" cy="787400"/>
          </a:xfrm>
          <a:prstGeom prst="roundRect">
            <a:avLst/>
          </a:prstGeom>
          <a:solidFill>
            <a:srgbClr val="07073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46200" y="187678"/>
            <a:ext cx="7789333" cy="11458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333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333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333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338667" y="1866900"/>
            <a:ext cx="9652000" cy="2754489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333" dirty="0">
                <a:latin typeface="NikoshBAN" pitchFamily="2" charset="0"/>
                <a:cs typeface="NikoshBAN" pitchFamily="2" charset="0"/>
              </a:rPr>
              <a:t>01|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333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7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1961"/>
            <a:chOff x="-21709" y="-17734"/>
            <a:chExt cx="9192073" cy="7036344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610"/>
              <a:chOff x="0" y="0"/>
              <a:chExt cx="9144000" cy="7018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5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2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5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4" y="287295"/>
            <a:ext cx="9453965" cy="36223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634" y="3911042"/>
            <a:ext cx="9453966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sz="17000" dirty="0">
                <a:latin typeface="NikoshBAN" pitchFamily="2" charset="0"/>
                <a:cs typeface="NikoshBAN" pitchFamily="2" charset="0"/>
              </a:rPr>
              <a:t>ধন্যবাদ</a:t>
            </a:r>
            <a:br>
              <a:rPr lang="bn-BD" sz="17000" dirty="0">
                <a:latin typeface="NikoshBAN" pitchFamily="2" charset="0"/>
                <a:cs typeface="NikoshBAN" pitchFamily="2" charset="0"/>
              </a:rPr>
            </a:br>
            <a:r>
              <a:rPr lang="bn-BD" sz="9778" dirty="0"/>
              <a:t/>
            </a:r>
            <a:br>
              <a:rPr lang="bn-BD" sz="9778" dirty="0"/>
            </a:br>
            <a:endParaRPr lang="en-US" sz="9778" dirty="0"/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34" y="1807987"/>
            <a:ext cx="8805333" cy="422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1961"/>
            <a:chOff x="-21709" y="-17734"/>
            <a:chExt cx="9192073" cy="7036344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610"/>
              <a:chOff x="0" y="0"/>
              <a:chExt cx="9144000" cy="7018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5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2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5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1" y="266700"/>
            <a:ext cx="9448800" cy="35876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634" y="3911042"/>
            <a:ext cx="9453966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1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1961"/>
            <a:chOff x="-21709" y="-17734"/>
            <a:chExt cx="9192073" cy="7036344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610"/>
              <a:chOff x="0" y="0"/>
              <a:chExt cx="9144000" cy="7018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5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2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5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238500" y="2111927"/>
            <a:ext cx="4432300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1961"/>
            <a:chOff x="-21709" y="-17734"/>
            <a:chExt cx="9192073" cy="7036344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610"/>
              <a:chOff x="0" y="0"/>
              <a:chExt cx="9144000" cy="7018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5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2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5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2242" y="834198"/>
            <a:ext cx="9453966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095" y="3378999"/>
            <a:ext cx="4631733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অবরোহ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3238500" y="2321720"/>
            <a:ext cx="3594100" cy="208624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2413" y="3413477"/>
            <a:ext cx="4631733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4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1961"/>
            <a:chOff x="-21709" y="-17734"/>
            <a:chExt cx="9192073" cy="7036344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610"/>
              <a:chOff x="0" y="0"/>
              <a:chExt cx="9144000" cy="7018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5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2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5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5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2242" y="834198"/>
            <a:ext cx="9453966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অবরোহ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095" y="3378999"/>
            <a:ext cx="4631733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অমাধ্যম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3238500" y="2321720"/>
            <a:ext cx="3594100" cy="208624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2413" y="3413477"/>
            <a:ext cx="4631733" cy="1537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1877</TotalTime>
  <Words>850</Words>
  <Application>Microsoft Office PowerPoint</Application>
  <PresentationFormat>Custom</PresentationFormat>
  <Paragraphs>234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Vrinda</vt:lpstr>
      <vt:lpstr>Algerian</vt:lpstr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397</cp:revision>
  <dcterms:created xsi:type="dcterms:W3CDTF">2012-05-25T07:14:02Z</dcterms:created>
  <dcterms:modified xsi:type="dcterms:W3CDTF">2021-03-27T03:02:07Z</dcterms:modified>
</cp:coreProperties>
</file>