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82" r:id="rId3"/>
    <p:sldId id="262" r:id="rId4"/>
    <p:sldId id="260" r:id="rId5"/>
    <p:sldId id="267" r:id="rId6"/>
    <p:sldId id="263" r:id="rId7"/>
    <p:sldId id="264" r:id="rId8"/>
    <p:sldId id="278" r:id="rId9"/>
    <p:sldId id="270" r:id="rId10"/>
    <p:sldId id="256" r:id="rId11"/>
    <p:sldId id="281" r:id="rId12"/>
    <p:sldId id="266" r:id="rId13"/>
    <p:sldId id="271" r:id="rId14"/>
    <p:sldId id="272" r:id="rId15"/>
    <p:sldId id="273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DFF"/>
    <a:srgbClr val="070BAF"/>
    <a:srgbClr val="C2FF85"/>
    <a:srgbClr val="FABCFC"/>
    <a:srgbClr val="C1FFC1"/>
    <a:srgbClr val="00FFFF"/>
    <a:srgbClr val="CCECFF"/>
    <a:srgbClr val="99FF33"/>
    <a:srgbClr val="97FFFF"/>
    <a:srgbClr val="EEF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58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6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7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3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1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4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6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6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4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7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9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3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1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3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media9.wma"/><Relationship Id="rId7" Type="http://schemas.openxmlformats.org/officeDocument/2006/relationships/image" Target="../media/image16.jpeg"/><Relationship Id="rId2" Type="http://schemas.microsoft.com/office/2007/relationships/media" Target="../media/media9.wma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0.wma"/><Relationship Id="rId7" Type="http://schemas.openxmlformats.org/officeDocument/2006/relationships/image" Target="../media/image19.jpg"/><Relationship Id="rId2" Type="http://schemas.microsoft.com/office/2007/relationships/media" Target="../media/media10.wma"/><Relationship Id="rId1" Type="http://schemas.openxmlformats.org/officeDocument/2006/relationships/tags" Target="../tags/tag10.xml"/><Relationship Id="rId6" Type="http://schemas.openxmlformats.org/officeDocument/2006/relationships/image" Target="../media/image18.jp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2" Type="http://schemas.microsoft.com/office/2007/relationships/media" Target="../media/media11.wma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2.png"/><Relationship Id="rId2" Type="http://schemas.microsoft.com/office/2007/relationships/media" Target="../media/media13.wma"/><Relationship Id="rId1" Type="http://schemas.openxmlformats.org/officeDocument/2006/relationships/tags" Target="../tags/tag13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2.pn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2.png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28800" y="762000"/>
            <a:ext cx="5486400" cy="5334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2034" y="2362200"/>
            <a:ext cx="3013966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86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4"/>
    </mc:Choice>
    <mc:Fallback xmlns="">
      <p:transition spd="slow" advTm="10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8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92"/>
    </mc:Choice>
    <mc:Fallback xmlns="">
      <p:transition spd="slow" advTm="50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810000" cy="267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1111" b="10833"/>
          <a:stretch/>
        </p:blipFill>
        <p:spPr>
          <a:xfrm>
            <a:off x="609600" y="3155496"/>
            <a:ext cx="3810000" cy="267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 r="19434" b="7816"/>
          <a:stretch/>
        </p:blipFill>
        <p:spPr>
          <a:xfrm>
            <a:off x="4571998" y="457200"/>
            <a:ext cx="393061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/>
          <a:stretch/>
        </p:blipFill>
        <p:spPr>
          <a:xfrm>
            <a:off x="4571998" y="3188781"/>
            <a:ext cx="3930616" cy="264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098" y="1623498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149" y="3119786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489775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7824" y="5181600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489774"/>
            <a:ext cx="98616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892225"/>
            <a:ext cx="7893013" cy="523220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82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09"/>
    </mc:Choice>
    <mc:Fallback xmlns="">
      <p:transition spd="slow" advTm="53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67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2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02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02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6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6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1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06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6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6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2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06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1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0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4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41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41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8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8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0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81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05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86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34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48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24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38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67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Audio 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11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0"/>
    </mc:Choice>
    <mc:Fallback xmlns="">
      <p:transition spd="slow" advTm="20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9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5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9"/>
    </mc:Choice>
    <mc:Fallback xmlns="">
      <p:transition spd="slow" advTm="2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85800" y="56357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715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629400" y="5635752"/>
            <a:ext cx="914400" cy="612648"/>
          </a:xfrm>
          <a:prstGeom prst="flowChartAlternateProcess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570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4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5"/>
    </mc:Choice>
    <mc:Fallback xmlns="">
      <p:transition spd="slow" advTm="6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 isNarration="1"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1066800"/>
            <a:ext cx="7924800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9" y="2286000"/>
            <a:ext cx="7890510" cy="304698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21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4"/>
    </mc:Choice>
    <mc:Fallback xmlns="">
      <p:transition spd="slow" advTm="6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09600"/>
            <a:ext cx="7924802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24156" y="1447800"/>
            <a:ext cx="6072044" cy="4081552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>
                <a:gd name="adj1" fmla="val 10800000"/>
                <a:gd name="adj2" fmla="val 33722"/>
              </a:avLst>
            </a:prstTxWarp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2"/>
    </mc:Choice>
    <mc:Fallback xmlns="">
      <p:transition spd="slow" advTm="4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661651" y="2463625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7673" y="3180350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শেফালী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673" y="3960074"/>
            <a:ext cx="3817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গিয়াস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০১৭৩৮২৯৮৩১৫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" y="1411940"/>
            <a:ext cx="1488997" cy="14858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5712" y="2995049"/>
            <a:ext cx="3243077" cy="188175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2525"/>
              </a:avLst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৮ম-শ্রেণি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</a:t>
            </a:r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 descr="FB_IMG_1515672632588.jpg"/>
          <p:cNvPicPr>
            <a:picLocks noChangeAspect="1"/>
          </p:cNvPicPr>
          <p:nvPr/>
        </p:nvPicPr>
        <p:blipFill>
          <a:blip r:embed="rId4"/>
          <a:srcRect l="33692" t="16308" r="20430" b="43692"/>
          <a:stretch>
            <a:fillRect/>
          </a:stretch>
        </p:blipFill>
        <p:spPr>
          <a:xfrm>
            <a:off x="1585912" y="1028700"/>
            <a:ext cx="1828800" cy="18573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707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71998" y="1282505"/>
            <a:ext cx="0" cy="207029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2470" y="1371600"/>
            <a:ext cx="3657600" cy="584775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 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10625"/>
            <a:ext cx="6934200" cy="584775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1956375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8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5"/>
    </mc:Choice>
    <mc:Fallback xmlns="">
      <p:transition spd="slow" advTm="108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7848600" cy="45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7848600" cy="70788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মধ্যক ও প্রচুরক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2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75"/>
    </mc:Choice>
    <mc:Fallback xmlns="">
      <p:transition spd="slow" advTm="24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4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6"/>
    </mc:Choice>
    <mc:Fallback xmlns="">
      <p:transition spd="slow" advTm="13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94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মানের ক্রমানুসারে সাজালে যে মান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56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15"/>
    </mc:Choice>
    <mc:Fallback xmlns="">
      <p:transition spd="slow" advTm="72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09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08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38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90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5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0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6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3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45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69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760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35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50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1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64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788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055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2291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764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6764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514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মধ্যক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blipFill rotWithShape="0">
                <a:blip r:embed="rId6"/>
                <a:stretch>
                  <a:fillRect t="-4564" b="-4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6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42"/>
    </mc:Choice>
    <mc:Fallback xmlns="">
      <p:transition spd="slow" advTm="104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81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7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2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6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8046" y="57912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3716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3716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33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86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9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57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95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33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6101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719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419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48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86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24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924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48300" y="3225165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9600" y="3729097"/>
            <a:ext cx="8035636" cy="206210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32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3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30"/>
    </mc:Choice>
    <mc:Fallback xmlns="">
      <p:transition spd="slow" advTm="72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001000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607" y="22251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2387" y="22251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893" y="222510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8970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8035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034" y="275338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8341" y="2225100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22510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197" y="2753380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9539" y="2753380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2230160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924" y="22251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7200" y="2225100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9145" y="22251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6606" y="222510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470" y="4648200"/>
            <a:ext cx="80010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87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5"/>
    </mc:Choice>
    <mc:Fallback xmlns="">
      <p:transition spd="slow" advTm="17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|2.7|2.4|3.7|2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|6.9|2|1.3|0.6|2.1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0.9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8.6|2|11.7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5|15.1|2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7.3|2.6|5.1|12.2|8|15.1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|2.2|3.3|1.1|11.8|2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</TotalTime>
  <Words>534</Words>
  <Application>Microsoft Office PowerPoint</Application>
  <PresentationFormat>On-screen Show (4:3)</PresentationFormat>
  <Paragraphs>230</Paragraphs>
  <Slides>16</Slides>
  <Notes>15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Symbol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HP</cp:lastModifiedBy>
  <cp:revision>208</cp:revision>
  <dcterms:created xsi:type="dcterms:W3CDTF">2006-08-16T00:00:00Z</dcterms:created>
  <dcterms:modified xsi:type="dcterms:W3CDTF">2021-03-27T12:29:12Z</dcterms:modified>
</cp:coreProperties>
</file>