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8000" dirty="0" smtClean="0"/>
            <a:t>الدرس الاول</a:t>
          </a:r>
          <a:endParaRPr lang="en-US" sz="80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/>
        </a:p>
      </dgm:t>
    </dgm:pt>
    <dgm:pt modelId="{F8301BEF-C328-4B3B-8BDA-7894C1B0B88E}" type="sibTrans" cxnId="{A5184C41-D29A-4446-A1EB-92377FD30486}">
      <dgm:prSet/>
      <dgm:spPr/>
      <dgm:t>
        <a:bodyPr/>
        <a:lstStyle/>
        <a:p>
          <a:endParaRPr lang="en-US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r>
            <a:rPr lang="ar-SA" sz="6000" dirty="0" smtClean="0"/>
            <a:t>الاسلام دين التوحيد والنصيحة</a:t>
          </a:r>
          <a:endParaRPr lang="en-US" sz="6000" dirty="0"/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/>
        </a:p>
      </dgm:t>
    </dgm:pt>
    <dgm:pt modelId="{494114BA-1A40-47FF-920B-74F6631D2C95}" type="sibTrans" cxnId="{6B44EA43-668B-4233-B79C-A7A65C81C993}">
      <dgm:prSet/>
      <dgm:spPr/>
      <dgm:t>
        <a:bodyPr/>
        <a:lstStyle/>
        <a:p>
          <a:endParaRPr lang="en-US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4400" dirty="0" smtClean="0"/>
            <a:t>للصف السابع من الداخل </a:t>
          </a:r>
          <a:endParaRPr lang="en-US" sz="44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lvl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8000" kern="1200" dirty="0" smtClean="0"/>
            <a:t>الدرس الاول</a:t>
          </a:r>
          <a:endParaRPr lang="en-US" sz="80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kern="1200" dirty="0" smtClean="0"/>
            <a:t>الاسلام دين التوحيد والنصيحة</a:t>
          </a:r>
          <a:endParaRPr lang="en-US" sz="6000" kern="1200" dirty="0"/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للصف السابع من الداخل </a:t>
          </a:r>
          <a:endParaRPr lang="en-US" sz="44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ar-SA" sz="16600" dirty="0" smtClean="0">
                <a:solidFill>
                  <a:srgbClr val="002060"/>
                </a:solidFill>
              </a:rPr>
              <a:t>اهلاً سهلاً</a:t>
            </a:r>
            <a:endParaRPr lang="en-US" sz="16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ar-SA" sz="4800" dirty="0" smtClean="0"/>
              <a:t>مرحباً لكم لحضرتكم فى هذا الصف </a:t>
            </a:r>
          </a:p>
          <a:p>
            <a:r>
              <a:rPr lang="ar-SA" sz="4800" dirty="0" smtClean="0"/>
              <a:t>يا هذا الطلاب !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238" y="1"/>
            <a:ext cx="5951095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9600" dirty="0" smtClean="0">
                <a:solidFill>
                  <a:schemeClr val="bg1"/>
                </a:solidFill>
              </a:rPr>
              <a:t>النبوة والرسالة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dirty="0" smtClean="0">
                <a:solidFill>
                  <a:schemeClr val="bg1"/>
                </a:solidFill>
              </a:rPr>
              <a:t>النبوة هى الوحى الذى اتا من الله عليهم لا رسالة – 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chemeClr val="bg1"/>
                </a:solidFill>
              </a:rPr>
              <a:t>كما ادم و يعقوب – يونس-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chemeClr val="bg1"/>
                </a:solidFill>
              </a:rPr>
              <a:t>والرسالة هى الوحى الذى اتا من الله عليهم بالكتابة – 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chemeClr val="bg1"/>
                </a:solidFill>
              </a:rPr>
              <a:t>كما نوح وعيسى وموسى -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2" y="4107305"/>
            <a:ext cx="6337872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3372787"/>
            <a:ext cx="5102825" cy="32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590" y="0"/>
            <a:ext cx="4901784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9600" dirty="0" smtClean="0">
                <a:solidFill>
                  <a:schemeClr val="bg1"/>
                </a:solidFill>
              </a:rPr>
              <a:t>العمل المفرد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احفظوا تعريف النبوة والرسالة مفرداً -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151" y="0"/>
            <a:ext cx="6026045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العمل الزوج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اكتب ثلاثة اسماء من الرسل قبل محمد صلى الله عليه وسلم -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407" y="0"/>
            <a:ext cx="6086007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العمل الاجتماع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تباحثوا فى قول الرسول صلى الله عليه وسلم – الدين النصيحة -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58294"/>
            <a:ext cx="5522627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894" y="1"/>
            <a:ext cx="5891135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خلاصة الدرس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(1) اول الرسل نوح عليه السلام واخرهم محمد صلى الله عليه وسلم -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(2) الاسلام صالح لكل زمان ومكان 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(3) الاسلام يرفع الظلم ويساوى بين الناس 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(4) الاسلام يؤكد على النصح فى كل زمان ومكان -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(5) المؤمنون كلهم يؤمنون بمحمد صلى الله عليه وسلم والرسل الذين قبله -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619" y="0"/>
            <a:ext cx="5006715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اختبارالدرس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(1) نوح عليه السلام ------ رسول / نبى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(2) الاسلام يرفع الظلم عن المجتمع ---- صحيح / خطاْ -</a:t>
            </a:r>
            <a:endParaRPr lang="ar-SA" sz="4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(3) المؤمنون لا يؤمنون بالملائكتة -------- صحيح / خطاْ -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2" y="3612630"/>
            <a:ext cx="7270229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474" y="170253"/>
            <a:ext cx="6610663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الواجب المنزلى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400" dirty="0" smtClean="0"/>
              <a:t>(1) اجمعوا هذه الغة العربية المفردة فى التالية – -- (جمع التكسير)</a:t>
            </a:r>
          </a:p>
          <a:p>
            <a:pPr marL="0" indent="0" algn="r">
              <a:buNone/>
            </a:pPr>
            <a:r>
              <a:rPr lang="ar-SA" sz="4400" dirty="0"/>
              <a:t> </a:t>
            </a:r>
            <a:r>
              <a:rPr lang="ar-SA" sz="4400" dirty="0" smtClean="0"/>
              <a:t>       طفل – طبق – شوط – شهر- دواء – نشاط – </a:t>
            </a:r>
          </a:p>
          <a:p>
            <a:pPr marL="0" indent="0" algn="r">
              <a:buNone/>
            </a:pPr>
            <a:r>
              <a:rPr lang="ar-SA" sz="4400" dirty="0" smtClean="0"/>
              <a:t>(2) اكتبوا هذه الكلمات التالية المتردافة -</a:t>
            </a:r>
          </a:p>
          <a:p>
            <a:pPr marL="0" indent="0" algn="r">
              <a:buNone/>
            </a:pPr>
            <a:r>
              <a:rPr lang="ar-SA" sz="4400" dirty="0"/>
              <a:t> </a:t>
            </a:r>
            <a:r>
              <a:rPr lang="ar-SA" sz="4400" dirty="0" smtClean="0"/>
              <a:t>   اول – بعث – النصيحة – كل – الدنيا – الناس – رغبة – يختلف –</a:t>
            </a:r>
          </a:p>
          <a:p>
            <a:pPr marL="0" indent="0" algn="r">
              <a:buNone/>
            </a:pPr>
            <a:r>
              <a:rPr lang="ar-SA" sz="4400" dirty="0" smtClean="0"/>
              <a:t>(3) كون جملة من هذه الكلمات الاتية – </a:t>
            </a:r>
          </a:p>
          <a:p>
            <a:pPr marL="0" indent="0" algn="r">
              <a:buNone/>
            </a:pPr>
            <a:r>
              <a:rPr lang="ar-SA" sz="4400" dirty="0"/>
              <a:t> </a:t>
            </a:r>
            <a:r>
              <a:rPr lang="ar-SA" sz="4400" dirty="0" smtClean="0"/>
              <a:t>   يختلف – يؤمن – بعث – النصيحة – يفرق -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11500" dirty="0" smtClean="0"/>
              <a:t>شكراً تفضلْ</a:t>
            </a:r>
            <a:endParaRPr lang="en-US" sz="11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948" y="0"/>
            <a:ext cx="6340839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bn-BD" sz="6000" dirty="0" smtClean="0">
                <a:solidFill>
                  <a:schemeClr val="bg1"/>
                </a:solidFill>
              </a:rPr>
              <a:t>শিক্ষক পরিচিতিঃ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80" y="0"/>
            <a:ext cx="3315620" cy="4197246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600" dirty="0" smtClean="0">
                <a:solidFill>
                  <a:schemeClr val="tx1"/>
                </a:solidFill>
              </a:rPr>
              <a:t>الاسم: محمد: توحيد الرحمان</a:t>
            </a:r>
            <a:endParaRPr lang="ar-SA" sz="6600" dirty="0" smtClean="0">
              <a:solidFill>
                <a:schemeClr val="tx1"/>
              </a:solidFill>
            </a:endParaRPr>
          </a:p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مصاحبة </a:t>
            </a:r>
            <a:r>
              <a:rPr lang="ar-SA" sz="6600" dirty="0" smtClean="0">
                <a:solidFill>
                  <a:schemeClr val="tx1"/>
                </a:solidFill>
              </a:rPr>
              <a:t>مولووى</a:t>
            </a:r>
          </a:p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نوغاون </a:t>
            </a:r>
            <a:r>
              <a:rPr lang="ar-SA" sz="6600" dirty="0">
                <a:solidFill>
                  <a:schemeClr val="tx1"/>
                </a:solidFill>
              </a:rPr>
              <a:t>ر</a:t>
            </a:r>
            <a:r>
              <a:rPr lang="ar-SA" sz="66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مطلب دكهين, سادفور -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69" y="142916"/>
            <a:ext cx="3552669" cy="4351338"/>
          </a:xfrm>
        </p:spPr>
      </p:pic>
      <p:sp>
        <p:nvSpPr>
          <p:cNvPr id="5" name="Rectangle 4"/>
          <p:cNvSpPr/>
          <p:nvPr/>
        </p:nvSpPr>
        <p:spPr>
          <a:xfrm>
            <a:off x="929389" y="142915"/>
            <a:ext cx="5966086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معرفة الدرس</a:t>
            </a:r>
            <a:endParaRPr lang="en-US" sz="88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3050104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4" y="88626"/>
            <a:ext cx="4286250" cy="2219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1" y="2638270"/>
            <a:ext cx="11752289" cy="42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1"/>
            <a:ext cx="5531371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1"/>
                </a:solidFill>
              </a:rPr>
              <a:t>تقديم القراة</a:t>
            </a:r>
            <a:br>
              <a:rPr lang="ar-SA" sz="6600" dirty="0" smtClean="0">
                <a:solidFill>
                  <a:schemeClr val="bg1"/>
                </a:solidFill>
              </a:rPr>
            </a:br>
            <a:r>
              <a:rPr lang="en-US" sz="6600" dirty="0" err="1" smtClean="0">
                <a:solidFill>
                  <a:schemeClr val="bg1"/>
                </a:solidFill>
              </a:rPr>
              <a:t>পাঠ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শিরোনাম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bg1"/>
                </a:solidFill>
              </a:rPr>
              <a:t>الاسلام دين التوحيد والنصيحة</a:t>
            </a:r>
            <a:endParaRPr lang="en-US" sz="7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dirty="0" err="1" smtClean="0">
                <a:solidFill>
                  <a:schemeClr val="bg1"/>
                </a:solidFill>
              </a:rPr>
              <a:t>ইসলাম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উপদেশ</a:t>
            </a:r>
            <a:r>
              <a:rPr lang="en-US" sz="7200" dirty="0" smtClean="0">
                <a:solidFill>
                  <a:schemeClr val="bg1"/>
                </a:solidFill>
              </a:rPr>
              <a:t> ও </a:t>
            </a:r>
            <a:r>
              <a:rPr lang="en-US" sz="7200" dirty="0" err="1" smtClean="0">
                <a:solidFill>
                  <a:schemeClr val="bg1"/>
                </a:solidFill>
              </a:rPr>
              <a:t>একাত্ববাদের</a:t>
            </a:r>
            <a:r>
              <a:rPr lang="en-US" sz="7200" dirty="0" smtClean="0">
                <a:solidFill>
                  <a:schemeClr val="bg1"/>
                </a:solidFill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ধর্ম</a:t>
            </a:r>
            <a:r>
              <a:rPr lang="ar-SA" sz="7200" dirty="0" smtClean="0">
                <a:solidFill>
                  <a:schemeClr val="bg1"/>
                </a:solidFill>
              </a:rPr>
              <a:t> 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7462"/>
            <a:ext cx="12192000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121" y="0"/>
            <a:ext cx="6115987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ثمرة الدرس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6600" u="sng" dirty="0" smtClean="0">
                <a:solidFill>
                  <a:schemeClr val="bg1"/>
                </a:solidFill>
              </a:rPr>
              <a:t>يتعلم الطلاب من هذا الدرس </a:t>
            </a:r>
            <a:endParaRPr lang="ar-SA" sz="4800" u="sng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(1) ما الاسلام ؟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(2) يقول الطلاب فى التوحيد والنصيحة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(3) يشرح الطلاب بهذا الدرس فى الدين والاسلام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(4) ويقول الطلاب بهذا الدرس فى النبوة والرسالة –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chemeClr val="bg1"/>
                </a:solidFill>
              </a:rPr>
              <a:t>(5) ويفرق الطلاب بهذا الدرس فى النبى والرسول -  </a:t>
            </a:r>
            <a:endParaRPr lang="ar-SA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830" y="365125"/>
            <a:ext cx="7570032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الاسلام دين النصيحة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869"/>
            <a:ext cx="7285220" cy="51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702" y="0"/>
            <a:ext cx="7914806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التوحيد و النصيحة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00" lvl="8" indent="0" algn="r">
              <a:buNone/>
            </a:pPr>
            <a:r>
              <a:rPr lang="ar-SA" sz="4400" dirty="0" smtClean="0"/>
              <a:t>  التوحيد هو لا اله الا الله محمد رسول الله –</a:t>
            </a:r>
          </a:p>
          <a:p>
            <a:pPr marL="3657600" lvl="8" indent="0" algn="r">
              <a:buNone/>
            </a:pPr>
            <a:r>
              <a:rPr lang="ar-SA" sz="4400" dirty="0" smtClean="0"/>
              <a:t>       النصيحة قال النبى صلى الله عليه وسلم –                             الدين النصيحة ثلاثا – </a:t>
            </a:r>
          </a:p>
          <a:p>
            <a:pPr marL="3657600" lvl="8" indent="0" algn="r">
              <a:buNone/>
            </a:pPr>
            <a:r>
              <a:rPr lang="ar-SA" sz="4400" dirty="0" smtClean="0"/>
              <a:t>                 لله و لكتابه و لرسوله و لائمة المسلمين وعامتهم -</a:t>
            </a:r>
          </a:p>
          <a:p>
            <a:pPr marL="3657600" lvl="8" indent="0" algn="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41" y="0"/>
            <a:ext cx="6790544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الدين والاسلام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85" y="1304144"/>
            <a:ext cx="11458732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</a:rPr>
              <a:t>فى حقيقتها نصح لانفسنا و تزكية و تطهيرلها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1" y="2571749"/>
            <a:ext cx="6330846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2571749"/>
            <a:ext cx="4948004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</TotalTime>
  <Words>408</Words>
  <Application>Microsoft Office PowerPoint</Application>
  <PresentationFormat>Custom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</vt:lpstr>
      <vt:lpstr>التعريف الاستاذ শিক্ষক পরিচিতিঃ</vt:lpstr>
      <vt:lpstr>PowerPoint Presentation</vt:lpstr>
      <vt:lpstr>PowerPoint Presentation</vt:lpstr>
      <vt:lpstr>تقديم القراة পাঠ শিরোনাম</vt:lpstr>
      <vt:lpstr>ثمرة الدرس</vt:lpstr>
      <vt:lpstr>الاسلام دين النصيحة</vt:lpstr>
      <vt:lpstr>التوحيد و النصيحة</vt:lpstr>
      <vt:lpstr>الدين والاسلام</vt:lpstr>
      <vt:lpstr>النبوة والرسالة</vt:lpstr>
      <vt:lpstr>العمل المفرد</vt:lpstr>
      <vt:lpstr>العمل الزوج</vt:lpstr>
      <vt:lpstr>العمل الاجتماع</vt:lpstr>
      <vt:lpstr>خلاصة الدرس</vt:lpstr>
      <vt:lpstr>اختبارالدرس</vt:lpstr>
      <vt:lpstr>الواجب المنزلى</vt:lpstr>
      <vt:lpstr>شكراً تفضلْ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173</cp:revision>
  <dcterms:created xsi:type="dcterms:W3CDTF">2016-06-03T04:25:56Z</dcterms:created>
  <dcterms:modified xsi:type="dcterms:W3CDTF">2021-03-27T08:58:22Z</dcterms:modified>
</cp:coreProperties>
</file>