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68" r:id="rId21"/>
    <p:sldId id="269" r:id="rId22"/>
    <p:sldId id="270" r:id="rId23"/>
    <p:sldId id="272" r:id="rId24"/>
    <p:sldId id="27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709F1-7917-4C00-9B9B-E52D21B94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998367-E1B5-4E1A-AFF2-C7CA3B7F1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8F068-28E7-4807-AD87-D33CA7A3E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6B98-E395-45E2-A7AE-48E57FCCA10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95AC0-F091-405B-8867-B9F0E66BE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99D72-FEE8-4A9A-AFE3-990BEDC64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DDC-DB64-400F-8FA1-0C3AB188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4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6CFC3-F388-4308-8328-8546C8B98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4D8289-B626-4151-8A0C-C5D98E4C2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B6D0D-949A-4759-9F6E-23163A02A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6B98-E395-45E2-A7AE-48E57FCCA10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72A13-ECDE-4FD0-B658-9380CF7C3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A22A2-3427-45F7-8376-D955F8695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DDC-DB64-400F-8FA1-0C3AB188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2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F3DD3D-0FE9-4B8C-959F-058DCC5343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1CD80-D06E-426A-937A-B651A2EB5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966A7-F142-47C1-A3BA-5448ED276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6B98-E395-45E2-A7AE-48E57FCCA10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3508F-A785-49D6-B633-341708BF8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66CC9-13AB-446F-BB95-AD830B3FB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DDC-DB64-400F-8FA1-0C3AB188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7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8C8E2-61FA-4B82-ACD8-56D9A06B3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61FD2-2250-4E0B-BB07-C38E8BE4C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C471E-FA4F-4217-A782-6EDD13CF6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6B98-E395-45E2-A7AE-48E57FCCA10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A3D78-AE80-4F11-8D60-751616CDA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3A58-D75B-4CC6-AF51-9E28E7F30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DDC-DB64-400F-8FA1-0C3AB188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8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69AD-29D2-4117-8C5D-EC53A441F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EE43D-E63A-4F58-8437-A49098E1A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E5597-CF15-4EC1-95AC-9E5D4FE9F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6B98-E395-45E2-A7AE-48E57FCCA10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24E5A-2939-464B-8C2C-F3906A426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02BF5-320F-4086-BA32-06EB4442D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DDC-DB64-400F-8FA1-0C3AB188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4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EEBCC-2D1D-4669-9813-B0C852B31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0221E-890F-4C1C-AD68-2547A9102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FAC77-ACAF-48C5-81B8-0B874E626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71647-F6C0-49A9-A021-D6660A3E7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6B98-E395-45E2-A7AE-48E57FCCA10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81314-5491-420A-AA2B-DE1442CFB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53644C-C4EA-46CB-A005-C6B34AF67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DDC-DB64-400F-8FA1-0C3AB188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6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A2A5F-F9A4-4085-B43A-A87E005E9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92A32-2E7C-49D1-98F3-F1ED02ACC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A1E1F3-439D-4FD5-AC83-A0BE63FDD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E6D804-51CE-4ED6-B499-3B49D518C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1D8376-799D-4C85-8D85-9960E6390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101B43-DAC7-44B4-B09F-2E4D05EA6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6B98-E395-45E2-A7AE-48E57FCCA10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C7F5C2-A4D8-4ADE-97D1-DC5B986C5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C4A1D3-C3D2-48F8-A3DE-40A82F124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DDC-DB64-400F-8FA1-0C3AB188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7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1E729-45A4-4546-870E-06CCA5336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60588C-C53A-4F2E-9136-70AF467F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6B98-E395-45E2-A7AE-48E57FCCA10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150FEF-C51E-4C4F-9B70-EB87515B4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DC69E7-7C18-48DC-A99F-82EA8F49C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DDC-DB64-400F-8FA1-0C3AB188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8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636CF6-D6EA-424B-B6C3-8BB64C588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6B98-E395-45E2-A7AE-48E57FCCA10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2F12F-AC0F-4B97-8E00-31CBBF98C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7F0D9-4857-4502-A331-E1B294DBA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DDC-DB64-400F-8FA1-0C3AB188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1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1059C-EB51-473C-ACBD-B20CC2D86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AFBEB-D81B-4B60-83BC-C90173B11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A28C0-074F-4465-9119-31EEA0D0E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711F1-C1B5-4EB1-BB00-82D6D7B12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6B98-E395-45E2-A7AE-48E57FCCA10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8BB5C-E1BD-4A19-839E-3C06F598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C1658-C7D4-4602-B443-C697B6CB2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DDC-DB64-400F-8FA1-0C3AB188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2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E8FEC-F688-47F2-8E07-6A7F08CC1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477EE3-0DE1-4D06-934D-B0A6862DB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CF76C-52E0-41B8-8B70-45312FC14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AD19E-09F9-4F39-991A-ADDD6931E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6B98-E395-45E2-A7AE-48E57FCCA10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1CC74-6543-4C57-8C50-957D7EA84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41352-B4EF-4894-B65F-C6DBA4B13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F3DDC-DB64-400F-8FA1-0C3AB188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5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41B03B-A572-48CE-BF0E-362E72581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E5FC59-76DE-4671-A9E4-83B28DE08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67A4C-2D4F-4122-9870-D6ACD0D923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06B98-E395-45E2-A7AE-48E57FCCA10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90B99-FBF7-419E-8FFE-0334B4B275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702A2-D30B-4B40-8B19-BE24002C1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F3DDC-DB64-400F-8FA1-0C3AB188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0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f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fif"/><Relationship Id="rId3" Type="http://schemas.openxmlformats.org/officeDocument/2006/relationships/image" Target="../media/image5.jfif"/><Relationship Id="rId7" Type="http://schemas.openxmlformats.org/officeDocument/2006/relationships/image" Target="../media/image9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fif"/><Relationship Id="rId5" Type="http://schemas.openxmlformats.org/officeDocument/2006/relationships/image" Target="../media/image7.jfif"/><Relationship Id="rId4" Type="http://schemas.openxmlformats.org/officeDocument/2006/relationships/image" Target="../media/image6.jf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fif"/><Relationship Id="rId3" Type="http://schemas.openxmlformats.org/officeDocument/2006/relationships/image" Target="../media/image1.jfif"/><Relationship Id="rId7" Type="http://schemas.openxmlformats.org/officeDocument/2006/relationships/image" Target="../media/image15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fif"/><Relationship Id="rId5" Type="http://schemas.openxmlformats.org/officeDocument/2006/relationships/image" Target="../media/image13.jfif"/><Relationship Id="rId4" Type="http://schemas.openxmlformats.org/officeDocument/2006/relationships/image" Target="../media/image12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25" y="0"/>
            <a:ext cx="12218125" cy="6858000"/>
          </a:xfrm>
          <a:prstGeom prst="rect">
            <a:avLst/>
          </a:prstGeom>
        </p:spPr>
      </p:pic>
      <p:sp>
        <p:nvSpPr>
          <p:cNvPr id="3" name="Horizontal Scroll 2"/>
          <p:cNvSpPr/>
          <p:nvPr/>
        </p:nvSpPr>
        <p:spPr>
          <a:xfrm>
            <a:off x="3346268" y="961613"/>
            <a:ext cx="5473337" cy="1515291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268" y="2769327"/>
            <a:ext cx="5504076" cy="304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125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279869" y="1096290"/>
            <a:ext cx="3863335" cy="5141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 ক্যামেরা 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4408" y="4874939"/>
            <a:ext cx="98949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প্রায় সকল প্রকার ডিজিটাল ক্যামেরাই কম্পিউটারের ইনপুট যন্ত্র হিসাবে ব্যবহার করা যায়। ডিজিটাল ক্যামেরাটিকে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ইউ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পোর্টের মাধ্যমে কম্পিউটারের সাথে যুক্ত করে ডিজিটাল ছবি কম্পিউটারে প্রবেশ করানো যায়।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846" y="1830958"/>
            <a:ext cx="3449379" cy="282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51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25" y="0"/>
            <a:ext cx="12218125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380614" y="1173027"/>
            <a:ext cx="3697157" cy="5613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9992" y="4545962"/>
            <a:ext cx="1005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এক সময় ফটোকপি মেশিনের সাহায্যে আমরা বিভিন্ন ডকুমেন্টের প্রত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লিপি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করতাম । কিন্তু এ প্রতিলিপি যতবার দরকার ততবারই মেশিন ব্যবহার করতে হতো । তথ্যটি সংরক্ষিত থাকত না। এ সমস্যাটির সমাধান যে যন্ত্রটি করে দিয়েছে তার নাম স্ক্যানার । যে কোন প্রকার ছবি,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বা হাতে লেখা ডকুমেন্ট অথবা কোনো বস্তুর ডিজিটাল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লিপি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তৈরি করার যন্ত্রের নাম স্ক্যানার । </a:t>
            </a:r>
          </a:p>
          <a:p>
            <a:pPr algn="just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614" y="1979778"/>
            <a:ext cx="3487479" cy="232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31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125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997777" y="1148404"/>
            <a:ext cx="3670120" cy="5105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ভিডিও ক্যামেরা  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877" y="4609772"/>
            <a:ext cx="1005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প্রায় সকল প্রকার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ক্যামেরা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ইনপুট যন্ত্র হিসাবে ব্যবহার করা যায়।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মাধ্যমে কম্পিউটারের সাথে যুক্ত করে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অনুষ্ঠানের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 প্রবেশ করানো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এডিট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444" y="1907283"/>
            <a:ext cx="3042359" cy="218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10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087" y="3053556"/>
            <a:ext cx="2409825" cy="189547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125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373249" y="1096151"/>
            <a:ext cx="2927663" cy="5945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ওয়েবক্যাম   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167" y="2055813"/>
            <a:ext cx="2409825" cy="18954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21375" y="4448384"/>
            <a:ext cx="1005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ওয়েব ক্যামেরা ব্যবহার করে নেটওয়ার্কের মাধ্যমে কম্পিউটার ব্যবহারকারীরা নিজেদের মধ্যে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সরি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ছবি বা ভিডিও আদান প্রদান করতে পারে। সামাজিক ওয়েব সাইটগুলোতে পারস্পরিক আলাপচারিতায় ওয়েব ক্যাম ব্যবহৃত হয়। ভিডিও কনফারেন্স বা ভিডিও ফোনে ওয়েব ক্যামেরার ব্যবহার সর্বাধিক। ওয়ার্ল্ড ওয়াইড ওয়েবে এ ক্যামেরার ব্যাপক ব্যবহারের কারনেই এর নাম হয়েছে ওয়েব ক্যাম।</a:t>
            </a:r>
          </a:p>
          <a:p>
            <a:pPr algn="just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30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450" y="2824956"/>
            <a:ext cx="1943100" cy="235267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125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570422" y="1161035"/>
            <a:ext cx="2744783" cy="4713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জয়স্টিক   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497" y="2055813"/>
            <a:ext cx="2135322" cy="258541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4937395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কী-বোর্ডের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জয়স্টিক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জনপ্রিয়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ডিভা্ইস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pPr algn="just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37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062" y="3186906"/>
            <a:ext cx="2809875" cy="162877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125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377600" y="1096151"/>
            <a:ext cx="2793909" cy="5945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ও এম আর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732" y="2055813"/>
            <a:ext cx="3762103" cy="21807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4475221"/>
            <a:ext cx="1005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এটিও একটি ইনপুট ডিভাইস । আলোর প্রতিফলন বিচার করে এটি বিভিন্ন ধরনের তথ্য বুঝতে পারে । ওএমআরের কাজের ধরন অনেকটা স্ক্যানারের মতো । বিশেষ ভাবে তৈরি কিছু দাগ বা চিহ্ন ওএমআর পড়তে পারে । বিশেষ করে বহুনির্বাচনি প্রশ্নের উত্তরপত্র যাচাইয়ে ওএমআরের ব্যাপক ব্যবহার রয়েছে ।</a:t>
            </a:r>
          </a:p>
          <a:p>
            <a:pPr algn="just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98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612" y="3277394"/>
            <a:ext cx="3152775" cy="14478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125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4445482" y="1128948"/>
            <a:ext cx="3078725" cy="5617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মাইক্রোফোন 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983" y="2211785"/>
            <a:ext cx="4140698" cy="19014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03960" y="4725194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মাইক্রোফোন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করানো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কনফারেন্সিং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মাইক্রোফোন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আবশ্যক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86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2929731"/>
            <a:ext cx="2143125" cy="214312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125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400889" y="1252772"/>
            <a:ext cx="3358448" cy="6193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বারকোড রিডার 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2208581"/>
            <a:ext cx="2257093" cy="22570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4823771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প্রতিযোগীতামূলক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পন্যের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মান,মূল্য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কোড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বারকোড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পারিনা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সহজে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বারকোড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রিডার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অর্থ্যা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মেশিনের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সাংকেতিক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পড়ানোর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বারকোড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রিডার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91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2929731"/>
            <a:ext cx="2143125" cy="214312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125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697" y="2014303"/>
            <a:ext cx="2286683" cy="2286683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191883" y="1239824"/>
            <a:ext cx="3698082" cy="5398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পাঞ্চকোড রিডার 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4823771"/>
            <a:ext cx="1005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অফিস-আলাদত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কর্মকর্তা-কর্মচারীদের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উপস্থিতির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ছাপ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কাড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উপস্থিতি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উপস্থিতি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বেড়ে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গিয়েছে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ছাত্র-ছাত্রীদের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উপস্থিতি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নেওয়ার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95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2929731"/>
            <a:ext cx="2143125" cy="214312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125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981" y="2050910"/>
            <a:ext cx="2636874" cy="263687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752981" y="1276663"/>
            <a:ext cx="2588346" cy="5500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টাচ প্যাড  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9091" y="4964643"/>
            <a:ext cx="1005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মলূত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ল্যাপটপের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ল্যাপটপে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মাউসের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12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125" cy="685800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H="1">
            <a:off x="6108883" y="1058091"/>
            <a:ext cx="31596" cy="5029200"/>
          </a:xfrm>
          <a:prstGeom prst="line">
            <a:avLst/>
          </a:prstGeom>
          <a:ln w="76200">
            <a:solidFill>
              <a:srgbClr val="0039FF"/>
            </a:solidFill>
            <a:prstDash val="sysDash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pic.jpg">
            <a:extLst>
              <a:ext uri="{FF2B5EF4-FFF2-40B4-BE49-F238E27FC236}">
                <a16:creationId xmlns:a16="http://schemas.microsoft.com/office/drawing/2014/main" id="{5D4ACCAC-A395-4C1A-B83B-FB26A8051EF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8470" y="2214476"/>
            <a:ext cx="1286369" cy="128636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348906-B545-43D3-A75B-8C69EAFA1DE8}"/>
              </a:ext>
            </a:extLst>
          </p:cNvPr>
          <p:cNvSpPr txBox="1"/>
          <p:nvPr/>
        </p:nvSpPr>
        <p:spPr>
          <a:xfrm>
            <a:off x="1384662" y="1162941"/>
            <a:ext cx="415398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B3283D-F27D-4228-BA51-9133AF73BD69}"/>
              </a:ext>
            </a:extLst>
          </p:cNvPr>
          <p:cNvSpPr txBox="1"/>
          <p:nvPr/>
        </p:nvSpPr>
        <p:spPr>
          <a:xfrm>
            <a:off x="1548714" y="3765120"/>
            <a:ext cx="38258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বিদ্যুৎ চন্দ্র তালুকদার</a:t>
            </a:r>
          </a:p>
          <a:p>
            <a:pPr algn="ctr"/>
            <a:r>
              <a:rPr lang="bn-IN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 (কম্পিউটার)</a:t>
            </a:r>
          </a:p>
          <a:p>
            <a:pPr algn="ctr"/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কলমাকান্দা উচ্চ বালিকা বিদ্যালয়</a:t>
            </a:r>
          </a:p>
          <a:p>
            <a:pPr algn="ctr"/>
            <a:r>
              <a:rPr lang="bn-IN" sz="1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ইনডেক্স নম্বর – ১১২২০৭৪</a:t>
            </a:r>
          </a:p>
          <a:p>
            <a:pPr algn="ctr"/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 -০১৭৪৫৫৪২৮১৫</a:t>
            </a:r>
          </a:p>
          <a:p>
            <a:pPr algn="ctr"/>
            <a:r>
              <a:rPr lang="bn-IN" sz="1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ই-মেইল </a:t>
            </a:r>
            <a:r>
              <a:rPr lang="bn-IN" sz="1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– </a:t>
            </a:r>
            <a:r>
              <a:rPr lang="en-US" sz="1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bidduth</a:t>
            </a:r>
            <a:r>
              <a:rPr lang="en-US" sz="1600" dirty="0">
                <a:solidFill>
                  <a:srgbClr val="002060"/>
                </a:solidFill>
                <a:latin typeface="Calibri" pitchFamily="34" charset="0"/>
                <a:cs typeface="NikoshBAN" pitchFamily="2" charset="0"/>
              </a:rPr>
              <a:t>83</a:t>
            </a:r>
            <a:r>
              <a:rPr lang="en-US" sz="1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talukder@gmail.com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12AF89-C967-4971-B8CF-626418055F70}"/>
              </a:ext>
            </a:extLst>
          </p:cNvPr>
          <p:cNvSpPr txBox="1"/>
          <p:nvPr/>
        </p:nvSpPr>
        <p:spPr>
          <a:xfrm>
            <a:off x="7732410" y="1162940"/>
            <a:ext cx="23118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EA1DB6-6909-4C02-99B9-A50B7421EC48}"/>
              </a:ext>
            </a:extLst>
          </p:cNvPr>
          <p:cNvSpPr txBox="1"/>
          <p:nvPr/>
        </p:nvSpPr>
        <p:spPr>
          <a:xfrm>
            <a:off x="7301823" y="4394520"/>
            <a:ext cx="317876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2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সপ্তম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তথ্য ও যোগাযোগ প্রযুক্তি</a:t>
            </a:r>
            <a:endParaRPr lang="bn-BD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425" y="1829752"/>
            <a:ext cx="1898032" cy="253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3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125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157795" y="1210452"/>
            <a:ext cx="3849733" cy="7555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2155639" y="2526030"/>
            <a:ext cx="7854043" cy="180594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কম্পিউটারের ইনপুট ডিভাইস কি?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7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125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064996" y="1190858"/>
            <a:ext cx="4009753" cy="8698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1795080" y="3007723"/>
            <a:ext cx="9177720" cy="1224643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৫ জন করে ছাত্রী মিলে বিভিন্ন দল গঠন কর এবং প্রত্যেক দল ৫টি করে ইনপুট ডিভাইসের নাম লিখ।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73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125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370341" y="1133204"/>
            <a:ext cx="3245305" cy="6967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1815738" y="2504803"/>
            <a:ext cx="8543108" cy="2877094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6"/>
            <a:r>
              <a:rPr lang="bn-IN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মাউস কোন ডিভাইস? </a:t>
            </a:r>
          </a:p>
          <a:p>
            <a:pPr lvl="6"/>
            <a:r>
              <a:rPr lang="bn-IN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মাইক্রোফোন কোন ডিভাইস?</a:t>
            </a:r>
          </a:p>
          <a:p>
            <a:pPr lvl="6"/>
            <a:r>
              <a:rPr lang="bn-IN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জয়স্টিক কোন ডিভাইস?</a:t>
            </a:r>
          </a:p>
          <a:p>
            <a:pPr lvl="6"/>
            <a:r>
              <a:rPr lang="bn-IN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(ঘ) কী-বোর্ড কোন ডিভাইস?</a:t>
            </a:r>
          </a:p>
          <a:p>
            <a:pPr lvl="6"/>
            <a:r>
              <a:rPr lang="bn-IN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(ঙ) স্ক্যানার কোন ডিভাইস? </a:t>
            </a:r>
            <a:endParaRPr lang="en-US" sz="2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37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125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035605" y="1141872"/>
            <a:ext cx="4146913" cy="7326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2308176" y="4777936"/>
            <a:ext cx="7880852" cy="850419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1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 দেখা আইসিটিতে ব্যবহৃত হয় এমন ৫টি ইনপুট ডিভাইসের নাম এবং তার </a:t>
            </a:r>
            <a:r>
              <a:rPr lang="en-US" sz="2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 আনবে। </a:t>
            </a:r>
            <a:endParaRPr lang="en-US" sz="1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E:\MOTIAR\D,contennt Picture 2\home2.jpg">
            <a:extLst>
              <a:ext uri="{FF2B5EF4-FFF2-40B4-BE49-F238E27FC236}">
                <a16:creationId xmlns:a16="http://schemas.microsoft.com/office/drawing/2014/main" id="{A8D4C48D-A47F-4ACE-B5A6-0E0C1B384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577" y="2033413"/>
            <a:ext cx="2365298" cy="23652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69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125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08755" y="1448868"/>
            <a:ext cx="5943806" cy="7326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E:\MOTIAR\D,contennt Picture 2\business_team_walking_sm_wm.gif">
            <a:extLst>
              <a:ext uri="{FF2B5EF4-FFF2-40B4-BE49-F238E27FC236}">
                <a16:creationId xmlns:a16="http://schemas.microsoft.com/office/drawing/2014/main" id="{26BBA316-42EC-4677-9707-76F8AB48DE3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618" y="2529832"/>
            <a:ext cx="6472888" cy="313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18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991" y="0"/>
            <a:ext cx="12218125" cy="6858000"/>
          </a:xfrm>
          <a:prstGeom prst="rect">
            <a:avLst/>
          </a:prstGeom>
        </p:spPr>
      </p:pic>
      <p:sp>
        <p:nvSpPr>
          <p:cNvPr id="6" name="Flowchart: Alternate Process 5"/>
          <p:cNvSpPr/>
          <p:nvPr/>
        </p:nvSpPr>
        <p:spPr>
          <a:xfrm>
            <a:off x="3700053" y="1079861"/>
            <a:ext cx="4765767" cy="618309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293" y="2114550"/>
            <a:ext cx="2908640" cy="11027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037" y="2099309"/>
            <a:ext cx="3243801" cy="11179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513" y="3575950"/>
            <a:ext cx="2362200" cy="19335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949" y="3597183"/>
            <a:ext cx="2714497" cy="191234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061" y="3597183"/>
            <a:ext cx="2696828" cy="19335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297" y="2118105"/>
            <a:ext cx="2393592" cy="1099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81499" y="3217276"/>
            <a:ext cx="142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কী-বোর্ড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71313" y="3196048"/>
            <a:ext cx="142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41167" y="3217276"/>
            <a:ext cx="142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মাইক্রোফোন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13692" y="5530758"/>
            <a:ext cx="220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 ক্যামেরা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9011" y="5629764"/>
            <a:ext cx="142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41167" y="5572685"/>
            <a:ext cx="142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 ক্যামেরা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0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12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087" y="3053556"/>
            <a:ext cx="2409825" cy="189547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25" y="15692"/>
            <a:ext cx="12218125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227" y="1698638"/>
            <a:ext cx="2189121" cy="17218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35" y="1751149"/>
            <a:ext cx="1378749" cy="16693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395" y="3731745"/>
            <a:ext cx="1911129" cy="19111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706" y="3688122"/>
            <a:ext cx="1882484" cy="18824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184" y="3740739"/>
            <a:ext cx="1902136" cy="19021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045" y="1843834"/>
            <a:ext cx="2352339" cy="1363559"/>
          </a:xfrm>
          <a:prstGeom prst="rect">
            <a:avLst/>
          </a:prstGeom>
        </p:spPr>
      </p:pic>
      <p:sp>
        <p:nvSpPr>
          <p:cNvPr id="13" name="Flowchart: Alternate Process 12"/>
          <p:cNvSpPr/>
          <p:nvPr/>
        </p:nvSpPr>
        <p:spPr>
          <a:xfrm>
            <a:off x="3373482" y="1002485"/>
            <a:ext cx="5731330" cy="58153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আরও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4555058" y="5789200"/>
            <a:ext cx="3549020" cy="38366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 ছবিগুলো কোন ডিভাইস ?</a:t>
            </a:r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02546" y="3412215"/>
            <a:ext cx="142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ওয়েবক্যাম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34980" y="3431225"/>
            <a:ext cx="142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জয়স্টিক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21499" y="3302153"/>
            <a:ext cx="142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এম আর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85033" y="5705106"/>
            <a:ext cx="142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বারকোড রিডার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17642" y="5535857"/>
            <a:ext cx="142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পাঞ্চকার্ড রিডার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050251" y="5719320"/>
            <a:ext cx="142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টাচ প্যাড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54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25" y="-9294"/>
            <a:ext cx="12218125" cy="6858000"/>
          </a:xfrm>
          <a:prstGeom prst="rect">
            <a:avLst/>
          </a:prstGeom>
        </p:spPr>
      </p:pic>
      <p:sp>
        <p:nvSpPr>
          <p:cNvPr id="3" name="Flowchart: Alternate Process 2"/>
          <p:cNvSpPr/>
          <p:nvPr/>
        </p:nvSpPr>
        <p:spPr>
          <a:xfrm>
            <a:off x="3944365" y="1085705"/>
            <a:ext cx="4506686" cy="67926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 </a:t>
            </a:r>
            <a:endParaRPr lang="en-US" sz="4000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592" y="2086311"/>
            <a:ext cx="5325138" cy="2982077"/>
          </a:xfrm>
          <a:prstGeom prst="rect">
            <a:avLst/>
          </a:prstGeom>
        </p:spPr>
      </p:pic>
      <p:sp>
        <p:nvSpPr>
          <p:cNvPr id="6" name="Flowchart: Alternate Process 5"/>
          <p:cNvSpPr/>
          <p:nvPr/>
        </p:nvSpPr>
        <p:spPr>
          <a:xfrm>
            <a:off x="4179494" y="5389726"/>
            <a:ext cx="3305523" cy="39000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38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25" y="0"/>
            <a:ext cx="12218125" cy="6858000"/>
          </a:xfrm>
          <a:prstGeom prst="rect">
            <a:avLst/>
          </a:prstGeom>
        </p:spPr>
      </p:pic>
      <p:sp>
        <p:nvSpPr>
          <p:cNvPr id="3" name="Flowchart: Alternate Process 2"/>
          <p:cNvSpPr/>
          <p:nvPr/>
        </p:nvSpPr>
        <p:spPr>
          <a:xfrm>
            <a:off x="4023360" y="1045028"/>
            <a:ext cx="4049486" cy="770709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24529C-CC17-4948-BD88-3828C5855C1D}"/>
              </a:ext>
            </a:extLst>
          </p:cNvPr>
          <p:cNvSpPr txBox="1"/>
          <p:nvPr/>
        </p:nvSpPr>
        <p:spPr>
          <a:xfrm>
            <a:off x="2032466" y="2124220"/>
            <a:ext cx="857457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...............।</a:t>
            </a:r>
          </a:p>
          <a:p>
            <a:endParaRPr lang="en-US" dirty="0"/>
          </a:p>
        </p:txBody>
      </p:sp>
      <p:sp>
        <p:nvSpPr>
          <p:cNvPr id="5" name="Subtitle 2"/>
          <p:cNvSpPr>
            <a:spLocks/>
          </p:cNvSpPr>
          <p:nvPr/>
        </p:nvSpPr>
        <p:spPr bwMode="auto">
          <a:xfrm>
            <a:off x="1786270" y="3126869"/>
            <a:ext cx="8820770" cy="16261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ইনপুট ডিভাইস কি তা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বলতে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লিখতে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 ।                                            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কম্পিউটারের ইনপুট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 সম্পর্কে বর্ণনা করতে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ইনপুট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ডিভাইসগুলোর কাজ ব্যাখ্যা করতে পারবে।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3569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125" y="0"/>
            <a:ext cx="12218125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562892" y="1129936"/>
            <a:ext cx="5692140" cy="6629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ইনপুট ডিভাইস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8356" y="4619128"/>
            <a:ext cx="9339942" cy="11285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কাজ করার সময় প্রয়োজনীয় তথ্য এবং নির্দেশনা দেওয়া হয় তাকে ইনপুট বলে।</a:t>
            </a:r>
          </a:p>
          <a:p>
            <a:pPr algn="just"/>
            <a:r>
              <a:rPr lang="bn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 তথ্য বা নির্দেশনা দেওয়ার জন্য যে যন্ত্র বা যন্ত্রাংশ ব্যবহার করা হয় তাদেরকে ইনপুট ডিভাইস বলে।  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559" y="2039595"/>
            <a:ext cx="3114428" cy="233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7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125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694612" y="1139717"/>
            <a:ext cx="5097780" cy="518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ইনপুট ডিভাইস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323" y="2668771"/>
            <a:ext cx="3710793" cy="140683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738577" y="4763386"/>
            <a:ext cx="9080204" cy="7801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কী-বোর্ড দিয়ে বাংলা, ইংরেজিতে বা বিশ্বের বিভিন্ন ভাষায় লেখা যায়। অর্থাৎ কী-বোর্ডের একটি বোতাম চাপলে কম্পিউটারের ভেতর সেই বোতামের জন্য নির্দিষ্ট অক্ষরটি প্রবেশ করে।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96248" y="2084269"/>
            <a:ext cx="2594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কী-বোর্ড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59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8125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570654" y="1182855"/>
            <a:ext cx="3076815" cy="4777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0647" y="4483303"/>
            <a:ext cx="9523591" cy="1251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যদি ছবি আ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কতে চাই তখন কী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বোর্ড দিয়ে সেটি করা যায় না । একটি মাউস নাড়িয়ে আমরা সেটি করতে পারি।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মাউসকে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ইনপুটের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কমাণ্ড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কাজেও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666" y="2209445"/>
            <a:ext cx="4505859" cy="155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05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748</Words>
  <Application>Microsoft Office PowerPoint</Application>
  <PresentationFormat>Widescreen</PresentationFormat>
  <Paragraphs>77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</dc:creator>
  <cp:lastModifiedBy>my</cp:lastModifiedBy>
  <cp:revision>172</cp:revision>
  <dcterms:created xsi:type="dcterms:W3CDTF">2021-01-20T13:40:03Z</dcterms:created>
  <dcterms:modified xsi:type="dcterms:W3CDTF">2021-03-27T15:01:16Z</dcterms:modified>
</cp:coreProperties>
</file>