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9" r:id="rId9"/>
    <p:sldId id="266" r:id="rId10"/>
    <p:sldId id="267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8" autoAdjust="0"/>
  </p:normalViewPr>
  <p:slideViewPr>
    <p:cSldViewPr snapToGrid="0">
      <p:cViewPr varScale="1">
        <p:scale>
          <a:sx n="62" d="100"/>
          <a:sy n="62" d="100"/>
        </p:scale>
        <p:origin x="-354" y="16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99FE1-B732-450D-80D2-2E70A73E5A6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E056F-22C6-4DEB-991F-486E31A33C6B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457939-FA8F-4BB5-82A6-79674943804D}" type="parTrans" cxnId="{68344784-169C-4E87-AF67-485EEA2C7C86}">
      <dgm:prSet/>
      <dgm:spPr/>
      <dgm:t>
        <a:bodyPr/>
        <a:lstStyle/>
        <a:p>
          <a:endParaRPr lang="en-US"/>
        </a:p>
      </dgm:t>
    </dgm:pt>
    <dgm:pt modelId="{4D00CE7A-F5CC-41A1-9686-309860C91401}" type="sibTrans" cxnId="{68344784-169C-4E87-AF67-485EEA2C7C86}">
      <dgm:prSet/>
      <dgm:spPr/>
      <dgm:t>
        <a:bodyPr/>
        <a:lstStyle/>
        <a:p>
          <a:endParaRPr lang="en-US"/>
        </a:p>
      </dgm:t>
    </dgm:pt>
    <dgm:pt modelId="{A4D40DB5-3967-43C7-BA23-C7E84EC444F4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লেনদেনর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দ্বৈত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স্বত্বা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নীতি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3371F6-AF3F-4ED2-BCA0-72B87189843E}" type="parTrans" cxnId="{60A8077F-4A9C-4166-821E-3045DDEC9B0A}">
      <dgm:prSet/>
      <dgm:spPr/>
      <dgm:t>
        <a:bodyPr/>
        <a:lstStyle/>
        <a:p>
          <a:endParaRPr lang="en-US"/>
        </a:p>
      </dgm:t>
    </dgm:pt>
    <dgm:pt modelId="{91BA8C86-6491-4255-B7BE-8B1A62E8485C}" type="sibTrans" cxnId="{60A8077F-4A9C-4166-821E-3045DDEC9B0A}">
      <dgm:prSet/>
      <dgm:spPr/>
      <dgm:t>
        <a:bodyPr/>
        <a:lstStyle/>
        <a:p>
          <a:endParaRPr lang="en-US"/>
        </a:p>
      </dgm:t>
    </dgm:pt>
    <dgm:pt modelId="{80E28AA5-12A5-43EF-ABF2-53CB5B364469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0F775F-D157-46DF-9706-57616108B9EC}" type="parTrans" cxnId="{51FD542E-2DFA-497D-9A04-F0CE3646FC51}">
      <dgm:prSet/>
      <dgm:spPr/>
      <dgm:t>
        <a:bodyPr/>
        <a:lstStyle/>
        <a:p>
          <a:endParaRPr lang="en-US"/>
        </a:p>
      </dgm:t>
    </dgm:pt>
    <dgm:pt modelId="{5A66736F-50EC-4326-8D02-CEC8333EDBE9}" type="sibTrans" cxnId="{51FD542E-2DFA-497D-9A04-F0CE3646FC51}">
      <dgm:prSet/>
      <dgm:spPr/>
      <dgm:t>
        <a:bodyPr/>
        <a:lstStyle/>
        <a:p>
          <a:endParaRPr lang="en-US"/>
        </a:p>
      </dgm:t>
    </dgm:pt>
    <dgm:pt modelId="{44BD61FF-2804-4D94-B20D-248D5363F8A0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6A033-D125-46A3-B98E-5138D8CE0D0A}" type="parTrans" cxnId="{93094836-D518-4B0C-9520-45546A3E93D9}">
      <dgm:prSet/>
      <dgm:spPr/>
      <dgm:t>
        <a:bodyPr/>
        <a:lstStyle/>
        <a:p>
          <a:endParaRPr lang="en-US"/>
        </a:p>
      </dgm:t>
    </dgm:pt>
    <dgm:pt modelId="{65758B4A-4DDD-402E-9560-570A3228D5F5}" type="sibTrans" cxnId="{93094836-D518-4B0C-9520-45546A3E93D9}">
      <dgm:prSet/>
      <dgm:spPr/>
      <dgm:t>
        <a:bodyPr/>
        <a:lstStyle/>
        <a:p>
          <a:endParaRPr lang="en-US"/>
        </a:p>
      </dgm:t>
    </dgm:pt>
    <dgm:pt modelId="{02BED4B0-1AA8-40CF-BB44-8001A1A8171D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দুটি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পক্ষ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পক্ষ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effectLst/>
          </a:endParaRPr>
        </a:p>
      </dgm:t>
    </dgm:pt>
    <dgm:pt modelId="{FE683053-7899-4645-BAD4-8500A4F335AD}" type="parTrans" cxnId="{EAE428AD-4C10-47B0-9EA9-CFDA413D4BD5}">
      <dgm:prSet/>
      <dgm:spPr/>
      <dgm:t>
        <a:bodyPr/>
        <a:lstStyle/>
        <a:p>
          <a:endParaRPr lang="en-US"/>
        </a:p>
      </dgm:t>
    </dgm:pt>
    <dgm:pt modelId="{37EBE7C8-952A-4E59-B5D0-238E85D52E1F}" type="sibTrans" cxnId="{EAE428AD-4C10-47B0-9EA9-CFDA413D4BD5}">
      <dgm:prSet/>
      <dgm:spPr/>
      <dgm:t>
        <a:bodyPr/>
        <a:lstStyle/>
        <a:p>
          <a:endParaRPr lang="en-US"/>
        </a:p>
      </dgm:t>
    </dgm:pt>
    <dgm:pt modelId="{97C327B1-142F-4A83-BE2C-DD56DA71EFF5}">
      <dgm:prSet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দুতরফা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দাখিলা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পদ্ধতির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সুবিধা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সমূহ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bn-IN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(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বিবরণ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সহ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);</a:t>
          </a:r>
          <a:r>
            <a:rPr lang="bn-IN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effectLst/>
          </a:endParaRPr>
        </a:p>
      </dgm:t>
    </dgm:pt>
    <dgm:pt modelId="{50BA7718-79E8-4B19-BB59-6CCFAEFC7C0E}" type="parTrans" cxnId="{5B325696-0669-4682-B599-0A5DA75E458C}">
      <dgm:prSet/>
      <dgm:spPr/>
      <dgm:t>
        <a:bodyPr/>
        <a:lstStyle/>
        <a:p>
          <a:endParaRPr lang="en-US"/>
        </a:p>
      </dgm:t>
    </dgm:pt>
    <dgm:pt modelId="{3D21A1F4-756F-46ED-A331-8F4049301CB4}" type="sibTrans" cxnId="{5B325696-0669-4682-B599-0A5DA75E458C}">
      <dgm:prSet/>
      <dgm:spPr/>
      <dgm:t>
        <a:bodyPr/>
        <a:lstStyle/>
        <a:p>
          <a:endParaRPr lang="en-US"/>
        </a:p>
      </dgm:t>
    </dgm:pt>
    <dgm:pt modelId="{40237F9C-E123-4523-8F0B-63C1BF5DBA2A}" type="pres">
      <dgm:prSet presAssocID="{06E99FE1-B732-450D-80D2-2E70A73E5A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2657-25FE-44E4-B4F2-AB8C6BA62FBD}" type="pres">
      <dgm:prSet presAssocID="{06CE056F-22C6-4DEB-991F-486E31A33C6B}" presName="composite" presStyleCnt="0"/>
      <dgm:spPr/>
    </dgm:pt>
    <dgm:pt modelId="{2042F1ED-A62C-4EF8-BF14-844287DDA162}" type="pres">
      <dgm:prSet presAssocID="{06CE056F-22C6-4DEB-991F-486E31A33C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43453-11F5-4AB2-AE2C-85887680F51C}" type="pres">
      <dgm:prSet presAssocID="{06CE056F-22C6-4DEB-991F-486E31A33C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1014-5F1B-41FA-852A-8D5AB9874757}" type="pres">
      <dgm:prSet presAssocID="{4D00CE7A-F5CC-41A1-9686-309860C91401}" presName="sp" presStyleCnt="0"/>
      <dgm:spPr/>
    </dgm:pt>
    <dgm:pt modelId="{7E95EA2C-C546-4B9B-A4F8-79F9330C758F}" type="pres">
      <dgm:prSet presAssocID="{80E28AA5-12A5-43EF-ABF2-53CB5B364469}" presName="composite" presStyleCnt="0"/>
      <dgm:spPr/>
    </dgm:pt>
    <dgm:pt modelId="{A22E2119-9242-4667-BF8C-EDD34924C4C2}" type="pres">
      <dgm:prSet presAssocID="{80E28AA5-12A5-43EF-ABF2-53CB5B3644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E29F0-7FF8-4070-936C-3823F9631983}" type="pres">
      <dgm:prSet presAssocID="{80E28AA5-12A5-43EF-ABF2-53CB5B3644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99B4-29D3-4866-9BD8-33B092A3BB0C}" type="pres">
      <dgm:prSet presAssocID="{5A66736F-50EC-4326-8D02-CEC8333EDBE9}" presName="sp" presStyleCnt="0"/>
      <dgm:spPr/>
    </dgm:pt>
    <dgm:pt modelId="{08C6ACC2-7D77-4009-A3A9-F02FBBFFBDE6}" type="pres">
      <dgm:prSet presAssocID="{44BD61FF-2804-4D94-B20D-248D5363F8A0}" presName="composite" presStyleCnt="0"/>
      <dgm:spPr/>
    </dgm:pt>
    <dgm:pt modelId="{A22009AD-1197-478D-859C-387A204B6065}" type="pres">
      <dgm:prSet presAssocID="{44BD61FF-2804-4D94-B20D-248D5363F8A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28F8-B3B1-4230-ADC6-BDF28F7D2300}" type="pres">
      <dgm:prSet presAssocID="{44BD61FF-2804-4D94-B20D-248D5363F8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5FFF7A-B922-4B35-8DBA-078E892B846D}" type="presOf" srcId="{44BD61FF-2804-4D94-B20D-248D5363F8A0}" destId="{A22009AD-1197-478D-859C-387A204B6065}" srcOrd="0" destOrd="0" presId="urn:microsoft.com/office/officeart/2005/8/layout/chevron2"/>
    <dgm:cxn modelId="{51FD542E-2DFA-497D-9A04-F0CE3646FC51}" srcId="{06E99FE1-B732-450D-80D2-2E70A73E5A67}" destId="{80E28AA5-12A5-43EF-ABF2-53CB5B364469}" srcOrd="1" destOrd="0" parTransId="{2F0F775F-D157-46DF-9706-57616108B9EC}" sibTransId="{5A66736F-50EC-4326-8D02-CEC8333EDBE9}"/>
    <dgm:cxn modelId="{A0DCED68-9108-472E-9A88-F5DD1EBBF76A}" type="presOf" srcId="{02BED4B0-1AA8-40CF-BB44-8001A1A8171D}" destId="{5A8F28F8-B3B1-4230-ADC6-BDF28F7D2300}" srcOrd="0" destOrd="0" presId="urn:microsoft.com/office/officeart/2005/8/layout/chevron2"/>
    <dgm:cxn modelId="{8129F1CF-8E3D-44C8-9C9F-9AB89C6FFADC}" type="presOf" srcId="{06E99FE1-B732-450D-80D2-2E70A73E5A67}" destId="{40237F9C-E123-4523-8F0B-63C1BF5DBA2A}" srcOrd="0" destOrd="0" presId="urn:microsoft.com/office/officeart/2005/8/layout/chevron2"/>
    <dgm:cxn modelId="{EAE428AD-4C10-47B0-9EA9-CFDA413D4BD5}" srcId="{44BD61FF-2804-4D94-B20D-248D5363F8A0}" destId="{02BED4B0-1AA8-40CF-BB44-8001A1A8171D}" srcOrd="0" destOrd="0" parTransId="{FE683053-7899-4645-BAD4-8500A4F335AD}" sibTransId="{37EBE7C8-952A-4E59-B5D0-238E85D52E1F}"/>
    <dgm:cxn modelId="{68344784-169C-4E87-AF67-485EEA2C7C86}" srcId="{06E99FE1-B732-450D-80D2-2E70A73E5A67}" destId="{06CE056F-22C6-4DEB-991F-486E31A33C6B}" srcOrd="0" destOrd="0" parTransId="{EC457939-FA8F-4BB5-82A6-79674943804D}" sibTransId="{4D00CE7A-F5CC-41A1-9686-309860C91401}"/>
    <dgm:cxn modelId="{90C2DC6C-4C71-4B14-9F65-C8E4113579EF}" type="presOf" srcId="{A4D40DB5-3967-43C7-BA23-C7E84EC444F4}" destId="{65443453-11F5-4AB2-AE2C-85887680F51C}" srcOrd="0" destOrd="0" presId="urn:microsoft.com/office/officeart/2005/8/layout/chevron2"/>
    <dgm:cxn modelId="{60A8077F-4A9C-4166-821E-3045DDEC9B0A}" srcId="{06CE056F-22C6-4DEB-991F-486E31A33C6B}" destId="{A4D40DB5-3967-43C7-BA23-C7E84EC444F4}" srcOrd="0" destOrd="0" parTransId="{CA3371F6-AF3F-4ED2-BCA0-72B87189843E}" sibTransId="{91BA8C86-6491-4255-B7BE-8B1A62E8485C}"/>
    <dgm:cxn modelId="{93094836-D518-4B0C-9520-45546A3E93D9}" srcId="{06E99FE1-B732-450D-80D2-2E70A73E5A67}" destId="{44BD61FF-2804-4D94-B20D-248D5363F8A0}" srcOrd="2" destOrd="0" parTransId="{40E6A033-D125-46A3-B98E-5138D8CE0D0A}" sibTransId="{65758B4A-4DDD-402E-9560-570A3228D5F5}"/>
    <dgm:cxn modelId="{5E2DE55C-AA31-4BF3-8BA8-EA947E91A331}" type="presOf" srcId="{06CE056F-22C6-4DEB-991F-486E31A33C6B}" destId="{2042F1ED-A62C-4EF8-BF14-844287DDA162}" srcOrd="0" destOrd="0" presId="urn:microsoft.com/office/officeart/2005/8/layout/chevron2"/>
    <dgm:cxn modelId="{649167DA-09C8-4E37-9804-DC88B4E33DBB}" type="presOf" srcId="{97C327B1-142F-4A83-BE2C-DD56DA71EFF5}" destId="{EF9E29F0-7FF8-4070-936C-3823F9631983}" srcOrd="0" destOrd="0" presId="urn:microsoft.com/office/officeart/2005/8/layout/chevron2"/>
    <dgm:cxn modelId="{980D5B3F-2AFB-4BD9-9101-D2CA77A5F2A7}" type="presOf" srcId="{80E28AA5-12A5-43EF-ABF2-53CB5B364469}" destId="{A22E2119-9242-4667-BF8C-EDD34924C4C2}" srcOrd="0" destOrd="0" presId="urn:microsoft.com/office/officeart/2005/8/layout/chevron2"/>
    <dgm:cxn modelId="{5B325696-0669-4682-B599-0A5DA75E458C}" srcId="{80E28AA5-12A5-43EF-ABF2-53CB5B364469}" destId="{97C327B1-142F-4A83-BE2C-DD56DA71EFF5}" srcOrd="0" destOrd="0" parTransId="{50BA7718-79E8-4B19-BB59-6CCFAEFC7C0E}" sibTransId="{3D21A1F4-756F-46ED-A331-8F4049301CB4}"/>
    <dgm:cxn modelId="{63107812-7B7E-41B1-8EA6-EC4D36EB41CF}" type="presParOf" srcId="{40237F9C-E123-4523-8F0B-63C1BF5DBA2A}" destId="{0DC22657-25FE-44E4-B4F2-AB8C6BA62FBD}" srcOrd="0" destOrd="0" presId="urn:microsoft.com/office/officeart/2005/8/layout/chevron2"/>
    <dgm:cxn modelId="{07CB7B8F-8636-4052-9BCC-B006A683A41D}" type="presParOf" srcId="{0DC22657-25FE-44E4-B4F2-AB8C6BA62FBD}" destId="{2042F1ED-A62C-4EF8-BF14-844287DDA162}" srcOrd="0" destOrd="0" presId="urn:microsoft.com/office/officeart/2005/8/layout/chevron2"/>
    <dgm:cxn modelId="{E3B8D1B8-14BE-49AF-8E3D-B1BBCC47FA8D}" type="presParOf" srcId="{0DC22657-25FE-44E4-B4F2-AB8C6BA62FBD}" destId="{65443453-11F5-4AB2-AE2C-85887680F51C}" srcOrd="1" destOrd="0" presId="urn:microsoft.com/office/officeart/2005/8/layout/chevron2"/>
    <dgm:cxn modelId="{65A8C867-6730-48FB-B989-C54463320D6B}" type="presParOf" srcId="{40237F9C-E123-4523-8F0B-63C1BF5DBA2A}" destId="{40351014-5F1B-41FA-852A-8D5AB9874757}" srcOrd="1" destOrd="0" presId="urn:microsoft.com/office/officeart/2005/8/layout/chevron2"/>
    <dgm:cxn modelId="{17F6265D-305D-4603-B498-4456952EFEF0}" type="presParOf" srcId="{40237F9C-E123-4523-8F0B-63C1BF5DBA2A}" destId="{7E95EA2C-C546-4B9B-A4F8-79F9330C758F}" srcOrd="2" destOrd="0" presId="urn:microsoft.com/office/officeart/2005/8/layout/chevron2"/>
    <dgm:cxn modelId="{46A54EE2-4169-4014-8CF5-F24EBA624D32}" type="presParOf" srcId="{7E95EA2C-C546-4B9B-A4F8-79F9330C758F}" destId="{A22E2119-9242-4667-BF8C-EDD34924C4C2}" srcOrd="0" destOrd="0" presId="urn:microsoft.com/office/officeart/2005/8/layout/chevron2"/>
    <dgm:cxn modelId="{DE750B3B-15C6-478D-B10B-93A06B0BA0C5}" type="presParOf" srcId="{7E95EA2C-C546-4B9B-A4F8-79F9330C758F}" destId="{EF9E29F0-7FF8-4070-936C-3823F9631983}" srcOrd="1" destOrd="0" presId="urn:microsoft.com/office/officeart/2005/8/layout/chevron2"/>
    <dgm:cxn modelId="{EEDF026C-E0E3-4CA1-94E0-7944EA7C8EE3}" type="presParOf" srcId="{40237F9C-E123-4523-8F0B-63C1BF5DBA2A}" destId="{44DD99B4-29D3-4866-9BD8-33B092A3BB0C}" srcOrd="3" destOrd="0" presId="urn:microsoft.com/office/officeart/2005/8/layout/chevron2"/>
    <dgm:cxn modelId="{1B694C75-DC48-4DA6-B740-0AEECEFC5F79}" type="presParOf" srcId="{40237F9C-E123-4523-8F0B-63C1BF5DBA2A}" destId="{08C6ACC2-7D77-4009-A3A9-F02FBBFFBDE6}" srcOrd="4" destOrd="0" presId="urn:microsoft.com/office/officeart/2005/8/layout/chevron2"/>
    <dgm:cxn modelId="{CBC4E260-A0BB-43DB-8107-69E3C2BEFD2C}" type="presParOf" srcId="{08C6ACC2-7D77-4009-A3A9-F02FBBFFBDE6}" destId="{A22009AD-1197-478D-859C-387A204B6065}" srcOrd="0" destOrd="0" presId="urn:microsoft.com/office/officeart/2005/8/layout/chevron2"/>
    <dgm:cxn modelId="{271A418C-FFC7-49B2-87CC-E7F92DFF3FC2}" type="presParOf" srcId="{08C6ACC2-7D77-4009-A3A9-F02FBBFFBDE6}" destId="{5A8F28F8-B3B1-4230-ADC6-BDF28F7D23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2F1ED-A62C-4EF8-BF14-844287DDA162}">
      <dsp:nvSpPr>
        <dsp:cNvPr id="0" name=""/>
        <dsp:cNvSpPr/>
      </dsp:nvSpPr>
      <dsp:spPr>
        <a:xfrm rot="5400000">
          <a:off x="-191313" y="194917"/>
          <a:ext cx="1275422" cy="8927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50002"/>
        <a:ext cx="892795" cy="382627"/>
      </dsp:txXfrm>
    </dsp:sp>
    <dsp:sp modelId="{65443453-11F5-4AB2-AE2C-85887680F51C}">
      <dsp:nvSpPr>
        <dsp:cNvPr id="0" name=""/>
        <dsp:cNvSpPr/>
      </dsp:nvSpPr>
      <dsp:spPr>
        <a:xfrm rot="5400000">
          <a:off x="5601562" y="-4705162"/>
          <a:ext cx="829460" cy="10246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লেনদেনর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দ্বৈত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স্বত্বা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নীতি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92796" y="44095"/>
        <a:ext cx="10206503" cy="748478"/>
      </dsp:txXfrm>
    </dsp:sp>
    <dsp:sp modelId="{A22E2119-9242-4667-BF8C-EDD34924C4C2}">
      <dsp:nvSpPr>
        <dsp:cNvPr id="0" name=""/>
        <dsp:cNvSpPr/>
      </dsp:nvSpPr>
      <dsp:spPr>
        <a:xfrm rot="5400000">
          <a:off x="-191313" y="1271485"/>
          <a:ext cx="1275422" cy="8927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526570"/>
        <a:ext cx="892795" cy="382627"/>
      </dsp:txXfrm>
    </dsp:sp>
    <dsp:sp modelId="{EF9E29F0-7FF8-4070-936C-3823F9631983}">
      <dsp:nvSpPr>
        <dsp:cNvPr id="0" name=""/>
        <dsp:cNvSpPr/>
      </dsp:nvSpPr>
      <dsp:spPr>
        <a:xfrm rot="5400000">
          <a:off x="5601780" y="-3628812"/>
          <a:ext cx="829024" cy="10246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দুতরফা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দাখিলা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পদ্ধতির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সুবিধা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সমূহ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bn-IN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পারবে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(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বিবরণ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সহ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);</a:t>
          </a:r>
          <a:r>
            <a:rPr lang="bn-IN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effectLst/>
          </a:endParaRPr>
        </a:p>
      </dsp:txBody>
      <dsp:txXfrm rot="-5400000">
        <a:off x="892795" y="1120643"/>
        <a:ext cx="10206524" cy="748084"/>
      </dsp:txXfrm>
    </dsp:sp>
    <dsp:sp modelId="{A22009AD-1197-478D-859C-387A204B6065}">
      <dsp:nvSpPr>
        <dsp:cNvPr id="0" name=""/>
        <dsp:cNvSpPr/>
      </dsp:nvSpPr>
      <dsp:spPr>
        <a:xfrm rot="5400000">
          <a:off x="-191313" y="2348053"/>
          <a:ext cx="1275422" cy="8927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603138"/>
        <a:ext cx="892795" cy="382627"/>
      </dsp:txXfrm>
    </dsp:sp>
    <dsp:sp modelId="{5A8F28F8-B3B1-4230-ADC6-BDF28F7D2300}">
      <dsp:nvSpPr>
        <dsp:cNvPr id="0" name=""/>
        <dsp:cNvSpPr/>
      </dsp:nvSpPr>
      <dsp:spPr>
        <a:xfrm rot="5400000">
          <a:off x="5601780" y="-2552244"/>
          <a:ext cx="829024" cy="10246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দুটি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পক্ষ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পক্ষ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effectLst/>
          </a:endParaRPr>
        </a:p>
      </dsp:txBody>
      <dsp:txXfrm rot="-5400000">
        <a:off x="892795" y="2197211"/>
        <a:ext cx="10206524" cy="748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290F1-6184-4005-A235-F69AC61AE5AA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95BE-C3E2-4150-A40B-3CED858E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9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95BE-C3E2-4150-A40B-3CED858E4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7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95BE-C3E2-4150-A40B-3CED858E4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1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95BE-C3E2-4150-A40B-3CED858E4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95BE-C3E2-4150-A40B-3CED858E48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5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6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4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0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5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9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7BDCF-CB40-48DA-861C-9173D0E69C8E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mdabukhokon888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1" y="8859868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4361" y="-478666"/>
            <a:ext cx="1338263" cy="13772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4596183" y="-193232"/>
            <a:ext cx="4206439" cy="3653192"/>
            <a:chOff x="-4596183" y="-193232"/>
            <a:chExt cx="4206439" cy="36531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96183" y="1005131"/>
              <a:ext cx="1338263" cy="137728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7751" y="-193232"/>
              <a:ext cx="1338263" cy="13772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8007" y="525391"/>
              <a:ext cx="1338263" cy="13772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56901" y="898620"/>
              <a:ext cx="1338263" cy="13772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03786" y="0"/>
              <a:ext cx="1338263" cy="13772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76542" y="2010262"/>
              <a:ext cx="1338263" cy="13772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77413" y="2082674"/>
              <a:ext cx="1338263" cy="1377286"/>
            </a:xfrm>
            <a:prstGeom prst="rect">
              <a:avLst/>
            </a:prstGeom>
          </p:spPr>
        </p:pic>
      </p:grpSp>
      <p:sp>
        <p:nvSpPr>
          <p:cNvPr id="14" name="Double Wave 13"/>
          <p:cNvSpPr/>
          <p:nvPr/>
        </p:nvSpPr>
        <p:spPr>
          <a:xfrm>
            <a:off x="537060" y="6564537"/>
            <a:ext cx="9758363" cy="2295331"/>
          </a:xfrm>
          <a:prstGeom prst="double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পাঠে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স্বাগতম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6910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0.00625 L 0.01055 -1.2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14213 L 0.00404 -0.14189 C 0.00795 -0.13935 0.01159 -0.1368 0.01498 -0.13356 C 0.02787 -0.12152 0.01836 -0.12731 0.02709 -0.12268 C 0.02839 -0.12106 0.02956 -0.11921 0.03099 -0.11828 C 0.03269 -0.11713 0.03464 -0.11689 0.03646 -0.11597 C 0.03776 -0.11527 0.0392 -0.11458 0.0405 -0.11388 C 0.04193 -0.11226 0.0431 -0.11041 0.04453 -0.10949 C 0.04779 -0.10694 0.06042 -0.10115 0.06315 -0.10069 L 0.07657 -0.09861 C 0.08776 -0.0993 0.09896 -0.0993 0.11016 -0.10069 C 0.1142 -0.10115 0.11498 -0.10463 0.11823 -0.10717 C 0.11953 -0.10833 0.12097 -0.10902 0.12227 -0.10949 C 0.12487 -0.11041 0.12761 -0.11088 0.13034 -0.11157 C 0.13724 -0.11388 0.13373 -0.11319 0.13959 -0.11597 C 0.14167 -0.11689 0.14349 -0.11736 0.14519 -0.11828 C 0.14701 -0.11967 0.1487 -0.12152 0.15052 -0.12268 C 0.15222 -0.12361 0.15404 -0.12384 0.15599 -0.12476 C 0.16511 -0.12916 0.15339 -0.12523 0.16797 -0.12916 C 0.17644 -0.12847 0.18503 -0.12824 0.19349 -0.12685 C 0.19753 -0.12638 0.19792 -0.12338 0.20157 -0.12037 C 0.2069 -0.11574 0.21328 -0.11412 0.21888 -0.10949 C 0.22631 -0.103 0.21888 -0.10648 0.228 -0.10069 C 0.22982 -0.09976 0.23177 -0.0993 0.23347 -0.09861 C 0.2349 -0.09629 0.23581 -0.09351 0.2375 -0.09189 C 0.23894 -0.0905 0.24102 -0.09074 0.24271 -0.08981 C 0.24479 -0.08865 0.24662 -0.08703 0.24831 -0.08541 C 0.26185 -0.07222 0.2543 -0.07638 0.26433 -0.07222 C 0.26576 -0.07083 0.26719 -0.06944 0.26823 -0.06782 C 0.27058 -0.06504 0.27266 -0.06157 0.27487 -0.05925 C 0.27604 -0.05787 0.27787 -0.05763 0.27917 -0.05694 C 0.28256 -0.05254 0.28568 -0.04629 0.28998 -0.04398 C 0.30287 -0.0368 0.28256 -0.04814 0.29922 -0.03726 C 0.30183 -0.03564 0.30469 -0.03449 0.30729 -0.03287 C 0.3086 -0.03217 0.3099 -0.03101 0.31146 -0.03078 C 0.32396 -0.02824 0.31849 -0.03009 0.32735 -0.02638 C 0.35977 -0.02777 0.39193 -0.02824 0.42422 -0.03078 C 0.42787 -0.03101 0.43503 -0.03518 0.43503 -0.03495 C 0.43568 -0.03657 0.43633 -0.03865 0.43763 -0.03958 C 0.43959 -0.04097 0.44206 -0.04097 0.44427 -0.04166 C 0.44597 -0.04236 0.44805 -0.04305 0.44974 -0.04398 C 0.45117 -0.04444 0.45235 -0.04537 0.45378 -0.04606 C 0.45534 -0.04699 0.45729 -0.04745 0.45925 -0.04814 C 0.46185 -0.04953 0.46446 -0.05115 0.46706 -0.05254 C 0.46849 -0.05324 0.46966 -0.05439 0.47123 -0.05486 C 0.47331 -0.05555 0.47565 -0.05601 0.47787 -0.05694 C 0.47917 -0.05763 0.4806 -0.05833 0.48203 -0.05925 C 0.48425 -0.06064 0.48633 -0.0625 0.48867 -0.06365 C 0.4918 -0.06481 0.49492 -0.06481 0.49805 -0.06574 C 0.50248 -0.06713 0.5069 -0.06875 0.51133 -0.07013 L 0.51823 -0.07222 L 0.56654 -0.07013 C 0.58594 -0.06875 0.56914 -0.07013 0.57982 -0.06365 C 0.58203 -0.06226 0.58451 -0.06226 0.58685 -0.06134 C 0.58946 -0.06018 0.59479 -0.05694 0.59479 -0.05671 C 0.60091 -0.04675 0.59284 -0.05856 0.60261 -0.05046 C 0.60391 -0.04953 0.6043 -0.04722 0.60547 -0.04606 C 0.60664 -0.0449 0.60821 -0.04467 0.60951 -0.04398 C 0.61029 -0.04166 0.61133 -0.03958 0.61211 -0.03726 C 0.6142 -0.03171 0.61433 -0.02777 0.61771 -0.0243 C 0.62292 -0.01851 0.62201 -0.02106 0.62709 -0.01759 C 0.62891 -0.01643 0.6306 -0.01458 0.63242 -0.01319 C 0.63698 -0.01018 0.63659 -0.01157 0.6418 -0.00879 C 0.64401 -0.00763 0.6461 -0.00601 0.64844 -0.00463 C 0.65065 -0.00324 0.65573 -0.00069 0.65795 -0.00023 C 0.70104 0.0095 0.66524 0.00047 0.69688 0.00649 C 0.70091 0.00718 0.70729 0.0095 0.71159 0.01088 L 0.80026 0.00857 C 0.8017 0.00834 0.80052 0.00371 0.80157 0.00209 C 0.80287 -0.00023 0.80508 -0.00115 0.8069 -0.00231 C 0.80847 -0.00347 0.81055 -0.0037 0.81224 -0.00463 C 0.82591 -0.01088 0.80495 -0.00208 0.82162 -0.00879 C 0.82357 -0.01111 0.82526 -0.01342 0.82722 -0.0155 C 0.83021 -0.01921 0.83724 -0.02592 0.8405 -0.03078 C 0.84284 -0.03425 0.84506 -0.03796 0.84727 -0.04166 C 0.84792 -0.04305 0.84883 -0.0449 0.84987 -0.04606 C 0.85117 -0.04745 0.85261 -0.04884 0.85391 -0.05046 C 0.85495 -0.05162 0.8556 -0.0537 0.85664 -0.05486 C 0.85795 -0.05601 0.85951 -0.05625 0.86068 -0.05694 C 0.8625 -0.05995 0.86407 -0.06319 0.86615 -0.06574 C 0.87006 -0.0706 0.87136 -0.06944 0.87539 -0.07222 C 0.87735 -0.07361 0.87904 -0.075 0.88073 -0.07662 C 0.88216 -0.078 0.88321 -0.08009 0.88477 -0.08101 C 0.88698 -0.0824 0.88933 -0.0824 0.89154 -0.08333 C 0.89349 -0.08472 0.89519 -0.08657 0.89701 -0.0875 C 0.91576 -0.09791 0.90091 -0.08657 0.91302 -0.09629 L 1.02448 -0.09421 C 1.02761 -0.09398 1.03099 -0.09351 1.03399 -0.09189 C 1.03516 -0.0912 1.03555 -0.08865 1.03659 -0.0875 C 1.03789 -0.08634 1.03933 -0.08611 1.0405 -0.08541 C 1.04362 -0.08217 1.04492 -0.08101 1.04727 -0.07662 C 1.04844 -0.07453 1.0487 -0.07152 1.05 -0.07013 C 1.05196 -0.06828 1.05443 -0.06898 1.05677 -0.06782 C 1.05756 -0.06759 1.05847 -0.06643 1.05964 -0.06574 " pathEditMode="relative" rAng="0" ptsTypes="AAAAAAAAAAAAAAAAAAAAAAAAAA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73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6.25E-7 -0.82084 " pathEditMode="relative" rAng="0" ptsTypes="AA">
                                      <p:cBhvr>
                                        <p:cTn id="11" dur="6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901" y="240404"/>
            <a:ext cx="8800413" cy="1298377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1558" y="2177535"/>
            <a:ext cx="10787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22234" y="2925104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697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2801601" y="4519800"/>
            <a:ext cx="8635999" cy="80694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143084" y="39275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616512" y="143290"/>
            <a:ext cx="3891995" cy="523751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328229" y="945229"/>
            <a:ext cx="4949372" cy="2886544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flipH="1">
            <a:off x="-413310" y="39275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152058" y="24761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0" y="143289"/>
            <a:ext cx="3891995" cy="523751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-471366" y="24761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1839462" y="4042655"/>
            <a:ext cx="1645920" cy="1645920"/>
            <a:chOff x="231902" y="2889659"/>
            <a:chExt cx="1645920" cy="1645920"/>
          </a:xfrm>
        </p:grpSpPr>
        <p:grpSp>
          <p:nvGrpSpPr>
            <p:cNvPr id="16" name="Group 15"/>
            <p:cNvGrpSpPr/>
            <p:nvPr/>
          </p:nvGrpSpPr>
          <p:grpSpPr>
            <a:xfrm>
              <a:off x="231902" y="2889659"/>
              <a:ext cx="1645920" cy="1645920"/>
              <a:chOff x="231902" y="975607"/>
              <a:chExt cx="1845290" cy="140588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151564" y="980867"/>
                <a:ext cx="925628" cy="1400621"/>
              </a:xfrm>
              <a:custGeom>
                <a:avLst/>
                <a:gdLst>
                  <a:gd name="connsiteX0" fmla="*/ 31531 w 1008993"/>
                  <a:gd name="connsiteY0" fmla="*/ 0 h 1897258"/>
                  <a:gd name="connsiteX1" fmla="*/ 1008993 w 1008993"/>
                  <a:gd name="connsiteY1" fmla="*/ 948629 h 1897258"/>
                  <a:gd name="connsiteX2" fmla="*/ 31531 w 1008993"/>
                  <a:gd name="connsiteY2" fmla="*/ 1897258 h 1897258"/>
                  <a:gd name="connsiteX3" fmla="*/ 0 w 1008993"/>
                  <a:gd name="connsiteY3" fmla="*/ 1894173 h 1897258"/>
                  <a:gd name="connsiteX4" fmla="*/ 0 w 1008993"/>
                  <a:gd name="connsiteY4" fmla="*/ 3085 h 189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993" h="1897258">
                    <a:moveTo>
                      <a:pt x="31531" y="0"/>
                    </a:moveTo>
                    <a:cubicBezTo>
                      <a:pt x="571368" y="0"/>
                      <a:pt x="1008993" y="424716"/>
                      <a:pt x="1008993" y="948629"/>
                    </a:cubicBezTo>
                    <a:cubicBezTo>
                      <a:pt x="1008993" y="1472542"/>
                      <a:pt x="571368" y="1897258"/>
                      <a:pt x="31531" y="1897258"/>
                    </a:cubicBezTo>
                    <a:lnTo>
                      <a:pt x="0" y="1894173"/>
                    </a:lnTo>
                    <a:lnTo>
                      <a:pt x="0" y="3085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 flipV="1">
                <a:off x="231902" y="975607"/>
                <a:ext cx="925628" cy="1400621"/>
              </a:xfrm>
              <a:custGeom>
                <a:avLst/>
                <a:gdLst>
                  <a:gd name="connsiteX0" fmla="*/ 31531 w 1008993"/>
                  <a:gd name="connsiteY0" fmla="*/ 0 h 1897258"/>
                  <a:gd name="connsiteX1" fmla="*/ 1008993 w 1008993"/>
                  <a:gd name="connsiteY1" fmla="*/ 948629 h 1897258"/>
                  <a:gd name="connsiteX2" fmla="*/ 31531 w 1008993"/>
                  <a:gd name="connsiteY2" fmla="*/ 1897258 h 1897258"/>
                  <a:gd name="connsiteX3" fmla="*/ 0 w 1008993"/>
                  <a:gd name="connsiteY3" fmla="*/ 1894173 h 1897258"/>
                  <a:gd name="connsiteX4" fmla="*/ 0 w 1008993"/>
                  <a:gd name="connsiteY4" fmla="*/ 3085 h 189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993" h="1897258">
                    <a:moveTo>
                      <a:pt x="31531" y="0"/>
                    </a:moveTo>
                    <a:cubicBezTo>
                      <a:pt x="571368" y="0"/>
                      <a:pt x="1008993" y="424716"/>
                      <a:pt x="1008993" y="948629"/>
                    </a:cubicBezTo>
                    <a:cubicBezTo>
                      <a:pt x="1008993" y="1472542"/>
                      <a:pt x="571368" y="1897258"/>
                      <a:pt x="31531" y="1897258"/>
                    </a:cubicBezTo>
                    <a:lnTo>
                      <a:pt x="0" y="1894173"/>
                    </a:lnTo>
                    <a:lnTo>
                      <a:pt x="0" y="30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381333" y="3023650"/>
              <a:ext cx="1371600" cy="13716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24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32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51132 2.22222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59518 2.22222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29153 -7.40741E-7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85638 0.0062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2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1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565" r="61678" b="71023"/>
          <a:stretch/>
        </p:blipFill>
        <p:spPr>
          <a:xfrm>
            <a:off x="116112" y="0"/>
            <a:ext cx="12191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65313" y="-29028"/>
            <a:ext cx="12192000" cy="68580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024" y="259307"/>
            <a:ext cx="11395880" cy="815509"/>
          </a:xfrm>
          <a:prstGeom prst="roundRect">
            <a:avLst>
              <a:gd name="adj" fmla="val 24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1082560"/>
            <a:ext cx="11605145" cy="56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ounded Rectangle 194"/>
          <p:cNvSpPr/>
          <p:nvPr/>
        </p:nvSpPr>
        <p:spPr>
          <a:xfrm>
            <a:off x="0" y="0"/>
            <a:ext cx="12191999" cy="6774243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86610" y="1718156"/>
            <a:ext cx="11775233" cy="4887918"/>
            <a:chOff x="1869465" y="796333"/>
            <a:chExt cx="8590657" cy="4785284"/>
          </a:xfrm>
        </p:grpSpPr>
        <p:sp>
          <p:nvSpPr>
            <p:cNvPr id="12" name="Rounded Rectangle 11"/>
            <p:cNvSpPr/>
            <p:nvPr/>
          </p:nvSpPr>
          <p:spPr>
            <a:xfrm>
              <a:off x="6000853" y="5052142"/>
              <a:ext cx="1913773" cy="3643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708392" y="5215857"/>
              <a:ext cx="365760" cy="3657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8171010" y="2447215"/>
              <a:ext cx="1628384" cy="2119398"/>
            </a:xfrm>
            <a:custGeom>
              <a:avLst/>
              <a:gdLst>
                <a:gd name="connsiteX0" fmla="*/ 839244 w 839244"/>
                <a:gd name="connsiteY0" fmla="*/ 0 h 2119398"/>
                <a:gd name="connsiteX1" fmla="*/ 839244 w 839244"/>
                <a:gd name="connsiteY1" fmla="*/ 2119398 h 2119398"/>
                <a:gd name="connsiteX2" fmla="*/ 812598 w 839244"/>
                <a:gd name="connsiteY2" fmla="*/ 2111035 h 2119398"/>
                <a:gd name="connsiteX3" fmla="*/ 0 w 839244"/>
                <a:gd name="connsiteY3" fmla="*/ 1059699 h 2119398"/>
                <a:gd name="connsiteX4" fmla="*/ 812598 w 839244"/>
                <a:gd name="connsiteY4" fmla="*/ 8364 h 21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4" h="2119398">
                  <a:moveTo>
                    <a:pt x="839244" y="0"/>
                  </a:moveTo>
                  <a:lnTo>
                    <a:pt x="839244" y="2119398"/>
                  </a:lnTo>
                  <a:lnTo>
                    <a:pt x="812598" y="2111035"/>
                  </a:lnTo>
                  <a:cubicBezTo>
                    <a:pt x="335069" y="1937821"/>
                    <a:pt x="0" y="1532317"/>
                    <a:pt x="0" y="1059699"/>
                  </a:cubicBezTo>
                  <a:cubicBezTo>
                    <a:pt x="0" y="587081"/>
                    <a:pt x="335069" y="181577"/>
                    <a:pt x="812598" y="836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60531" y="5153891"/>
              <a:ext cx="1913773" cy="3643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1634" y="1796536"/>
              <a:ext cx="1278444" cy="2110573"/>
              <a:chOff x="5008563" y="180174"/>
              <a:chExt cx="1278444" cy="2110573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5008563" y="427104"/>
                <a:ext cx="1278444" cy="1863643"/>
                <a:chOff x="5008563" y="427104"/>
                <a:chExt cx="1278444" cy="1863643"/>
              </a:xfrm>
            </p:grpSpPr>
            <p:sp>
              <p:nvSpPr>
                <p:cNvPr id="104" name="Pentagon 103"/>
                <p:cNvSpPr/>
                <p:nvPr/>
              </p:nvSpPr>
              <p:spPr>
                <a:xfrm rot="16200000">
                  <a:off x="4885622" y="889363"/>
                  <a:ext cx="1863643" cy="939126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ound Same Side Corner Rectangle 104"/>
                <p:cNvSpPr/>
                <p:nvPr/>
              </p:nvSpPr>
              <p:spPr>
                <a:xfrm rot="13549606" flipH="1">
                  <a:off x="5405995" y="173618"/>
                  <a:ext cx="244246" cy="103911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A8B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5497375" y="889348"/>
                  <a:ext cx="640080" cy="6400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637249" y="1016696"/>
                  <a:ext cx="365760" cy="3657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3" name="Round Same Side Corner Rectangle 102"/>
              <p:cNvSpPr/>
              <p:nvPr/>
            </p:nvSpPr>
            <p:spPr>
              <a:xfrm rot="8149606">
                <a:off x="5975197" y="180174"/>
                <a:ext cx="244246" cy="10391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A8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813314" y="916933"/>
              <a:ext cx="1278444" cy="2110573"/>
              <a:chOff x="5008563" y="180174"/>
              <a:chExt cx="1278444" cy="2110573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5008563" y="427104"/>
                <a:ext cx="1278444" cy="1863643"/>
                <a:chOff x="5008563" y="427104"/>
                <a:chExt cx="1278444" cy="1863643"/>
              </a:xfrm>
            </p:grpSpPr>
            <p:sp>
              <p:nvSpPr>
                <p:cNvPr id="98" name="Pentagon 97"/>
                <p:cNvSpPr/>
                <p:nvPr/>
              </p:nvSpPr>
              <p:spPr>
                <a:xfrm rot="16200000">
                  <a:off x="4885622" y="889363"/>
                  <a:ext cx="1863643" cy="939126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ound Same Side Corner Rectangle 98"/>
                <p:cNvSpPr/>
                <p:nvPr/>
              </p:nvSpPr>
              <p:spPr>
                <a:xfrm rot="13549606" flipH="1">
                  <a:off x="5405995" y="173618"/>
                  <a:ext cx="244246" cy="103911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A8B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497375" y="889348"/>
                  <a:ext cx="640080" cy="6400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637249" y="1016696"/>
                  <a:ext cx="365760" cy="3657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Round Same Side Corner Rectangle 96"/>
              <p:cNvSpPr/>
              <p:nvPr/>
            </p:nvSpPr>
            <p:spPr>
              <a:xfrm rot="8149606">
                <a:off x="5975197" y="180174"/>
                <a:ext cx="244246" cy="10391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A8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2304622" y="2369812"/>
              <a:ext cx="1628384" cy="2119398"/>
            </a:xfrm>
            <a:custGeom>
              <a:avLst/>
              <a:gdLst>
                <a:gd name="connsiteX0" fmla="*/ 839244 w 839244"/>
                <a:gd name="connsiteY0" fmla="*/ 0 h 2119398"/>
                <a:gd name="connsiteX1" fmla="*/ 839244 w 839244"/>
                <a:gd name="connsiteY1" fmla="*/ 2119398 h 2119398"/>
                <a:gd name="connsiteX2" fmla="*/ 812598 w 839244"/>
                <a:gd name="connsiteY2" fmla="*/ 2111035 h 2119398"/>
                <a:gd name="connsiteX3" fmla="*/ 0 w 839244"/>
                <a:gd name="connsiteY3" fmla="*/ 1059699 h 2119398"/>
                <a:gd name="connsiteX4" fmla="*/ 812598 w 839244"/>
                <a:gd name="connsiteY4" fmla="*/ 8364 h 21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4" h="2119398">
                  <a:moveTo>
                    <a:pt x="839244" y="0"/>
                  </a:moveTo>
                  <a:lnTo>
                    <a:pt x="839244" y="2119398"/>
                  </a:lnTo>
                  <a:lnTo>
                    <a:pt x="812598" y="2111035"/>
                  </a:lnTo>
                  <a:cubicBezTo>
                    <a:pt x="335069" y="1937821"/>
                    <a:pt x="0" y="1532317"/>
                    <a:pt x="0" y="1059699"/>
                  </a:cubicBezTo>
                  <a:cubicBezTo>
                    <a:pt x="0" y="587081"/>
                    <a:pt x="335069" y="181577"/>
                    <a:pt x="812598" y="836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938080" y="2361595"/>
              <a:ext cx="1628384" cy="2119398"/>
            </a:xfrm>
            <a:custGeom>
              <a:avLst/>
              <a:gdLst>
                <a:gd name="connsiteX0" fmla="*/ 839244 w 839244"/>
                <a:gd name="connsiteY0" fmla="*/ 0 h 2119398"/>
                <a:gd name="connsiteX1" fmla="*/ 839244 w 839244"/>
                <a:gd name="connsiteY1" fmla="*/ 2119398 h 2119398"/>
                <a:gd name="connsiteX2" fmla="*/ 812598 w 839244"/>
                <a:gd name="connsiteY2" fmla="*/ 2111035 h 2119398"/>
                <a:gd name="connsiteX3" fmla="*/ 0 w 839244"/>
                <a:gd name="connsiteY3" fmla="*/ 1059699 h 2119398"/>
                <a:gd name="connsiteX4" fmla="*/ 812598 w 839244"/>
                <a:gd name="connsiteY4" fmla="*/ 8364 h 21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4" h="2119398">
                  <a:moveTo>
                    <a:pt x="839244" y="0"/>
                  </a:moveTo>
                  <a:lnTo>
                    <a:pt x="839244" y="2119398"/>
                  </a:lnTo>
                  <a:lnTo>
                    <a:pt x="812598" y="2111035"/>
                  </a:lnTo>
                  <a:cubicBezTo>
                    <a:pt x="335069" y="1937821"/>
                    <a:pt x="0" y="1532317"/>
                    <a:pt x="0" y="1059699"/>
                  </a:cubicBezTo>
                  <a:cubicBezTo>
                    <a:pt x="0" y="587081"/>
                    <a:pt x="335069" y="181577"/>
                    <a:pt x="812598" y="836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293896" y="2268171"/>
              <a:ext cx="1134836" cy="1469675"/>
              <a:chOff x="5282367" y="2706257"/>
              <a:chExt cx="1134836" cy="1469675"/>
            </a:xfrm>
          </p:grpSpPr>
          <p:sp>
            <p:nvSpPr>
              <p:cNvPr id="94" name="Freeform 93"/>
              <p:cNvSpPr/>
              <p:nvPr/>
            </p:nvSpPr>
            <p:spPr>
              <a:xfrm rot="18598078">
                <a:off x="5095833" y="2892791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 rot="3173432" flipH="1">
                <a:off x="5136766" y="2895494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143046" y="2777281"/>
              <a:ext cx="757627" cy="968085"/>
              <a:chOff x="5282367" y="2706257"/>
              <a:chExt cx="1134836" cy="1469675"/>
            </a:xfrm>
          </p:grpSpPr>
          <p:sp>
            <p:nvSpPr>
              <p:cNvPr id="92" name="Freeform 91"/>
              <p:cNvSpPr/>
              <p:nvPr/>
            </p:nvSpPr>
            <p:spPr>
              <a:xfrm rot="18598078">
                <a:off x="5095833" y="2892791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 rot="3173432" flipH="1">
                <a:off x="5136766" y="2895494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790874" y="2534240"/>
              <a:ext cx="1134836" cy="1469675"/>
              <a:chOff x="5282367" y="2706257"/>
              <a:chExt cx="1134836" cy="1469675"/>
            </a:xfrm>
          </p:grpSpPr>
          <p:sp>
            <p:nvSpPr>
              <p:cNvPr id="90" name="Freeform 89"/>
              <p:cNvSpPr/>
              <p:nvPr/>
            </p:nvSpPr>
            <p:spPr>
              <a:xfrm rot="18598078">
                <a:off x="5095833" y="2892791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 rot="3173432" flipH="1">
                <a:off x="5136766" y="2895494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1869465" y="3873907"/>
              <a:ext cx="3124200" cy="540774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436623" y="2729901"/>
              <a:ext cx="757627" cy="968085"/>
              <a:chOff x="5282367" y="2706257"/>
              <a:chExt cx="1134836" cy="1469675"/>
            </a:xfrm>
          </p:grpSpPr>
          <p:sp>
            <p:nvSpPr>
              <p:cNvPr id="88" name="Freeform 87"/>
              <p:cNvSpPr/>
              <p:nvPr/>
            </p:nvSpPr>
            <p:spPr>
              <a:xfrm rot="18598078">
                <a:off x="5095833" y="2892791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 rot="3173432" flipH="1">
                <a:off x="5136766" y="2895494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28453" y="2637596"/>
              <a:ext cx="1005840" cy="915438"/>
              <a:chOff x="4993665" y="836626"/>
              <a:chExt cx="1005840" cy="915438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4993665" y="836626"/>
                <a:ext cx="1005840" cy="914400"/>
                <a:chOff x="4993665" y="836626"/>
                <a:chExt cx="1005840" cy="9144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4993665" y="836626"/>
                  <a:ext cx="1005840" cy="914400"/>
                </a:xfrm>
                <a:prstGeom prst="ellips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130825" y="962009"/>
                  <a:ext cx="731520" cy="64008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Freeform 84"/>
              <p:cNvSpPr/>
              <p:nvPr/>
            </p:nvSpPr>
            <p:spPr>
              <a:xfrm>
                <a:off x="5420586" y="837664"/>
                <a:ext cx="576299" cy="914400"/>
              </a:xfrm>
              <a:custGeom>
                <a:avLst/>
                <a:gdLst>
                  <a:gd name="connsiteX0" fmla="*/ 73379 w 576299"/>
                  <a:gd name="connsiteY0" fmla="*/ 0 h 914400"/>
                  <a:gd name="connsiteX1" fmla="*/ 576299 w 576299"/>
                  <a:gd name="connsiteY1" fmla="*/ 457200 h 914400"/>
                  <a:gd name="connsiteX2" fmla="*/ 73379 w 576299"/>
                  <a:gd name="connsiteY2" fmla="*/ 914400 h 914400"/>
                  <a:gd name="connsiteX3" fmla="*/ 0 w 576299"/>
                  <a:gd name="connsiteY3" fmla="*/ 907675 h 914400"/>
                  <a:gd name="connsiteX4" fmla="*/ 0 w 576299"/>
                  <a:gd name="connsiteY4" fmla="*/ 672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299" h="914400">
                    <a:moveTo>
                      <a:pt x="73379" y="0"/>
                    </a:moveTo>
                    <a:cubicBezTo>
                      <a:pt x="351134" y="0"/>
                      <a:pt x="576299" y="204695"/>
                      <a:pt x="576299" y="457200"/>
                    </a:cubicBezTo>
                    <a:cubicBezTo>
                      <a:pt x="576299" y="709705"/>
                      <a:pt x="351134" y="914400"/>
                      <a:pt x="73379" y="914400"/>
                    </a:cubicBezTo>
                    <a:lnTo>
                      <a:pt x="0" y="907675"/>
                    </a:lnTo>
                    <a:lnTo>
                      <a:pt x="0" y="6725"/>
                    </a:lnTo>
                    <a:close/>
                  </a:path>
                </a:pathLst>
              </a:custGeom>
              <a:solidFill>
                <a:srgbClr val="006666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429954" y="2637596"/>
              <a:ext cx="1005840" cy="915438"/>
              <a:chOff x="4993665" y="836626"/>
              <a:chExt cx="1005840" cy="91543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4993665" y="836626"/>
                <a:ext cx="1005840" cy="914400"/>
                <a:chOff x="4993665" y="836626"/>
                <a:chExt cx="1005840" cy="914400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4993665" y="836626"/>
                  <a:ext cx="1005840" cy="914400"/>
                </a:xfrm>
                <a:prstGeom prst="ellips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5130825" y="962009"/>
                  <a:ext cx="731520" cy="64008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Freeform 80"/>
              <p:cNvSpPr/>
              <p:nvPr/>
            </p:nvSpPr>
            <p:spPr>
              <a:xfrm>
                <a:off x="5420586" y="837664"/>
                <a:ext cx="576299" cy="914400"/>
              </a:xfrm>
              <a:custGeom>
                <a:avLst/>
                <a:gdLst>
                  <a:gd name="connsiteX0" fmla="*/ 73379 w 576299"/>
                  <a:gd name="connsiteY0" fmla="*/ 0 h 914400"/>
                  <a:gd name="connsiteX1" fmla="*/ 576299 w 576299"/>
                  <a:gd name="connsiteY1" fmla="*/ 457200 h 914400"/>
                  <a:gd name="connsiteX2" fmla="*/ 73379 w 576299"/>
                  <a:gd name="connsiteY2" fmla="*/ 914400 h 914400"/>
                  <a:gd name="connsiteX3" fmla="*/ 0 w 576299"/>
                  <a:gd name="connsiteY3" fmla="*/ 907675 h 914400"/>
                  <a:gd name="connsiteX4" fmla="*/ 0 w 576299"/>
                  <a:gd name="connsiteY4" fmla="*/ 672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299" h="914400">
                    <a:moveTo>
                      <a:pt x="73379" y="0"/>
                    </a:moveTo>
                    <a:cubicBezTo>
                      <a:pt x="351134" y="0"/>
                      <a:pt x="576299" y="204695"/>
                      <a:pt x="576299" y="457200"/>
                    </a:cubicBezTo>
                    <a:cubicBezTo>
                      <a:pt x="576299" y="709705"/>
                      <a:pt x="351134" y="914400"/>
                      <a:pt x="73379" y="914400"/>
                    </a:cubicBezTo>
                    <a:lnTo>
                      <a:pt x="0" y="907675"/>
                    </a:lnTo>
                    <a:lnTo>
                      <a:pt x="0" y="6725"/>
                    </a:lnTo>
                    <a:close/>
                  </a:path>
                </a:pathLst>
              </a:custGeom>
              <a:solidFill>
                <a:srgbClr val="006666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8787478" y="2830152"/>
              <a:ext cx="778804" cy="734922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893108" y="2749705"/>
              <a:ext cx="778804" cy="734922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21053" y="2713307"/>
              <a:ext cx="778804" cy="734922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347188" y="1033921"/>
              <a:ext cx="1005840" cy="1681988"/>
              <a:chOff x="4347188" y="729123"/>
              <a:chExt cx="1005840" cy="1681988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4732843" y="1474034"/>
                <a:ext cx="306065" cy="9370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4347188" y="729123"/>
                <a:ext cx="1005840" cy="915438"/>
                <a:chOff x="4993665" y="836626"/>
                <a:chExt cx="1005840" cy="915438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4993665" y="836626"/>
                  <a:ext cx="1005840" cy="914400"/>
                  <a:chOff x="4993665" y="836626"/>
                  <a:chExt cx="1005840" cy="914400"/>
                </a:xfrm>
              </p:grpSpPr>
              <p:sp>
                <p:nvSpPr>
                  <p:cNvPr id="78" name="Oval 77"/>
                  <p:cNvSpPr/>
                  <p:nvPr/>
                </p:nvSpPr>
                <p:spPr>
                  <a:xfrm>
                    <a:off x="4993665" y="836626"/>
                    <a:ext cx="1005840" cy="914400"/>
                  </a:xfrm>
                  <a:prstGeom prst="ellipse">
                    <a:avLst/>
                  </a:prstGeom>
                  <a:solidFill>
                    <a:srgbClr val="006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5130825" y="962009"/>
                    <a:ext cx="731520" cy="64008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7" name="Freeform 76"/>
                <p:cNvSpPr/>
                <p:nvPr/>
              </p:nvSpPr>
              <p:spPr>
                <a:xfrm>
                  <a:off x="5420586" y="837664"/>
                  <a:ext cx="576299" cy="914400"/>
                </a:xfrm>
                <a:custGeom>
                  <a:avLst/>
                  <a:gdLst>
                    <a:gd name="connsiteX0" fmla="*/ 73379 w 576299"/>
                    <a:gd name="connsiteY0" fmla="*/ 0 h 914400"/>
                    <a:gd name="connsiteX1" fmla="*/ 576299 w 576299"/>
                    <a:gd name="connsiteY1" fmla="*/ 457200 h 914400"/>
                    <a:gd name="connsiteX2" fmla="*/ 73379 w 576299"/>
                    <a:gd name="connsiteY2" fmla="*/ 914400 h 914400"/>
                    <a:gd name="connsiteX3" fmla="*/ 0 w 576299"/>
                    <a:gd name="connsiteY3" fmla="*/ 907675 h 914400"/>
                    <a:gd name="connsiteX4" fmla="*/ 0 w 576299"/>
                    <a:gd name="connsiteY4" fmla="*/ 6725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6299" h="914400">
                      <a:moveTo>
                        <a:pt x="73379" y="0"/>
                      </a:moveTo>
                      <a:cubicBezTo>
                        <a:pt x="351134" y="0"/>
                        <a:pt x="576299" y="204695"/>
                        <a:pt x="576299" y="457200"/>
                      </a:cubicBezTo>
                      <a:cubicBezTo>
                        <a:pt x="576299" y="709705"/>
                        <a:pt x="351134" y="914400"/>
                        <a:pt x="73379" y="914400"/>
                      </a:cubicBezTo>
                      <a:lnTo>
                        <a:pt x="0" y="907675"/>
                      </a:lnTo>
                      <a:lnTo>
                        <a:pt x="0" y="6725"/>
                      </a:lnTo>
                      <a:close/>
                    </a:path>
                  </a:pathLst>
                </a:custGeom>
                <a:solidFill>
                  <a:srgbClr val="006666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6356485" y="1099597"/>
              <a:ext cx="1005840" cy="1681988"/>
              <a:chOff x="4347188" y="729123"/>
              <a:chExt cx="1005840" cy="1681988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732843" y="1474034"/>
                <a:ext cx="306065" cy="9370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4347188" y="729123"/>
                <a:ext cx="1005840" cy="915438"/>
                <a:chOff x="4993665" y="836626"/>
                <a:chExt cx="1005840" cy="915438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4993665" y="836626"/>
                  <a:ext cx="1005840" cy="914400"/>
                  <a:chOff x="4993665" y="836626"/>
                  <a:chExt cx="1005840" cy="914400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4993665" y="836626"/>
                    <a:ext cx="1005840" cy="914400"/>
                  </a:xfrm>
                  <a:prstGeom prst="ellipse">
                    <a:avLst/>
                  </a:prstGeom>
                  <a:solidFill>
                    <a:srgbClr val="006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130825" y="962009"/>
                    <a:ext cx="731520" cy="64008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1" name="Freeform 70"/>
                <p:cNvSpPr/>
                <p:nvPr/>
              </p:nvSpPr>
              <p:spPr>
                <a:xfrm>
                  <a:off x="5420586" y="837664"/>
                  <a:ext cx="576299" cy="914400"/>
                </a:xfrm>
                <a:custGeom>
                  <a:avLst/>
                  <a:gdLst>
                    <a:gd name="connsiteX0" fmla="*/ 73379 w 576299"/>
                    <a:gd name="connsiteY0" fmla="*/ 0 h 914400"/>
                    <a:gd name="connsiteX1" fmla="*/ 576299 w 576299"/>
                    <a:gd name="connsiteY1" fmla="*/ 457200 h 914400"/>
                    <a:gd name="connsiteX2" fmla="*/ 73379 w 576299"/>
                    <a:gd name="connsiteY2" fmla="*/ 914400 h 914400"/>
                    <a:gd name="connsiteX3" fmla="*/ 0 w 576299"/>
                    <a:gd name="connsiteY3" fmla="*/ 907675 h 914400"/>
                    <a:gd name="connsiteX4" fmla="*/ 0 w 576299"/>
                    <a:gd name="connsiteY4" fmla="*/ 6725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6299" h="914400">
                      <a:moveTo>
                        <a:pt x="73379" y="0"/>
                      </a:moveTo>
                      <a:cubicBezTo>
                        <a:pt x="351134" y="0"/>
                        <a:pt x="576299" y="204695"/>
                        <a:pt x="576299" y="457200"/>
                      </a:cubicBezTo>
                      <a:cubicBezTo>
                        <a:pt x="576299" y="709705"/>
                        <a:pt x="351134" y="914400"/>
                        <a:pt x="73379" y="914400"/>
                      </a:cubicBezTo>
                      <a:lnTo>
                        <a:pt x="0" y="907675"/>
                      </a:lnTo>
                      <a:lnTo>
                        <a:pt x="0" y="6725"/>
                      </a:lnTo>
                      <a:close/>
                    </a:path>
                  </a:pathLst>
                </a:custGeom>
                <a:solidFill>
                  <a:srgbClr val="006666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2" name="Freeform 31"/>
            <p:cNvSpPr/>
            <p:nvPr/>
          </p:nvSpPr>
          <p:spPr>
            <a:xfrm flipH="1">
              <a:off x="5844320" y="2001813"/>
              <a:ext cx="1628384" cy="2119398"/>
            </a:xfrm>
            <a:custGeom>
              <a:avLst/>
              <a:gdLst>
                <a:gd name="connsiteX0" fmla="*/ 839244 w 839244"/>
                <a:gd name="connsiteY0" fmla="*/ 0 h 2119398"/>
                <a:gd name="connsiteX1" fmla="*/ 839244 w 839244"/>
                <a:gd name="connsiteY1" fmla="*/ 2119398 h 2119398"/>
                <a:gd name="connsiteX2" fmla="*/ 812598 w 839244"/>
                <a:gd name="connsiteY2" fmla="*/ 2111035 h 2119398"/>
                <a:gd name="connsiteX3" fmla="*/ 0 w 839244"/>
                <a:gd name="connsiteY3" fmla="*/ 1059699 h 2119398"/>
                <a:gd name="connsiteX4" fmla="*/ 812598 w 839244"/>
                <a:gd name="connsiteY4" fmla="*/ 8364 h 21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4" h="2119398">
                  <a:moveTo>
                    <a:pt x="839244" y="0"/>
                  </a:moveTo>
                  <a:lnTo>
                    <a:pt x="839244" y="2119398"/>
                  </a:lnTo>
                  <a:lnTo>
                    <a:pt x="812598" y="2111035"/>
                  </a:lnTo>
                  <a:cubicBezTo>
                    <a:pt x="335069" y="1937821"/>
                    <a:pt x="0" y="1532317"/>
                    <a:pt x="0" y="1059699"/>
                  </a:cubicBezTo>
                  <a:cubicBezTo>
                    <a:pt x="0" y="587081"/>
                    <a:pt x="335069" y="181577"/>
                    <a:pt x="812598" y="836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393558" y="1481661"/>
              <a:ext cx="1013808" cy="1524168"/>
              <a:chOff x="4347188" y="729123"/>
              <a:chExt cx="1005840" cy="168198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732843" y="1474034"/>
                <a:ext cx="306065" cy="9370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347188" y="729123"/>
                <a:ext cx="1005840" cy="915438"/>
                <a:chOff x="4993665" y="836626"/>
                <a:chExt cx="1005840" cy="915438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4993665" y="836626"/>
                  <a:ext cx="1005840" cy="914400"/>
                  <a:chOff x="4993665" y="836626"/>
                  <a:chExt cx="1005840" cy="914400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4993665" y="836626"/>
                    <a:ext cx="1005840" cy="914400"/>
                  </a:xfrm>
                  <a:prstGeom prst="ellipse">
                    <a:avLst/>
                  </a:prstGeom>
                  <a:solidFill>
                    <a:srgbClr val="006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130825" y="962009"/>
                    <a:ext cx="731520" cy="64008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5" name="Freeform 64"/>
                <p:cNvSpPr/>
                <p:nvPr/>
              </p:nvSpPr>
              <p:spPr>
                <a:xfrm>
                  <a:off x="5420586" y="837664"/>
                  <a:ext cx="576299" cy="914400"/>
                </a:xfrm>
                <a:custGeom>
                  <a:avLst/>
                  <a:gdLst>
                    <a:gd name="connsiteX0" fmla="*/ 73379 w 576299"/>
                    <a:gd name="connsiteY0" fmla="*/ 0 h 914400"/>
                    <a:gd name="connsiteX1" fmla="*/ 576299 w 576299"/>
                    <a:gd name="connsiteY1" fmla="*/ 457200 h 914400"/>
                    <a:gd name="connsiteX2" fmla="*/ 73379 w 576299"/>
                    <a:gd name="connsiteY2" fmla="*/ 914400 h 914400"/>
                    <a:gd name="connsiteX3" fmla="*/ 0 w 576299"/>
                    <a:gd name="connsiteY3" fmla="*/ 907675 h 914400"/>
                    <a:gd name="connsiteX4" fmla="*/ 0 w 576299"/>
                    <a:gd name="connsiteY4" fmla="*/ 6725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6299" h="914400">
                      <a:moveTo>
                        <a:pt x="73379" y="0"/>
                      </a:moveTo>
                      <a:cubicBezTo>
                        <a:pt x="351134" y="0"/>
                        <a:pt x="576299" y="204695"/>
                        <a:pt x="576299" y="457200"/>
                      </a:cubicBezTo>
                      <a:cubicBezTo>
                        <a:pt x="576299" y="709705"/>
                        <a:pt x="351134" y="914400"/>
                        <a:pt x="73379" y="914400"/>
                      </a:cubicBezTo>
                      <a:lnTo>
                        <a:pt x="0" y="907675"/>
                      </a:lnTo>
                      <a:lnTo>
                        <a:pt x="0" y="6725"/>
                      </a:lnTo>
                      <a:close/>
                    </a:path>
                  </a:pathLst>
                </a:custGeom>
                <a:solidFill>
                  <a:srgbClr val="006666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Freeform 33"/>
            <p:cNvSpPr/>
            <p:nvPr/>
          </p:nvSpPr>
          <p:spPr>
            <a:xfrm>
              <a:off x="6537552" y="2455432"/>
              <a:ext cx="1628384" cy="2119398"/>
            </a:xfrm>
            <a:custGeom>
              <a:avLst/>
              <a:gdLst>
                <a:gd name="connsiteX0" fmla="*/ 839244 w 839244"/>
                <a:gd name="connsiteY0" fmla="*/ 0 h 2119398"/>
                <a:gd name="connsiteX1" fmla="*/ 839244 w 839244"/>
                <a:gd name="connsiteY1" fmla="*/ 2119398 h 2119398"/>
                <a:gd name="connsiteX2" fmla="*/ 812598 w 839244"/>
                <a:gd name="connsiteY2" fmla="*/ 2111035 h 2119398"/>
                <a:gd name="connsiteX3" fmla="*/ 0 w 839244"/>
                <a:gd name="connsiteY3" fmla="*/ 1059699 h 2119398"/>
                <a:gd name="connsiteX4" fmla="*/ 812598 w 839244"/>
                <a:gd name="connsiteY4" fmla="*/ 8364 h 21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4" h="2119398">
                  <a:moveTo>
                    <a:pt x="839244" y="0"/>
                  </a:moveTo>
                  <a:lnTo>
                    <a:pt x="839244" y="2119398"/>
                  </a:lnTo>
                  <a:lnTo>
                    <a:pt x="812598" y="2111035"/>
                  </a:lnTo>
                  <a:cubicBezTo>
                    <a:pt x="335069" y="1937821"/>
                    <a:pt x="0" y="1532317"/>
                    <a:pt x="0" y="1059699"/>
                  </a:cubicBezTo>
                  <a:cubicBezTo>
                    <a:pt x="0" y="587081"/>
                    <a:pt x="335069" y="181577"/>
                    <a:pt x="812598" y="836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140785" y="3881516"/>
              <a:ext cx="3124200" cy="540774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954842" y="2868049"/>
              <a:ext cx="778804" cy="734922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736271" y="2752190"/>
              <a:ext cx="1005840" cy="915438"/>
              <a:chOff x="4993665" y="836626"/>
              <a:chExt cx="1005840" cy="915438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993665" y="836626"/>
                <a:ext cx="1005840" cy="914400"/>
                <a:chOff x="4993665" y="836626"/>
                <a:chExt cx="1005840" cy="91440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993665" y="836626"/>
                  <a:ext cx="1005840" cy="914400"/>
                </a:xfrm>
                <a:prstGeom prst="ellips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130825" y="962009"/>
                  <a:ext cx="731520" cy="64008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5420586" y="837664"/>
                <a:ext cx="576299" cy="914400"/>
              </a:xfrm>
              <a:custGeom>
                <a:avLst/>
                <a:gdLst>
                  <a:gd name="connsiteX0" fmla="*/ 73379 w 576299"/>
                  <a:gd name="connsiteY0" fmla="*/ 0 h 914400"/>
                  <a:gd name="connsiteX1" fmla="*/ 576299 w 576299"/>
                  <a:gd name="connsiteY1" fmla="*/ 457200 h 914400"/>
                  <a:gd name="connsiteX2" fmla="*/ 73379 w 576299"/>
                  <a:gd name="connsiteY2" fmla="*/ 914400 h 914400"/>
                  <a:gd name="connsiteX3" fmla="*/ 0 w 576299"/>
                  <a:gd name="connsiteY3" fmla="*/ 907675 h 914400"/>
                  <a:gd name="connsiteX4" fmla="*/ 0 w 576299"/>
                  <a:gd name="connsiteY4" fmla="*/ 672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299" h="914400">
                    <a:moveTo>
                      <a:pt x="73379" y="0"/>
                    </a:moveTo>
                    <a:cubicBezTo>
                      <a:pt x="351134" y="0"/>
                      <a:pt x="576299" y="204695"/>
                      <a:pt x="576299" y="457200"/>
                    </a:cubicBezTo>
                    <a:cubicBezTo>
                      <a:pt x="576299" y="709705"/>
                      <a:pt x="351134" y="914400"/>
                      <a:pt x="73379" y="914400"/>
                    </a:cubicBezTo>
                    <a:lnTo>
                      <a:pt x="0" y="907675"/>
                    </a:lnTo>
                    <a:lnTo>
                      <a:pt x="0" y="6725"/>
                    </a:lnTo>
                    <a:close/>
                  </a:path>
                </a:pathLst>
              </a:custGeom>
              <a:solidFill>
                <a:srgbClr val="006666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408714" y="796333"/>
              <a:ext cx="585400" cy="1412365"/>
              <a:chOff x="5408714" y="796333"/>
              <a:chExt cx="585400" cy="1412365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615768" y="1399479"/>
                <a:ext cx="178350" cy="809219"/>
              </a:xfrm>
              <a:prstGeom prst="rect">
                <a:avLst/>
              </a:prstGeom>
              <a:solidFill>
                <a:srgbClr val="BA8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5408714" y="796333"/>
                <a:ext cx="585400" cy="1034309"/>
                <a:chOff x="5278085" y="883417"/>
                <a:chExt cx="866939" cy="1062730"/>
              </a:xfrm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5299857" y="890676"/>
                  <a:ext cx="845167" cy="1055471"/>
                </a:xfrm>
                <a:custGeom>
                  <a:avLst/>
                  <a:gdLst>
                    <a:gd name="connsiteX0" fmla="*/ 795860 w 845167"/>
                    <a:gd name="connsiteY0" fmla="*/ 931234 h 1055471"/>
                    <a:gd name="connsiteX1" fmla="*/ 845167 w 845167"/>
                    <a:gd name="connsiteY1" fmla="*/ 1055471 h 1055471"/>
                    <a:gd name="connsiteX2" fmla="*/ 795860 w 845167"/>
                    <a:gd name="connsiteY2" fmla="*/ 1055471 h 1055471"/>
                    <a:gd name="connsiteX3" fmla="*/ 418893 w 845167"/>
                    <a:gd name="connsiteY3" fmla="*/ 0 h 1055471"/>
                    <a:gd name="connsiteX4" fmla="*/ 418893 w 845167"/>
                    <a:gd name="connsiteY4" fmla="*/ 1055471 h 1055471"/>
                    <a:gd name="connsiteX5" fmla="*/ 0 w 845167"/>
                    <a:gd name="connsiteY5" fmla="*/ 1055471 h 1055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5167" h="1055471">
                      <a:moveTo>
                        <a:pt x="795860" y="931234"/>
                      </a:moveTo>
                      <a:lnTo>
                        <a:pt x="845167" y="1055471"/>
                      </a:lnTo>
                      <a:lnTo>
                        <a:pt x="795860" y="1055471"/>
                      </a:lnTo>
                      <a:close/>
                      <a:moveTo>
                        <a:pt x="418893" y="0"/>
                      </a:moveTo>
                      <a:lnTo>
                        <a:pt x="418893" y="1055471"/>
                      </a:lnTo>
                      <a:lnTo>
                        <a:pt x="0" y="1055471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 flipH="1">
                  <a:off x="5278085" y="883417"/>
                  <a:ext cx="845167" cy="1055471"/>
                </a:xfrm>
                <a:custGeom>
                  <a:avLst/>
                  <a:gdLst>
                    <a:gd name="connsiteX0" fmla="*/ 795860 w 845167"/>
                    <a:gd name="connsiteY0" fmla="*/ 931234 h 1055471"/>
                    <a:gd name="connsiteX1" fmla="*/ 845167 w 845167"/>
                    <a:gd name="connsiteY1" fmla="*/ 1055471 h 1055471"/>
                    <a:gd name="connsiteX2" fmla="*/ 795860 w 845167"/>
                    <a:gd name="connsiteY2" fmla="*/ 1055471 h 1055471"/>
                    <a:gd name="connsiteX3" fmla="*/ 418893 w 845167"/>
                    <a:gd name="connsiteY3" fmla="*/ 0 h 1055471"/>
                    <a:gd name="connsiteX4" fmla="*/ 418893 w 845167"/>
                    <a:gd name="connsiteY4" fmla="*/ 1055471 h 1055471"/>
                    <a:gd name="connsiteX5" fmla="*/ 0 w 845167"/>
                    <a:gd name="connsiteY5" fmla="*/ 1055471 h 1055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5167" h="1055471">
                      <a:moveTo>
                        <a:pt x="795860" y="931234"/>
                      </a:moveTo>
                      <a:lnTo>
                        <a:pt x="845167" y="1055471"/>
                      </a:lnTo>
                      <a:lnTo>
                        <a:pt x="795860" y="1055471"/>
                      </a:lnTo>
                      <a:close/>
                      <a:moveTo>
                        <a:pt x="418893" y="0"/>
                      </a:moveTo>
                      <a:lnTo>
                        <a:pt x="418893" y="1055471"/>
                      </a:lnTo>
                      <a:lnTo>
                        <a:pt x="0" y="1055471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9" name="Freeform 38"/>
            <p:cNvSpPr/>
            <p:nvPr/>
          </p:nvSpPr>
          <p:spPr>
            <a:xfrm>
              <a:off x="4210638" y="1996899"/>
              <a:ext cx="1628384" cy="2119398"/>
            </a:xfrm>
            <a:custGeom>
              <a:avLst/>
              <a:gdLst>
                <a:gd name="connsiteX0" fmla="*/ 839244 w 839244"/>
                <a:gd name="connsiteY0" fmla="*/ 0 h 2119398"/>
                <a:gd name="connsiteX1" fmla="*/ 839244 w 839244"/>
                <a:gd name="connsiteY1" fmla="*/ 2119398 h 2119398"/>
                <a:gd name="connsiteX2" fmla="*/ 812598 w 839244"/>
                <a:gd name="connsiteY2" fmla="*/ 2111035 h 2119398"/>
                <a:gd name="connsiteX3" fmla="*/ 0 w 839244"/>
                <a:gd name="connsiteY3" fmla="*/ 1059699 h 2119398"/>
                <a:gd name="connsiteX4" fmla="*/ 812598 w 839244"/>
                <a:gd name="connsiteY4" fmla="*/ 8364 h 21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4" h="2119398">
                  <a:moveTo>
                    <a:pt x="839244" y="0"/>
                  </a:moveTo>
                  <a:lnTo>
                    <a:pt x="839244" y="2119398"/>
                  </a:lnTo>
                  <a:lnTo>
                    <a:pt x="812598" y="2111035"/>
                  </a:lnTo>
                  <a:cubicBezTo>
                    <a:pt x="335069" y="1937821"/>
                    <a:pt x="0" y="1532317"/>
                    <a:pt x="0" y="1059699"/>
                  </a:cubicBezTo>
                  <a:cubicBezTo>
                    <a:pt x="0" y="587081"/>
                    <a:pt x="335069" y="181577"/>
                    <a:pt x="812598" y="836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105410" y="2353710"/>
              <a:ext cx="1134836" cy="1469675"/>
              <a:chOff x="5282367" y="2706257"/>
              <a:chExt cx="1134836" cy="1469675"/>
            </a:xfrm>
          </p:grpSpPr>
          <p:sp>
            <p:nvSpPr>
              <p:cNvPr id="52" name="Freeform 51"/>
              <p:cNvSpPr/>
              <p:nvPr/>
            </p:nvSpPr>
            <p:spPr>
              <a:xfrm rot="18598078">
                <a:off x="5095833" y="2892791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 rot="3173432" flipH="1">
                <a:off x="5136766" y="2895494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840386" y="2549336"/>
              <a:ext cx="757627" cy="968085"/>
              <a:chOff x="5282367" y="2706257"/>
              <a:chExt cx="1134836" cy="1469675"/>
            </a:xfrm>
          </p:grpSpPr>
          <p:sp>
            <p:nvSpPr>
              <p:cNvPr id="50" name="Freeform 49"/>
              <p:cNvSpPr/>
              <p:nvPr/>
            </p:nvSpPr>
            <p:spPr>
              <a:xfrm rot="18598078">
                <a:off x="5095833" y="2892791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3173432" flipH="1">
                <a:off x="5136766" y="2895494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4368271" y="2721614"/>
              <a:ext cx="778804" cy="734922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309095" y="3724205"/>
              <a:ext cx="3908323" cy="71775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906058" y="3061306"/>
              <a:ext cx="8554064" cy="1889939"/>
              <a:chOff x="1891371" y="3073131"/>
              <a:chExt cx="8554064" cy="1889939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804759" y="4422292"/>
                <a:ext cx="7049729" cy="54077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1891371" y="3073131"/>
                <a:ext cx="8554064" cy="67842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519601" y="3998432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091819" y="4047560"/>
                <a:ext cx="1076584" cy="17718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204363" y="400887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4111449" y="6888858"/>
            <a:ext cx="4339827" cy="4403573"/>
            <a:chOff x="4111449" y="-258383"/>
            <a:chExt cx="4339827" cy="4403573"/>
          </a:xfrm>
        </p:grpSpPr>
        <p:grpSp>
          <p:nvGrpSpPr>
            <p:cNvPr id="108" name="Group 107"/>
            <p:cNvGrpSpPr/>
            <p:nvPr/>
          </p:nvGrpSpPr>
          <p:grpSpPr>
            <a:xfrm>
              <a:off x="4111449" y="-258383"/>
              <a:ext cx="2707889" cy="1384561"/>
              <a:chOff x="6044339" y="259341"/>
              <a:chExt cx="1005840" cy="9144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6044339" y="259341"/>
                <a:ext cx="1005840" cy="9144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272295" y="291077"/>
                <a:ext cx="553212" cy="51169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4147598" y="212052"/>
              <a:ext cx="4303678" cy="3933138"/>
              <a:chOff x="4278230" y="398662"/>
              <a:chExt cx="4303678" cy="3933138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flipH="1" flipV="1">
                <a:off x="5485721" y="398662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 flipV="1">
                <a:off x="5731426" y="420435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5977131" y="442208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6222836" y="463981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6468541" y="485754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 flipV="1">
                <a:off x="5022433" y="970154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 flipV="1">
                <a:off x="5230816" y="991927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 flipV="1">
                <a:off x="5439199" y="1013700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5647582" y="1035473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 flipV="1">
                <a:off x="5855965" y="1057246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6064348" y="1079019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endCxn id="109" idx="3"/>
              </p:cNvCxnSpPr>
              <p:nvPr/>
            </p:nvCxnSpPr>
            <p:spPr>
              <a:xfrm flipH="1" flipV="1">
                <a:off x="4508010" y="923414"/>
                <a:ext cx="1248325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 flipV="1">
                <a:off x="4784468" y="833128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 flipV="1">
                <a:off x="4653044" y="7428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 flipV="1">
                <a:off x="4446976" y="652556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 flipV="1">
                <a:off x="4278230" y="562270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H="1" flipV="1">
                <a:off x="4898749" y="8952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H="1" flipV="1">
                <a:off x="5144454" y="10476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H="1" flipV="1">
                <a:off x="5390159" y="12000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H="1" flipV="1">
                <a:off x="5635864" y="13524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 flipV="1">
                <a:off x="5881569" y="15048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 flipV="1">
                <a:off x="6127274" y="16572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 flipV="1">
                <a:off x="6372979" y="18096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6618684" y="19620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6864389" y="21144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7110094" y="22668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 flipV="1">
                <a:off x="7321589" y="1806533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 flipV="1">
                <a:off x="7473989" y="1772321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 flipV="1">
                <a:off x="7626389" y="1738109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H="1" flipV="1">
                <a:off x="7778789" y="1703897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5" name="Rounded Rectangle 294"/>
          <p:cNvSpPr/>
          <p:nvPr/>
        </p:nvSpPr>
        <p:spPr>
          <a:xfrm>
            <a:off x="365745" y="1212612"/>
            <a:ext cx="2240694" cy="521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ounded Rectangle 296"/>
          <p:cNvSpPr/>
          <p:nvPr/>
        </p:nvSpPr>
        <p:spPr>
          <a:xfrm>
            <a:off x="2112364" y="339843"/>
            <a:ext cx="2240694" cy="521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ounded Rectangle 297"/>
          <p:cNvSpPr/>
          <p:nvPr/>
        </p:nvSpPr>
        <p:spPr>
          <a:xfrm>
            <a:off x="9475111" y="1398066"/>
            <a:ext cx="2240694" cy="521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ounded Rectangle 298"/>
          <p:cNvSpPr/>
          <p:nvPr/>
        </p:nvSpPr>
        <p:spPr>
          <a:xfrm>
            <a:off x="8348314" y="368625"/>
            <a:ext cx="2240694" cy="521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4.375E-6 -1.01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5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5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25 1.85185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5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7" grpId="0" animBg="1"/>
      <p:bldP spid="298" grpId="0" animBg="1"/>
      <p:bldP spid="2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74321"/>
            <a:ext cx="12103100" cy="8360229"/>
            <a:chOff x="-554779" y="-913233"/>
            <a:chExt cx="12733548" cy="83602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WatercolorSponge/>
                      </a14:imgEffect>
                      <a14:imgEffect>
                        <a14:colorTemperature colorTemp="5900"/>
                      </a14:imgEffect>
                      <a14:imgEffect>
                        <a14:saturation sat="22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4779" y="-913233"/>
              <a:ext cx="12733548" cy="83602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811995" y="1026756"/>
              <a:ext cx="5747633" cy="48936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u="sng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শিক্ষক</a:t>
              </a:r>
              <a:r>
                <a:rPr lang="en-US" sz="6000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6000" u="sng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পরিচিতি</a:t>
              </a:r>
              <a:endPara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মোঃ</a:t>
              </a:r>
              <a:r>
                <a: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আবু খোকন </a:t>
              </a:r>
              <a:endPara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সহকারী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শিক্ষক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হিসাব বিজ্ঞান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bn-IN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হাসিমপুর মাধ্যমিক বিদ্যালয়</a:t>
              </a:r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কুমারখালী,কুষ্টিয়া।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anose="02000000000000000000" pitchFamily="2" charset="0"/>
                  <a:hlinkClick r:id="rId4"/>
                </a:rPr>
                <a:t>mdabukhokon888@gmail.com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endParaRPr>
            </a:p>
            <a:p>
              <a:pPr algn="ctr"/>
              <a:r>
                <a:rPr lang="en-US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anose="02000000000000000000" pitchFamily="2" charset="0"/>
                </a:rPr>
                <a:t>01724-888428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4427" y="874528"/>
              <a:ext cx="4650767" cy="5212080"/>
              <a:chOff x="114427" y="874528"/>
              <a:chExt cx="4650767" cy="5212080"/>
            </a:xfrm>
          </p:grpSpPr>
          <p:sp>
            <p:nvSpPr>
              <p:cNvPr id="4" name="Donut 3"/>
              <p:cNvSpPr/>
              <p:nvPr/>
            </p:nvSpPr>
            <p:spPr>
              <a:xfrm>
                <a:off x="114427" y="874528"/>
                <a:ext cx="4650767" cy="5212080"/>
              </a:xfrm>
              <a:prstGeom prst="donut">
                <a:avLst>
                  <a:gd name="adj" fmla="val 6614"/>
                </a:avLst>
              </a:prstGeom>
              <a:gradFill>
                <a:gsLst>
                  <a:gs pos="5000">
                    <a:srgbClr val="FF99FF"/>
                  </a:gs>
                  <a:gs pos="38000">
                    <a:srgbClr val="00B0F0"/>
                  </a:gs>
                  <a:gs pos="74000">
                    <a:srgbClr val="6C2E85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419" y="1201289"/>
                <a:ext cx="4026887" cy="4562986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34243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87927" y="457200"/>
            <a:ext cx="11804073" cy="6400800"/>
            <a:chOff x="329477" y="507844"/>
            <a:chExt cx="11804073" cy="6400800"/>
          </a:xfrm>
        </p:grpSpPr>
        <p:grpSp>
          <p:nvGrpSpPr>
            <p:cNvPr id="3" name="Group 2"/>
            <p:cNvGrpSpPr/>
            <p:nvPr/>
          </p:nvGrpSpPr>
          <p:grpSpPr>
            <a:xfrm>
              <a:off x="329477" y="507844"/>
              <a:ext cx="11804073" cy="6400800"/>
              <a:chOff x="329477" y="507844"/>
              <a:chExt cx="11804073" cy="6400800"/>
            </a:xfrm>
          </p:grpSpPr>
          <p:sp>
            <p:nvSpPr>
              <p:cNvPr id="4" name="Round Same Side Corner Rectangle 3"/>
              <p:cNvSpPr/>
              <p:nvPr/>
            </p:nvSpPr>
            <p:spPr>
              <a:xfrm rot="16200000">
                <a:off x="-24622" y="1601952"/>
                <a:ext cx="5985806" cy="4023363"/>
              </a:xfrm>
              <a:prstGeom prst="round2SameRect">
                <a:avLst>
                  <a:gd name="adj1" fmla="val 2953"/>
                  <a:gd name="adj2" fmla="val 0"/>
                </a:avLst>
              </a:prstGeom>
              <a:solidFill>
                <a:schemeClr val="bg1"/>
              </a:solidFill>
              <a:effectLst>
                <a:innerShdw dist="139700" dir="13200000">
                  <a:prstClr val="black">
                    <a:alpha val="7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29477" y="507844"/>
                <a:ext cx="11804073" cy="6400800"/>
                <a:chOff x="174304" y="293181"/>
                <a:chExt cx="11804073" cy="640080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174304" y="293181"/>
                  <a:ext cx="11804073" cy="6400800"/>
                  <a:chOff x="878626" y="417850"/>
                  <a:chExt cx="10515600" cy="6400800"/>
                </a:xfrm>
              </p:grpSpPr>
              <p:sp>
                <p:nvSpPr>
                  <p:cNvPr id="65" name="Round Same Side Corner Rectangle 64"/>
                  <p:cNvSpPr/>
                  <p:nvPr/>
                </p:nvSpPr>
                <p:spPr>
                  <a:xfrm rot="16200000">
                    <a:off x="612529" y="1103279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ound Same Side Corner Rectangle 65"/>
                  <p:cNvSpPr/>
                  <p:nvPr/>
                </p:nvSpPr>
                <p:spPr>
                  <a:xfrm rot="5400000" flipH="1">
                    <a:off x="5671033" y="1117203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ounded Rectangle 63"/>
                  <p:cNvSpPr/>
                  <p:nvPr/>
                </p:nvSpPr>
                <p:spPr>
                  <a:xfrm>
                    <a:off x="878626" y="417850"/>
                    <a:ext cx="10515600" cy="6400800"/>
                  </a:xfrm>
                  <a:prstGeom prst="roundRect">
                    <a:avLst>
                      <a:gd name="adj" fmla="val 11290"/>
                    </a:avLst>
                  </a:prstGeom>
                  <a:ln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5687223" y="505832"/>
                  <a:ext cx="829680" cy="5874729"/>
                  <a:chOff x="5703848" y="622209"/>
                  <a:chExt cx="829680" cy="5874729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5734346" y="62220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ounded Rectangle 6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5732000" y="104189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8" name="Oval 5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ounded Rectangle 5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5729654" y="146158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ounded Rectangle 5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5727308" y="188127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2" name="Oval 51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ounded Rectangle 53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5724962" y="2300957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9" name="Oval 48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ounded Rectangle 50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5722616" y="2720644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ounded Rectangle 47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720270" y="3140331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3" name="Oval 42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717924" y="3560018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0" name="Oval 39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5715578" y="3979705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ounded Rectangle 38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713232" y="4399392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4" name="Oval 33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710886" y="481907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1" name="Oval 3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5708540" y="523876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706194" y="565845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5" name="Oval 2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703848" y="607814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2" name="Oval 21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73" y="716105"/>
              <a:ext cx="5134383" cy="581482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434" y="736192"/>
              <a:ext cx="4978294" cy="5677426"/>
            </a:xfrm>
            <a:prstGeom prst="rect">
              <a:avLst/>
            </a:prstGeom>
          </p:spPr>
        </p:pic>
        <p:sp>
          <p:nvSpPr>
            <p:cNvPr id="70" name="Rounded Rectangle 69"/>
            <p:cNvSpPr/>
            <p:nvPr/>
          </p:nvSpPr>
          <p:spPr>
            <a:xfrm>
              <a:off x="7162171" y="1875697"/>
              <a:ext cx="4140200" cy="4127500"/>
            </a:xfrm>
            <a:prstGeom prst="roundRect">
              <a:avLst>
                <a:gd name="adj" fmla="val 4573"/>
              </a:avLst>
            </a:prstGeom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 পরিচিতি                                    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বিষয় : হিসাববিজ্ঞান                                  শ্রেণী : দশম                                     অধ্যায় : দ্বিতীয়                                      পাঠ :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দুতরফা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দাখিলা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পদ্ধতি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     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পাঠ্যাংশ: </a:t>
              </a:r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দুতরফা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দাখিলার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মূলনীতি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সময় : ৪৫ মিনিট                                       তারিখ :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২৭-০৩-২০২১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খ্রি.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50478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927313" y="327669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-91570" y="162663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12879480" y="1998429"/>
            <a:ext cx="11618221" cy="4859571"/>
            <a:chOff x="-91570" y="1817526"/>
            <a:chExt cx="11618221" cy="485957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570" y="1817526"/>
              <a:ext cx="11618221" cy="48595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noFill/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1" name="Right Arrow 20"/>
            <p:cNvSpPr/>
            <p:nvPr/>
          </p:nvSpPr>
          <p:spPr>
            <a:xfrm>
              <a:off x="213318" y="3419704"/>
              <a:ext cx="3764322" cy="165521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ডেবিট</a:t>
              </a:r>
              <a:r>
                <a:rPr lang="en-US" sz="4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4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পক্ষ</a:t>
              </a:r>
              <a:endPara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Pentagon 10"/>
          <p:cNvSpPr/>
          <p:nvPr/>
        </p:nvSpPr>
        <p:spPr>
          <a:xfrm>
            <a:off x="744521" y="281949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তোমরা কি দেখতে পারছো?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58046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145223" y="845099"/>
            <a:ext cx="7026616" cy="3399371"/>
            <a:chOff x="5329320" y="1225545"/>
            <a:chExt cx="7026616" cy="3399371"/>
          </a:xfrm>
        </p:grpSpPr>
        <p:sp>
          <p:nvSpPr>
            <p:cNvPr id="17" name="Left Arrow 16"/>
            <p:cNvSpPr/>
            <p:nvPr/>
          </p:nvSpPr>
          <p:spPr>
            <a:xfrm rot="20653763">
              <a:off x="9598449" y="1885952"/>
              <a:ext cx="2757487" cy="957262"/>
            </a:xfrm>
            <a:prstGeom prst="leftArrow">
              <a:avLst>
                <a:gd name="adj1" fmla="val 58511"/>
                <a:gd name="adj2" fmla="val 151179"/>
              </a:avLst>
            </a:prstGeom>
            <a:solidFill>
              <a:srgbClr val="EE42B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/>
                <a:t>ক্রেডিট</a:t>
              </a:r>
              <a:endParaRPr lang="en-US" sz="4000" b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9805">
              <a:off x="5329320" y="1225545"/>
              <a:ext cx="5126996" cy="33993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Freeform 14"/>
          <p:cNvSpPr/>
          <p:nvPr/>
        </p:nvSpPr>
        <p:spPr>
          <a:xfrm>
            <a:off x="350478" y="161453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386149" y="261397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দুতরফার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75254" y="175682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51796 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79245 -4.81481E-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1.05729 -1.85185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53047 4.81481E-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" presetID="63" presetClass="path" presetSubtype="0" accel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52904 4.07407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800" y="289560"/>
            <a:ext cx="11352600" cy="6339840"/>
            <a:chOff x="229800" y="289560"/>
            <a:chExt cx="11352600" cy="63398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44240" y="289560"/>
              <a:ext cx="7909560" cy="3703320"/>
            </a:xfrm>
            <a:prstGeom prst="rect">
              <a:avLst/>
            </a:prstGeom>
            <a:solidFill>
              <a:srgbClr val="00B050"/>
            </a:solidFill>
          </p:spPr>
        </p:pic>
        <p:grpSp>
          <p:nvGrpSpPr>
            <p:cNvPr id="14" name="Group 13"/>
            <p:cNvGrpSpPr/>
            <p:nvPr/>
          </p:nvGrpSpPr>
          <p:grpSpPr>
            <a:xfrm>
              <a:off x="229800" y="530133"/>
              <a:ext cx="2743200" cy="3759889"/>
              <a:chOff x="306000" y="560613"/>
              <a:chExt cx="2743200" cy="3759889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611888" y="2229355"/>
                <a:ext cx="1056462" cy="209114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306000" y="560613"/>
                <a:ext cx="2743200" cy="2733045"/>
                <a:chOff x="641280" y="2816134"/>
                <a:chExt cx="2377440" cy="2393844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754780" y="2836979"/>
                  <a:ext cx="2153238" cy="2372999"/>
                  <a:chOff x="231902" y="972973"/>
                  <a:chExt cx="1845290" cy="1403255"/>
                </a:xfrm>
              </p:grpSpPr>
              <p:sp>
                <p:nvSpPr>
                  <p:cNvPr id="7" name="Freeform 6"/>
                  <p:cNvSpPr/>
                  <p:nvPr/>
                </p:nvSpPr>
                <p:spPr>
                  <a:xfrm>
                    <a:off x="1151564" y="972973"/>
                    <a:ext cx="925628" cy="1400621"/>
                  </a:xfrm>
                  <a:custGeom>
                    <a:avLst/>
                    <a:gdLst>
                      <a:gd name="connsiteX0" fmla="*/ 31531 w 1008993"/>
                      <a:gd name="connsiteY0" fmla="*/ 0 h 1897258"/>
                      <a:gd name="connsiteX1" fmla="*/ 1008993 w 1008993"/>
                      <a:gd name="connsiteY1" fmla="*/ 948629 h 1897258"/>
                      <a:gd name="connsiteX2" fmla="*/ 31531 w 1008993"/>
                      <a:gd name="connsiteY2" fmla="*/ 1897258 h 1897258"/>
                      <a:gd name="connsiteX3" fmla="*/ 0 w 1008993"/>
                      <a:gd name="connsiteY3" fmla="*/ 1894173 h 1897258"/>
                      <a:gd name="connsiteX4" fmla="*/ 0 w 1008993"/>
                      <a:gd name="connsiteY4" fmla="*/ 3085 h 1897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8993" h="1897258">
                        <a:moveTo>
                          <a:pt x="31531" y="0"/>
                        </a:moveTo>
                        <a:cubicBezTo>
                          <a:pt x="571368" y="0"/>
                          <a:pt x="1008993" y="424716"/>
                          <a:pt x="1008993" y="948629"/>
                        </a:cubicBezTo>
                        <a:cubicBezTo>
                          <a:pt x="1008993" y="1472542"/>
                          <a:pt x="571368" y="1897258"/>
                          <a:pt x="31531" y="1897258"/>
                        </a:cubicBezTo>
                        <a:lnTo>
                          <a:pt x="0" y="1894173"/>
                        </a:lnTo>
                        <a:lnTo>
                          <a:pt x="0" y="3085"/>
                        </a:lnTo>
                        <a:close/>
                      </a:path>
                    </a:pathLst>
                  </a:custGeom>
                  <a:solidFill>
                    <a:srgbClr val="9DC3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reeform 7"/>
                  <p:cNvSpPr/>
                  <p:nvPr/>
                </p:nvSpPr>
                <p:spPr>
                  <a:xfrm flipH="1" flipV="1">
                    <a:off x="231902" y="975607"/>
                    <a:ext cx="925628" cy="1400621"/>
                  </a:xfrm>
                  <a:custGeom>
                    <a:avLst/>
                    <a:gdLst>
                      <a:gd name="connsiteX0" fmla="*/ 31531 w 1008993"/>
                      <a:gd name="connsiteY0" fmla="*/ 0 h 1897258"/>
                      <a:gd name="connsiteX1" fmla="*/ 1008993 w 1008993"/>
                      <a:gd name="connsiteY1" fmla="*/ 948629 h 1897258"/>
                      <a:gd name="connsiteX2" fmla="*/ 31531 w 1008993"/>
                      <a:gd name="connsiteY2" fmla="*/ 1897258 h 1897258"/>
                      <a:gd name="connsiteX3" fmla="*/ 0 w 1008993"/>
                      <a:gd name="connsiteY3" fmla="*/ 1894173 h 1897258"/>
                      <a:gd name="connsiteX4" fmla="*/ 0 w 1008993"/>
                      <a:gd name="connsiteY4" fmla="*/ 3085 h 1897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8993" h="1897258">
                        <a:moveTo>
                          <a:pt x="31531" y="0"/>
                        </a:moveTo>
                        <a:cubicBezTo>
                          <a:pt x="571368" y="0"/>
                          <a:pt x="1008993" y="424716"/>
                          <a:pt x="1008993" y="948629"/>
                        </a:cubicBezTo>
                        <a:cubicBezTo>
                          <a:pt x="1008993" y="1472542"/>
                          <a:pt x="571368" y="1897258"/>
                          <a:pt x="31531" y="1897258"/>
                        </a:cubicBezTo>
                        <a:lnTo>
                          <a:pt x="0" y="1894173"/>
                        </a:lnTo>
                        <a:lnTo>
                          <a:pt x="0" y="308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Freeform 5"/>
                <p:cNvSpPr/>
                <p:nvPr/>
              </p:nvSpPr>
              <p:spPr>
                <a:xfrm>
                  <a:off x="641280" y="2816134"/>
                  <a:ext cx="2377440" cy="2377440"/>
                </a:xfrm>
                <a:custGeom>
                  <a:avLst/>
                  <a:gdLst>
                    <a:gd name="connsiteX0" fmla="*/ 914400 w 1828800"/>
                    <a:gd name="connsiteY0" fmla="*/ 321869 h 1828800"/>
                    <a:gd name="connsiteX1" fmla="*/ 1506931 w 1828800"/>
                    <a:gd name="connsiteY1" fmla="*/ 914400 h 1828800"/>
                    <a:gd name="connsiteX2" fmla="*/ 914400 w 1828800"/>
                    <a:gd name="connsiteY2" fmla="*/ 1506931 h 1828800"/>
                    <a:gd name="connsiteX3" fmla="*/ 321869 w 1828800"/>
                    <a:gd name="connsiteY3" fmla="*/ 914400 h 1828800"/>
                    <a:gd name="connsiteX4" fmla="*/ 914400 w 1828800"/>
                    <a:gd name="connsiteY4" fmla="*/ 321869 h 1828800"/>
                    <a:gd name="connsiteX5" fmla="*/ 914400 w 1828800"/>
                    <a:gd name="connsiteY5" fmla="*/ 182880 h 1828800"/>
                    <a:gd name="connsiteX6" fmla="*/ 182880 w 1828800"/>
                    <a:gd name="connsiteY6" fmla="*/ 914400 h 1828800"/>
                    <a:gd name="connsiteX7" fmla="*/ 914400 w 1828800"/>
                    <a:gd name="connsiteY7" fmla="*/ 1645920 h 1828800"/>
                    <a:gd name="connsiteX8" fmla="*/ 1645920 w 1828800"/>
                    <a:gd name="connsiteY8" fmla="*/ 914400 h 1828800"/>
                    <a:gd name="connsiteX9" fmla="*/ 914400 w 1828800"/>
                    <a:gd name="connsiteY9" fmla="*/ 182880 h 1828800"/>
                    <a:gd name="connsiteX10" fmla="*/ 914400 w 1828800"/>
                    <a:gd name="connsiteY10" fmla="*/ 0 h 1828800"/>
                    <a:gd name="connsiteX11" fmla="*/ 1828800 w 1828800"/>
                    <a:gd name="connsiteY11" fmla="*/ 914400 h 1828800"/>
                    <a:gd name="connsiteX12" fmla="*/ 914400 w 1828800"/>
                    <a:gd name="connsiteY12" fmla="*/ 1828800 h 1828800"/>
                    <a:gd name="connsiteX13" fmla="*/ 0 w 1828800"/>
                    <a:gd name="connsiteY13" fmla="*/ 914400 h 1828800"/>
                    <a:gd name="connsiteX14" fmla="*/ 914400 w 1828800"/>
                    <a:gd name="connsiteY14" fmla="*/ 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28800" h="1828800">
                      <a:moveTo>
                        <a:pt x="914400" y="321869"/>
                      </a:moveTo>
                      <a:cubicBezTo>
                        <a:pt x="1241646" y="321869"/>
                        <a:pt x="1506931" y="587154"/>
                        <a:pt x="1506931" y="914400"/>
                      </a:cubicBezTo>
                      <a:cubicBezTo>
                        <a:pt x="1506931" y="1241646"/>
                        <a:pt x="1241646" y="1506931"/>
                        <a:pt x="914400" y="1506931"/>
                      </a:cubicBezTo>
                      <a:cubicBezTo>
                        <a:pt x="587154" y="1506931"/>
                        <a:pt x="321869" y="1241646"/>
                        <a:pt x="321869" y="914400"/>
                      </a:cubicBezTo>
                      <a:cubicBezTo>
                        <a:pt x="321869" y="587154"/>
                        <a:pt x="587154" y="321869"/>
                        <a:pt x="914400" y="321869"/>
                      </a:cubicBezTo>
                      <a:close/>
                      <a:moveTo>
                        <a:pt x="914400" y="182880"/>
                      </a:moveTo>
                      <a:cubicBezTo>
                        <a:pt x="510393" y="182880"/>
                        <a:pt x="182880" y="510393"/>
                        <a:pt x="182880" y="914400"/>
                      </a:cubicBezTo>
                      <a:cubicBezTo>
                        <a:pt x="182880" y="1318407"/>
                        <a:pt x="510393" y="1645920"/>
                        <a:pt x="914400" y="1645920"/>
                      </a:cubicBezTo>
                      <a:cubicBezTo>
                        <a:pt x="1318407" y="1645920"/>
                        <a:pt x="1645920" y="1318407"/>
                        <a:pt x="1645920" y="914400"/>
                      </a:cubicBezTo>
                      <a:cubicBezTo>
                        <a:pt x="1645920" y="510393"/>
                        <a:pt x="1318407" y="182880"/>
                        <a:pt x="914400" y="182880"/>
                      </a:cubicBezTo>
                      <a:close/>
                      <a:moveTo>
                        <a:pt x="914400" y="0"/>
                      </a:moveTo>
                      <a:cubicBezTo>
                        <a:pt x="1419409" y="0"/>
                        <a:pt x="1828800" y="409391"/>
                        <a:pt x="1828800" y="914400"/>
                      </a:cubicBezTo>
                      <a:cubicBezTo>
                        <a:pt x="1828800" y="1419409"/>
                        <a:pt x="1419409" y="1828800"/>
                        <a:pt x="914400" y="1828800"/>
                      </a:cubicBezTo>
                      <a:cubicBezTo>
                        <a:pt x="409391" y="1828800"/>
                        <a:pt x="0" y="1419409"/>
                        <a:pt x="0" y="914400"/>
                      </a:cubicBezTo>
                      <a:cubicBezTo>
                        <a:pt x="0" y="409391"/>
                        <a:pt x="409391" y="0"/>
                        <a:pt x="914400" y="0"/>
                      </a:cubicBezTo>
                      <a:close/>
                    </a:path>
                  </a:pathLst>
                </a:custGeom>
                <a:gradFill>
                  <a:gsLst>
                    <a:gs pos="78000">
                      <a:srgbClr val="00B0F0"/>
                    </a:gs>
                    <a:gs pos="39000">
                      <a:srgbClr val="00B0F0"/>
                    </a:gs>
                    <a:gs pos="62000">
                      <a:schemeClr val="bg1">
                        <a:lumMod val="9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 smtClean="0">
                      <a:ln w="9525">
                        <a:noFill/>
                        <a:prstDash val="solid"/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আজকের</a:t>
                  </a:r>
                  <a:r>
                    <a:rPr lang="en-US" sz="2400" dirty="0" smtClean="0">
                      <a:ln w="9525">
                        <a:noFill/>
                        <a:prstDash val="solid"/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n w="9525">
                        <a:noFill/>
                        <a:prstDash val="solid"/>
                      </a:ln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</a:t>
                  </a:r>
                  <a:endParaRPr lang="en-US" sz="3200" dirty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5" name="Horizontal Scroll 14"/>
            <p:cNvSpPr/>
            <p:nvPr/>
          </p:nvSpPr>
          <p:spPr>
            <a:xfrm>
              <a:off x="360762" y="4320502"/>
              <a:ext cx="11221638" cy="230889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দুতরফা</a:t>
              </a:r>
              <a:r>
                <a:rPr lang="en-US" sz="7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দাখিলার</a:t>
              </a:r>
              <a:r>
                <a:rPr lang="en-US" sz="7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মূলনীতি</a:t>
              </a:r>
              <a:r>
                <a:rPr lang="en-US" sz="7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7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</a:t>
              </a:r>
              <a:endParaRPr lang="bn-BD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68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5480" y="-79467"/>
            <a:ext cx="2743200" cy="2714316"/>
            <a:chOff x="229800" y="560613"/>
            <a:chExt cx="2743200" cy="2714316"/>
          </a:xfrm>
        </p:grpSpPr>
        <p:sp>
          <p:nvSpPr>
            <p:cNvPr id="3" name="Freeform 2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eeform 1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Horizontal Scroll 7"/>
          <p:cNvSpPr/>
          <p:nvPr/>
        </p:nvSpPr>
        <p:spPr>
          <a:xfrm>
            <a:off x="2988240" y="813532"/>
            <a:ext cx="8898960" cy="14159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bn-BD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80743425"/>
              </p:ext>
            </p:extLst>
          </p:nvPr>
        </p:nvGraphicFramePr>
        <p:xfrm>
          <a:off x="304801" y="2967700"/>
          <a:ext cx="11139790" cy="343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15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427522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381000" y="533400"/>
            <a:ext cx="434340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125160" y="438121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0800000" flipH="1">
            <a:off x="289560" y="456561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-251460" y="545439"/>
            <a:ext cx="533400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মূলনীতি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45720" y="442762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1767840"/>
            <a:ext cx="5067300" cy="92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১। </a:t>
            </a:r>
            <a:r>
              <a:rPr lang="en-US" sz="4400" dirty="0" err="1" smtClean="0"/>
              <a:t>দ্বৈত</a:t>
            </a:r>
            <a:r>
              <a:rPr lang="en-US" sz="4400" dirty="0" smtClean="0"/>
              <a:t> </a:t>
            </a:r>
            <a:r>
              <a:rPr lang="en-US" sz="4400" dirty="0" err="1" smtClean="0"/>
              <a:t>সত্তার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5943600" y="1767840"/>
            <a:ext cx="5410200" cy="92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২</a:t>
            </a:r>
            <a:r>
              <a:rPr lang="en-US" sz="4400" dirty="0" smtClean="0"/>
              <a:t>। </a:t>
            </a:r>
            <a:r>
              <a:rPr lang="en-US" sz="4400" dirty="0" err="1" smtClean="0"/>
              <a:t>দাতা</a:t>
            </a:r>
            <a:r>
              <a:rPr lang="en-US" sz="4400" dirty="0" smtClean="0"/>
              <a:t> ও </a:t>
            </a:r>
            <a:r>
              <a:rPr lang="en-US" sz="4400" dirty="0" err="1" smtClean="0"/>
              <a:t>গ্রহীতা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342900" y="3002280"/>
            <a:ext cx="5067300" cy="92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৩। </a:t>
            </a:r>
            <a:r>
              <a:rPr lang="en-US" sz="4400" dirty="0" err="1" smtClean="0"/>
              <a:t>ডেবিট</a:t>
            </a:r>
            <a:r>
              <a:rPr lang="en-US" sz="4400" dirty="0" smtClean="0"/>
              <a:t> ও </a:t>
            </a:r>
            <a:r>
              <a:rPr lang="en-US" sz="4400" dirty="0" err="1" smtClean="0"/>
              <a:t>ক্রেডি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5943600" y="3017520"/>
            <a:ext cx="5638800" cy="92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৪।</a:t>
            </a:r>
            <a:r>
              <a:rPr lang="en-US" sz="3600" dirty="0" smtClean="0"/>
              <a:t>সমান </a:t>
            </a:r>
            <a:r>
              <a:rPr lang="en-US" sz="3600" dirty="0" err="1" smtClean="0"/>
              <a:t>অঙ্কের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আদান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প্রদান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594360" y="4533900"/>
            <a:ext cx="10988040" cy="92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৫। </a:t>
            </a:r>
            <a:r>
              <a:rPr lang="en-US" sz="4400" dirty="0" err="1" smtClean="0"/>
              <a:t>সামিগ্রক</a:t>
            </a:r>
            <a:r>
              <a:rPr lang="en-US" sz="4400" dirty="0" smtClean="0"/>
              <a:t> </a:t>
            </a:r>
            <a:r>
              <a:rPr lang="en-US" sz="4400" dirty="0" err="1" smtClean="0"/>
              <a:t>ফলাফল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43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9 0.0002 L 0.5387 0.00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0952E-6 8.03918E-7 L 0.53211 0.00449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13899" y="1790276"/>
            <a:ext cx="2743200" cy="2714316"/>
            <a:chOff x="229800" y="560613"/>
            <a:chExt cx="2743200" cy="2714316"/>
          </a:xfrm>
        </p:grpSpPr>
        <p:sp>
          <p:nvSpPr>
            <p:cNvPr id="3" name="Freeform 2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</a:p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 descr="Baby_Boy_Girl4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6093628" y="146917"/>
            <a:ext cx="1170864" cy="2201740"/>
          </a:xfrm>
          <a:prstGeom prst="rect">
            <a:avLst/>
          </a:prstGeom>
        </p:spPr>
      </p:pic>
      <p:pic>
        <p:nvPicPr>
          <p:cNvPr id="6" name="Picture 5" descr="Baby_Boy_Girl4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4984820" y="146917"/>
            <a:ext cx="1108808" cy="22017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83485" y="2821013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সাহায্যে হিসাব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চক্রটি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183032" y="4662196"/>
            <a:ext cx="4041112" cy="1163229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3574613" y="3680037"/>
            <a:ext cx="2743200" cy="2692117"/>
            <a:chOff x="7581514" y="3671246"/>
            <a:chExt cx="2743200" cy="2692117"/>
          </a:xfrm>
        </p:grpSpPr>
        <p:grpSp>
          <p:nvGrpSpPr>
            <p:cNvPr id="55" name="Group 54"/>
            <p:cNvGrpSpPr/>
            <p:nvPr/>
          </p:nvGrpSpPr>
          <p:grpSpPr>
            <a:xfrm>
              <a:off x="7647751" y="3849094"/>
              <a:ext cx="2647036" cy="2458200"/>
              <a:chOff x="8466621" y="3903685"/>
              <a:chExt cx="2647036" cy="245820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49" name="4-Point Star 48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44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46" name="Isosceles Triangle 45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7" name="Isosceles Triangle 46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45" name="Oval 44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40" name="Group 39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42" name="Isosceles Triangle 41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Isosceles Triangle 42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Oval 40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8466621" y="3903685"/>
                <a:ext cx="2647036" cy="2458200"/>
                <a:chOff x="2576739" y="3078455"/>
                <a:chExt cx="2647036" cy="2458200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3392507" y="3078455"/>
                  <a:ext cx="98874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  <a:endPara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768141" y="4045621"/>
                  <a:ext cx="4556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605060" y="5013435"/>
                  <a:ext cx="5873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576739" y="4039717"/>
                  <a:ext cx="5759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180748" y="4831336"/>
                  <a:ext cx="4490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284737" y="3191000"/>
                  <a:ext cx="2541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636510" y="3492688"/>
                  <a:ext cx="3605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584993" y="4483951"/>
                  <a:ext cx="4806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190713" y="4860997"/>
                  <a:ext cx="4865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816899" y="4497852"/>
                  <a:ext cx="4397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739768" y="3583875"/>
                  <a:ext cx="685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049686" y="3259312"/>
                  <a:ext cx="6616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Donut 53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29596 -0.0020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23047 -0.0048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57357 -3.7037E-7 " pathEditMode="relative" rAng="0" ptsTypes="AA">
                                      <p:cBhvr>
                                        <p:cTn id="35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204</Words>
  <Application>Microsoft Office PowerPoint</Application>
  <PresentationFormat>Custom</PresentationFormat>
  <Paragraphs>62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</dc:creator>
  <cp:lastModifiedBy>123</cp:lastModifiedBy>
  <cp:revision>187</cp:revision>
  <dcterms:created xsi:type="dcterms:W3CDTF">2020-05-29T06:24:54Z</dcterms:created>
  <dcterms:modified xsi:type="dcterms:W3CDTF">2021-03-28T16:08:20Z</dcterms:modified>
</cp:coreProperties>
</file>