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7" r:id="rId2"/>
    <p:sldId id="276" r:id="rId3"/>
    <p:sldId id="277" r:id="rId4"/>
    <p:sldId id="278" r:id="rId5"/>
    <p:sldId id="279" r:id="rId6"/>
    <p:sldId id="280" r:id="rId7"/>
    <p:sldId id="28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0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F22D-34FA-43A4-B48A-40A230D6062C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1029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F22D-34FA-43A4-B48A-40A230D6062C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20152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F22D-34FA-43A4-B48A-40A230D6062C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2540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F22D-34FA-43A4-B48A-40A230D6062C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680290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F22D-34FA-43A4-B48A-40A230D6062C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3911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2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5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6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2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1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7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0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1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7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6F22D-34FA-43A4-B48A-40A230D6062C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8" name="Group 17" descr="Single flower on the right side of slide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19" name="Freeform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37" descr="Group of flowers on the left side of slide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39" name="Freeform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8" name="Group 5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81" name="Freeform 80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1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Oval 58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9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0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8" name="Group 67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75" name="Freeform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Line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Oval 79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70" name="Freeform 69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5137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550" y="609600"/>
            <a:ext cx="8046451" cy="5778674"/>
          </a:xfrm>
        </p:spPr>
        <p:txBody>
          <a:bodyPr/>
          <a:lstStyle/>
          <a:p>
            <a:r>
              <a:rPr lang="en-US" dirty="0" smtClean="0"/>
              <a:t> Talk about the picture and read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00238"/>
            <a:ext cx="9144000" cy="41148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598" y="1803748"/>
            <a:ext cx="6885922" cy="442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flipH="1">
            <a:off x="1427965" y="901874"/>
            <a:ext cx="9832933" cy="5060514"/>
          </a:xfrm>
        </p:spPr>
        <p:txBody>
          <a:bodyPr>
            <a:normAutofit/>
          </a:bodyPr>
          <a:lstStyle/>
          <a:p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858" y="187892"/>
            <a:ext cx="8688887" cy="651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23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401" y="1774521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A MAN WHO LOVES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5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82861" y="1891430"/>
            <a:ext cx="2805830" cy="1240076"/>
          </a:xfrm>
        </p:spPr>
        <p:txBody>
          <a:bodyPr/>
          <a:lstStyle/>
          <a:p>
            <a:r>
              <a:rPr lang="en-US" dirty="0" smtClean="0"/>
              <a:t>UNIT 5 </a:t>
            </a:r>
            <a:br>
              <a:rPr lang="en-US" dirty="0" smtClean="0"/>
            </a:br>
            <a:r>
              <a:rPr lang="en-US" dirty="0" smtClean="0"/>
              <a:t>LESSON 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6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1403" y="1661787"/>
            <a:ext cx="5248405" cy="37118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KEY-WORD</a:t>
            </a:r>
            <a:br>
              <a:rPr lang="en-US" dirty="0" smtClean="0"/>
            </a:br>
            <a:r>
              <a:rPr lang="en-US" dirty="0" smtClean="0"/>
              <a:t>Profession</a:t>
            </a:r>
            <a:br>
              <a:rPr lang="en-US" dirty="0" smtClean="0"/>
            </a:br>
            <a:r>
              <a:rPr lang="en-US" dirty="0" smtClean="0"/>
              <a:t>passion</a:t>
            </a:r>
            <a:br>
              <a:rPr lang="en-US" dirty="0" smtClean="0"/>
            </a:br>
            <a:r>
              <a:rPr lang="en-US" dirty="0" smtClean="0"/>
              <a:t>mission</a:t>
            </a:r>
            <a:br>
              <a:rPr lang="en-US" dirty="0" smtClean="0"/>
            </a:br>
            <a:r>
              <a:rPr lang="en-US" dirty="0" smtClean="0"/>
              <a:t>gigantic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8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580" y="609599"/>
            <a:ext cx="7139836" cy="5252582"/>
          </a:xfrm>
        </p:spPr>
        <p:txBody>
          <a:bodyPr>
            <a:normAutofit/>
          </a:bodyPr>
          <a:lstStyle/>
          <a:p>
            <a:r>
              <a:rPr lang="en-US" dirty="0" smtClean="0"/>
              <a:t>Read the text again and answer the following question</a:t>
            </a:r>
            <a:br>
              <a:rPr lang="en-US" dirty="0" smtClean="0"/>
            </a:br>
            <a:r>
              <a:rPr lang="en-US" dirty="0" smtClean="0"/>
              <a:t>1.who is Kartik poramanik ?</a:t>
            </a:r>
            <a:br>
              <a:rPr lang="en-US" dirty="0" smtClean="0"/>
            </a:br>
            <a:r>
              <a:rPr lang="en-US" dirty="0" smtClean="0"/>
              <a:t>2.How do you understand that he is a nature lover ?</a:t>
            </a:r>
            <a:br>
              <a:rPr lang="en-US" dirty="0" smtClean="0"/>
            </a:br>
            <a:r>
              <a:rPr lang="en-US" dirty="0" smtClean="0"/>
              <a:t>3.Why did he plant trees 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5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562" y="609599"/>
            <a:ext cx="8522440" cy="16951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				Home-work</a:t>
            </a:r>
            <a:br>
              <a:rPr lang="en-US" dirty="0" smtClean="0"/>
            </a:br>
            <a:r>
              <a:rPr lang="en-US" dirty="0" smtClean="0"/>
              <a:t>Write about a person in your locality who loves nature.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37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</TotalTime>
  <Words>28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Schoolbook</vt:lpstr>
      <vt:lpstr>Trebuchet MS</vt:lpstr>
      <vt:lpstr>Wingdings 3</vt:lpstr>
      <vt:lpstr>Facet</vt:lpstr>
      <vt:lpstr> Talk about the picture and read the story</vt:lpstr>
      <vt:lpstr>    </vt:lpstr>
      <vt:lpstr>A MAN WHO LOVES TREE</vt:lpstr>
      <vt:lpstr>UNIT 5  LESSON -4</vt:lpstr>
      <vt:lpstr>KEY-WORD Profession passion mission gigantic  </vt:lpstr>
      <vt:lpstr>Read the text again and answer the following question 1.who is Kartik poramanik ? 2.How do you understand that he is a nature lover ? 3.Why did he plant trees ? </vt:lpstr>
      <vt:lpstr>      Home-work Write about a person in your locality who loves nature.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*</dc:creator>
  <cp:lastModifiedBy>*</cp:lastModifiedBy>
  <cp:revision>10</cp:revision>
  <dcterms:created xsi:type="dcterms:W3CDTF">2021-03-19T14:45:42Z</dcterms:created>
  <dcterms:modified xsi:type="dcterms:W3CDTF">2021-03-26T17:41:45Z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