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2" r:id="rId5"/>
    <p:sldId id="273" r:id="rId6"/>
    <p:sldId id="274" r:id="rId7"/>
    <p:sldId id="263" r:id="rId8"/>
    <p:sldId id="265" r:id="rId9"/>
    <p:sldId id="264" r:id="rId10"/>
    <p:sldId id="262" r:id="rId11"/>
    <p:sldId id="268" r:id="rId12"/>
    <p:sldId id="271" r:id="rId13"/>
    <p:sldId id="270" r:id="rId14"/>
    <p:sldId id="269" r:id="rId15"/>
    <p:sldId id="261" r:id="rId16"/>
    <p:sldId id="259" r:id="rId17"/>
    <p:sldId id="26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01" y="-115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46757" cy="6858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 userDrawn="1"/>
        </p:nvSpPr>
        <p:spPr>
          <a:xfrm rot="10800000">
            <a:off x="-15081" y="1"/>
            <a:ext cx="12161838" cy="274878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Extract 8"/>
          <p:cNvSpPr/>
          <p:nvPr userDrawn="1"/>
        </p:nvSpPr>
        <p:spPr>
          <a:xfrm>
            <a:off x="-15081" y="6629400"/>
            <a:ext cx="12161838" cy="22860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 userDrawn="1"/>
        </p:nvSpPr>
        <p:spPr>
          <a:xfrm rot="5400000">
            <a:off x="-3296185" y="3296185"/>
            <a:ext cx="6820970" cy="22860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 userDrawn="1"/>
        </p:nvSpPr>
        <p:spPr>
          <a:xfrm rot="16200000">
            <a:off x="8652134" y="3333215"/>
            <a:ext cx="6820970" cy="22860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819" y="-4663"/>
            <a:ext cx="419100" cy="41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" y="16359"/>
            <a:ext cx="642976" cy="364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" y="6477000"/>
            <a:ext cx="642976" cy="3646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38" y="6446522"/>
            <a:ext cx="419100" cy="4114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709319" y="-3375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bn-IN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328319" y="65956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নূতন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baseline="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16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51636" y="274640"/>
            <a:ext cx="35852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6011" y="274640"/>
            <a:ext cx="1055292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8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2"/>
            <a:ext cx="103375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3"/>
            <a:ext cx="103375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010" y="1600202"/>
            <a:ext cx="7069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7775" y="1600202"/>
            <a:ext cx="7069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0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45F3-5791-4073-B9F7-0A1563E58B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24F0-3BD6-415A-9F48-8B1E59ECE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47319" y="1449946"/>
            <a:ext cx="3801161" cy="759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13919" y="2629438"/>
            <a:ext cx="5206161" cy="27045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099719" y="6096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</a:t>
            </a:r>
          </a:p>
        </p:txBody>
      </p:sp>
    </p:spTree>
    <p:extLst>
      <p:ext uri="{BB962C8B-B14F-4D97-AF65-F5344CB8AC3E}">
        <p14:creationId xmlns:p14="http://schemas.microsoft.com/office/powerpoint/2010/main" val="376246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3919" y="2209800"/>
            <a:ext cx="7899007" cy="201447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itchFamily="2" charset="0"/>
              </a:rPr>
              <a:t>عدد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اسم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প্রকার।যথা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واحد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 مفرد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كتاب قلم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تثنية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مثني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দ্বিবচন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كتابان قلمان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جمع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مجموع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كتب </a:t>
            </a:r>
            <a:r>
              <a:rPr lang="ar-DZ" sz="2800" b="1" dirty="0" smtClean="0">
                <a:solidFill>
                  <a:schemeClr val="tx1"/>
                </a:solidFill>
                <a:latin typeface="NikoshBAN" pitchFamily="2" charset="0"/>
              </a:rPr>
              <a:t>اقلام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DZ" sz="2800" b="1" dirty="0">
              <a:solidFill>
                <a:schemeClr val="tx1"/>
              </a:solidFill>
              <a:latin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26085" y="4903842"/>
            <a:ext cx="7888834" cy="138104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إسم الجامد </a:t>
            </a:r>
            <a:r>
              <a:rPr lang="ar-AE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إسم المصدر إسم </a:t>
            </a:r>
            <a:r>
              <a:rPr lang="bn-IN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ar-AE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المشتق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8015" y="2649171"/>
            <a:ext cx="2234486" cy="3238810"/>
            <a:chOff x="1020540" y="2659169"/>
            <a:chExt cx="2240028" cy="3238810"/>
          </a:xfrm>
        </p:grpSpPr>
        <p:grpSp>
          <p:nvGrpSpPr>
            <p:cNvPr id="6" name="Group 5"/>
            <p:cNvGrpSpPr/>
            <p:nvPr/>
          </p:nvGrpSpPr>
          <p:grpSpPr>
            <a:xfrm>
              <a:off x="1020540" y="2659169"/>
              <a:ext cx="2172681" cy="923513"/>
              <a:chOff x="1040661" y="3161450"/>
              <a:chExt cx="2222122" cy="92351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040661" y="3161450"/>
                <a:ext cx="1637955" cy="92351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DZ" sz="2800" b="1" dirty="0">
                    <a:solidFill>
                      <a:schemeClr val="tx1"/>
                    </a:solidFill>
                  </a:rPr>
                  <a:t>عدد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বচনের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715892" y="3426317"/>
                <a:ext cx="546891" cy="347676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20540" y="4868214"/>
              <a:ext cx="2240028" cy="1029765"/>
              <a:chOff x="1020540" y="4314417"/>
              <a:chExt cx="2240028" cy="102976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20540" y="4314417"/>
                <a:ext cx="1637956" cy="10297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গঠনগত দিক থেকে</a:t>
                </a:r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682164" y="4714001"/>
                <a:ext cx="578404" cy="347676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Cloud 11"/>
          <p:cNvSpPr/>
          <p:nvPr/>
        </p:nvSpPr>
        <p:spPr>
          <a:xfrm>
            <a:off x="4099719" y="5862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7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9245" y="2895600"/>
            <a:ext cx="8653673" cy="142740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عدد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ও কি কি?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99719" y="9144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1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0894" y="1455303"/>
            <a:ext cx="10688713" cy="1481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 হল বহুবচন , অর্থাৎ যে কালেমা বা শব্দ দ্বারা  একের অধিক ব্যাক্তি, বস্তু, স্থান, দোষ, গুন ইত্যাদির নাম বুঝায় তাকে 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2895600"/>
            <a:ext cx="4430104" cy="2545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895600"/>
            <a:ext cx="4337364" cy="2514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983107" y="5715000"/>
            <a:ext cx="2954812" cy="73492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NikoshBAN" pitchFamily="2" charset="0"/>
              </a:rPr>
              <a:t>جمع قلة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00119" y="5715000"/>
            <a:ext cx="2954812" cy="78644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NikoshBAN" pitchFamily="2" charset="0"/>
              </a:rPr>
              <a:t>جمع كسرة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947319" y="73477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anose="02000000000000000000" pitchFamily="2" charset="0"/>
              </a:rPr>
              <a:t>مجموع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8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319" y="2125012"/>
            <a:ext cx="4363894" cy="25743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عالم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 - </a:t>
            </a:r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عالمون 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ناصر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-</a:t>
            </a:r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ناصرون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66719" y="5265666"/>
            <a:ext cx="3370928" cy="98273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جمع السليم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54874" y="5318971"/>
            <a:ext cx="2978245" cy="98273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جمع  المكسر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4119" y="2125012"/>
            <a:ext cx="4270862" cy="25743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</a:rPr>
              <a:t>مسجد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</a:rPr>
              <a:t>-</a:t>
            </a:r>
            <a:r>
              <a:rPr lang="ar-AE" sz="3600" b="1" dirty="0" smtClean="0">
                <a:solidFill>
                  <a:schemeClr val="tx1"/>
                </a:solidFill>
              </a:rPr>
              <a:t> مساجد </a:t>
            </a:r>
            <a:endParaRPr lang="bn-BD" sz="36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3600" b="1" dirty="0" smtClean="0">
                <a:solidFill>
                  <a:schemeClr val="tx1"/>
                </a:solidFill>
              </a:rPr>
              <a:t>رجل </a:t>
            </a:r>
            <a:r>
              <a:rPr lang="bn-BD" sz="3600" b="1" dirty="0" smtClean="0">
                <a:solidFill>
                  <a:schemeClr val="tx1"/>
                </a:solidFill>
              </a:rPr>
              <a:t>  - </a:t>
            </a:r>
            <a:r>
              <a:rPr lang="ar-AE" sz="3600" b="1" dirty="0" smtClean="0">
                <a:solidFill>
                  <a:schemeClr val="tx1"/>
                </a:solidFill>
              </a:rPr>
              <a:t>رجال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099719" y="6096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anose="02000000000000000000" pitchFamily="2" charset="0"/>
              </a:rPr>
              <a:t>مجموع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2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919" y="2286000"/>
            <a:ext cx="6828187" cy="33485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١</a:t>
            </a:r>
            <a:r>
              <a:rPr lang="bn-BD" sz="3200" b="1" dirty="0" smtClean="0">
                <a:solidFill>
                  <a:schemeClr val="tx1"/>
                </a:solidFill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200" b="1" dirty="0" smtClean="0">
                <a:solidFill>
                  <a:schemeClr val="tx1"/>
                </a:solidFill>
              </a:rPr>
              <a:t> </a:t>
            </a:r>
            <a:r>
              <a:rPr lang="ar-AE" sz="3200" b="1" dirty="0" smtClean="0">
                <a:solidFill>
                  <a:schemeClr val="tx1"/>
                </a:solidFill>
              </a:rPr>
              <a:t>تاء التانيث</a:t>
            </a:r>
            <a:r>
              <a:rPr lang="bn-BD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٢</a:t>
            </a:r>
            <a:r>
              <a:rPr lang="bn-BD" sz="3200" b="1" dirty="0" smtClean="0">
                <a:solidFill>
                  <a:schemeClr val="tx1"/>
                </a:solidFill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200" b="1" dirty="0" smtClean="0">
                <a:solidFill>
                  <a:schemeClr val="tx1"/>
                </a:solidFill>
              </a:rPr>
              <a:t> </a:t>
            </a:r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chemeClr val="tx1"/>
                </a:solidFill>
              </a:rPr>
              <a:t>الف </a:t>
            </a:r>
            <a:r>
              <a:rPr lang="ar-AE" sz="3200" b="1" dirty="0" smtClean="0">
                <a:solidFill>
                  <a:schemeClr val="tx1"/>
                </a:solidFill>
              </a:rPr>
              <a:t>مقصورة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٣</a:t>
            </a:r>
            <a:r>
              <a:rPr lang="bn-BD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200" b="1" dirty="0" smtClean="0">
                <a:solidFill>
                  <a:schemeClr val="tx1"/>
                </a:solidFill>
              </a:rPr>
              <a:t>  </a:t>
            </a:r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chemeClr val="tx1"/>
                </a:solidFill>
              </a:rPr>
              <a:t>الف </a:t>
            </a:r>
            <a:r>
              <a:rPr lang="ar-AE" sz="3200" b="1" dirty="0" smtClean="0">
                <a:solidFill>
                  <a:schemeClr val="tx1"/>
                </a:solidFill>
              </a:rPr>
              <a:t>ممدودة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٤</a:t>
            </a:r>
            <a:r>
              <a:rPr lang="bn-BD" sz="3200" b="1" dirty="0" smtClean="0">
                <a:solidFill>
                  <a:schemeClr val="tx1"/>
                </a:solidFill>
              </a:rPr>
              <a:t>-</a:t>
            </a:r>
            <a:r>
              <a:rPr lang="bn-IN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252119" y="6096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NikoshBAN" pitchFamily="2" charset="0"/>
              </a:rPr>
              <a:t>مؤنث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আলামত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5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4701" y="2524260"/>
            <a:ext cx="10149140" cy="34000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§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খাতায় লিখ।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دخل رجل فى </a:t>
            </a:r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المسجد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endParaRPr lang="ar-DZ" sz="3600" b="1" dirty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محمد صلى الله عليه وسلم رسول </a:t>
            </a:r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الله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99719" y="8910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99519" y="2667000"/>
            <a:ext cx="6551977" cy="243410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99719" y="7620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6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51" y="2590800"/>
            <a:ext cx="5565068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loud 3"/>
          <p:cNvSpPr/>
          <p:nvPr/>
        </p:nvSpPr>
        <p:spPr>
          <a:xfrm>
            <a:off x="4099719" y="8148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2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61319" y="2514600"/>
            <a:ext cx="8686802" cy="3732726"/>
            <a:chOff x="871202" y="1582748"/>
            <a:chExt cx="10057179" cy="5197978"/>
          </a:xfrm>
        </p:grpSpPr>
        <p:sp>
          <p:nvSpPr>
            <p:cNvPr id="4" name="Rounded Rectangle 3"/>
            <p:cNvSpPr/>
            <p:nvPr/>
          </p:nvSpPr>
          <p:spPr>
            <a:xfrm>
              <a:off x="871202" y="1688860"/>
              <a:ext cx="5115353" cy="50789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শাহীন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</a:p>
            <a:p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সহকারী মৌলভী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নূতন বাজার দাখিল মাদরাসা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ইন্ডেক্স নং-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2097881</a:t>
              </a:r>
              <a:endPara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ছাতক-সুনামগঞ্জ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০১৭১৮৩৪৯০০৮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shahinrampuri@gmail.com</a:t>
              </a:r>
              <a:endPara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985605" y="1582748"/>
              <a:ext cx="4942776" cy="519797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৬ষ্ঠ   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আরবী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২য় </a:t>
              </a:r>
              <a:endPara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ছাত্র/ছাত্রী সংখ্যাঃ ৫০জন</a:t>
              </a: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১৭/০৩/২১</a:t>
              </a:r>
              <a:endPara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4099719" y="6624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2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1918229"/>
            <a:ext cx="4819918" cy="3130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9" y="1918229"/>
            <a:ext cx="4541271" cy="3130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67426" y="5526110"/>
            <a:ext cx="3222893" cy="798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 smtClean="0">
                <a:solidFill>
                  <a:schemeClr val="tx1"/>
                </a:solidFill>
              </a:rPr>
              <a:t>كتاب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6319" y="5486400"/>
            <a:ext cx="2962141" cy="798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 smtClean="0">
                <a:solidFill>
                  <a:schemeClr val="tx1"/>
                </a:solidFill>
              </a:rPr>
              <a:t>بيت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099719" y="5862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6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65208" y="2209800"/>
            <a:ext cx="3668694" cy="12717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الاسم واقسامه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8734" y="4495800"/>
            <a:ext cx="5212985" cy="12889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উহার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99719" y="5862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الدرس اليوم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7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1294" y="3048000"/>
            <a:ext cx="6909806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ar-DZ" sz="3200" b="1" dirty="0">
                <a:solidFill>
                  <a:schemeClr val="tx1"/>
                </a:solidFill>
              </a:rPr>
              <a:t>مؤنث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6319" y="2137894"/>
            <a:ext cx="5363874" cy="6181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023519" y="6096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1828800"/>
            <a:ext cx="2986422" cy="3150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1839686"/>
            <a:ext cx="3225304" cy="3150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86071" y="5651679"/>
            <a:ext cx="3237448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 ঘর, গাছ, মানুষ, ভেড়া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1488" y="5638800"/>
            <a:ext cx="2943062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7919" y="5638800"/>
            <a:ext cx="2261074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95519" y="1858348"/>
            <a:ext cx="2530556" cy="3150290"/>
            <a:chOff x="8595519" y="2304662"/>
            <a:chExt cx="2530556" cy="3150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519" y="2304662"/>
              <a:ext cx="2530556" cy="31502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8663735" y="2366865"/>
              <a:ext cx="541384" cy="1290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loud 9"/>
          <p:cNvSpPr/>
          <p:nvPr/>
        </p:nvSpPr>
        <p:spPr>
          <a:xfrm>
            <a:off x="4023519" y="5334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0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829" y="1545465"/>
            <a:ext cx="10701560" cy="22795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অর্থঃ   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একবচন।বহুবচনে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اسماء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অর্থ-নাম,বিশেষ্য,উচ্চ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ব্যাক্তি,বস্তু,স্থান,সময়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ওগুন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مكة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يوم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980" y="4190733"/>
            <a:ext cx="10714408" cy="196536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ar-DZ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مكة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يوم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عالم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جاهل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خالد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23519" y="457200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9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2047" y="2649828"/>
            <a:ext cx="5937111" cy="109792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3506" y="3505200"/>
            <a:ext cx="5961018" cy="11719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00659" y="4419600"/>
            <a:ext cx="5937111" cy="10753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lang="ar-DZ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947319" y="10434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0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47971" y="1610381"/>
            <a:ext cx="7640232" cy="9525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tx1"/>
                </a:solidFill>
              </a:rPr>
              <a:t>নির্দিষ্ট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অনির্দিষ্টভেদে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ar-DZ" sz="2000" b="1" dirty="0">
                <a:solidFill>
                  <a:schemeClr val="tx1"/>
                </a:solidFill>
              </a:rPr>
              <a:t>اسم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প্রকার।</a:t>
            </a:r>
            <a:r>
              <a:rPr lang="en-US" sz="2000" b="1" dirty="0" err="1" smtClean="0">
                <a:solidFill>
                  <a:schemeClr val="tx1"/>
                </a:solidFill>
              </a:rPr>
              <a:t>যথাঃ</a:t>
            </a:r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bn-IN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১।</a:t>
            </a:r>
            <a:r>
              <a:rPr lang="ar-DZ" sz="2000" b="1" dirty="0" smtClean="0">
                <a:solidFill>
                  <a:schemeClr val="tx1"/>
                </a:solidFill>
              </a:rPr>
              <a:t>معرفة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ও</a:t>
            </a:r>
            <a:r>
              <a:rPr lang="bn-BD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২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ar-DZ" sz="2000" b="1" dirty="0" smtClean="0">
                <a:solidFill>
                  <a:schemeClr val="tx1"/>
                </a:solidFill>
              </a:rPr>
              <a:t>نكرة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7267" y="3251977"/>
            <a:ext cx="7740797" cy="8483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</a:rPr>
              <a:t>লিঙ্গভেদে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ar-DZ" sz="2000" b="1" dirty="0">
                <a:solidFill>
                  <a:schemeClr val="tx1"/>
                </a:solidFill>
              </a:rPr>
              <a:t>اسم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প্রকার।</a:t>
            </a:r>
            <a:r>
              <a:rPr lang="en-US" sz="2000" b="1" dirty="0" err="1" smtClean="0">
                <a:solidFill>
                  <a:schemeClr val="tx1"/>
                </a:solidFill>
              </a:rPr>
              <a:t>যথা</a:t>
            </a:r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bn-BD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১</a:t>
            </a:r>
            <a:r>
              <a:rPr lang="bn-BD" sz="2000" b="1" dirty="0" smtClean="0">
                <a:solidFill>
                  <a:schemeClr val="tx1"/>
                </a:solidFill>
              </a:rPr>
              <a:t>।</a:t>
            </a:r>
            <a:r>
              <a:rPr lang="ar-DZ" sz="2000" b="1" dirty="0" smtClean="0">
                <a:solidFill>
                  <a:schemeClr val="tx1"/>
                </a:solidFill>
              </a:rPr>
              <a:t>مذكر</a:t>
            </a:r>
            <a:r>
              <a:rPr lang="bn-BD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ও </a:t>
            </a:r>
            <a:r>
              <a:rPr lang="en-US" sz="2000" b="1" dirty="0">
                <a:solidFill>
                  <a:schemeClr val="tx1"/>
                </a:solidFill>
              </a:rPr>
              <a:t>২।</a:t>
            </a:r>
            <a:r>
              <a:rPr lang="ar-DZ" sz="2000" b="1" dirty="0" smtClean="0">
                <a:solidFill>
                  <a:schemeClr val="tx1"/>
                </a:solidFill>
              </a:rPr>
              <a:t>مؤنث</a:t>
            </a:r>
            <a:endParaRPr lang="ar-DZ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12207" y="5118236"/>
            <a:ext cx="7731312" cy="11134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000" b="1" dirty="0" smtClean="0">
                <a:solidFill>
                  <a:schemeClr val="tx1"/>
                </a:solidFill>
              </a:rPr>
              <a:t>ইরাব পরিবর্তন হওয়া না হওয়ার দিক থেকে দুই প্রকার</a:t>
            </a:r>
            <a:endParaRPr lang="bn-IN" sz="2000" b="1" dirty="0" smtClean="0">
              <a:solidFill>
                <a:schemeClr val="tx1"/>
              </a:solidFill>
            </a:endParaRPr>
          </a:p>
          <a:p>
            <a:r>
              <a:rPr lang="bn-IN" sz="2000" b="1" dirty="0">
                <a:solidFill>
                  <a:schemeClr val="tx1"/>
                </a:solidFill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</a:rPr>
              <a:t>  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ar-AE" sz="2000" b="1" dirty="0">
                <a:solidFill>
                  <a:schemeClr val="tx1"/>
                </a:solidFill>
              </a:rPr>
              <a:t>إسم </a:t>
            </a:r>
            <a:r>
              <a:rPr lang="ar-AE" sz="2000" b="1" dirty="0" smtClean="0">
                <a:solidFill>
                  <a:schemeClr val="tx1"/>
                </a:solidFill>
              </a:rPr>
              <a:t>المعرب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r>
              <a:rPr lang="bn-IN" sz="2000" b="1" dirty="0">
                <a:solidFill>
                  <a:schemeClr val="tx1"/>
                </a:solidFill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</a:rPr>
              <a:t>, </a:t>
            </a:r>
            <a:r>
              <a:rPr lang="ar-AE" sz="2000" b="1" dirty="0" smtClean="0">
                <a:solidFill>
                  <a:schemeClr val="tx1"/>
                </a:solidFill>
              </a:rPr>
              <a:t> </a:t>
            </a:r>
            <a:r>
              <a:rPr lang="ar-AE" sz="2000" b="1" dirty="0">
                <a:solidFill>
                  <a:schemeClr val="tx1"/>
                </a:solidFill>
              </a:rPr>
              <a:t>إسم </a:t>
            </a:r>
            <a:r>
              <a:rPr lang="ar-AE" sz="2000" b="1" dirty="0" smtClean="0">
                <a:solidFill>
                  <a:schemeClr val="tx1"/>
                </a:solidFill>
              </a:rPr>
              <a:t>المبنى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46615" y="1667287"/>
            <a:ext cx="2411189" cy="4564419"/>
            <a:chOff x="1249707" y="1667287"/>
            <a:chExt cx="2417169" cy="4564419"/>
          </a:xfrm>
        </p:grpSpPr>
        <p:grpSp>
          <p:nvGrpSpPr>
            <p:cNvPr id="7" name="Group 6"/>
            <p:cNvGrpSpPr/>
            <p:nvPr/>
          </p:nvGrpSpPr>
          <p:grpSpPr>
            <a:xfrm>
              <a:off x="1249707" y="1667287"/>
              <a:ext cx="2325457" cy="923513"/>
              <a:chOff x="1249707" y="1061974"/>
              <a:chExt cx="2325457" cy="92351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49707" y="1061974"/>
                <a:ext cx="1637956" cy="92351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 smtClean="0">
                    <a:solidFill>
                      <a:schemeClr val="tx1"/>
                    </a:solidFill>
                  </a:rPr>
                  <a:t>নির্দিষ্ট</a:t>
                </a:r>
                <a:r>
                  <a:rPr lang="bn-BD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অনির্দিষ্ট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3125853" y="1364315"/>
                <a:ext cx="449311" cy="323395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249707" y="3243863"/>
              <a:ext cx="2337851" cy="1055525"/>
              <a:chOff x="1249707" y="1943084"/>
              <a:chExt cx="2337851" cy="105552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249707" y="1943084"/>
                <a:ext cx="1532582" cy="105552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লিঙ্গভেদে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3040441" y="2280621"/>
                <a:ext cx="547117" cy="323395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249707" y="4971239"/>
              <a:ext cx="2417169" cy="1260467"/>
              <a:chOff x="1249707" y="5537916"/>
              <a:chExt cx="2417169" cy="106839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249707" y="5537916"/>
                <a:ext cx="1637956" cy="106839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2000" b="1" dirty="0" smtClean="0">
                    <a:solidFill>
                      <a:schemeClr val="tx1"/>
                    </a:solidFill>
                  </a:rPr>
                  <a:t>اعرب</a:t>
                </a:r>
                <a:r>
                  <a:rPr lang="bn-BD" sz="2000" b="1" dirty="0">
                    <a:solidFill>
                      <a:schemeClr val="tx1"/>
                    </a:solidFill>
                  </a:rPr>
                  <a:t>বা শেষ অক্ষরের অবস্থা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119759" y="5909988"/>
                <a:ext cx="547117" cy="323394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Cloud 15"/>
          <p:cNvSpPr/>
          <p:nvPr/>
        </p:nvSpPr>
        <p:spPr>
          <a:xfrm>
            <a:off x="4099719" y="510051"/>
            <a:ext cx="3962400" cy="63294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6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469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2021-03-17T14:38:48Z</dcterms:created>
  <dcterms:modified xsi:type="dcterms:W3CDTF">2021-03-24T16:51:03Z</dcterms:modified>
</cp:coreProperties>
</file>