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notesMasterIdLst>
    <p:notesMasterId r:id="rId24"/>
  </p:notesMasterIdLst>
  <p:sldIdLst>
    <p:sldId id="371" r:id="rId2"/>
    <p:sldId id="373" r:id="rId3"/>
    <p:sldId id="372" r:id="rId4"/>
    <p:sldId id="329" r:id="rId5"/>
    <p:sldId id="327" r:id="rId6"/>
    <p:sldId id="342" r:id="rId7"/>
    <p:sldId id="343" r:id="rId8"/>
    <p:sldId id="353" r:id="rId9"/>
    <p:sldId id="354" r:id="rId10"/>
    <p:sldId id="352" r:id="rId11"/>
    <p:sldId id="351" r:id="rId12"/>
    <p:sldId id="355" r:id="rId13"/>
    <p:sldId id="368" r:id="rId14"/>
    <p:sldId id="356" r:id="rId15"/>
    <p:sldId id="350" r:id="rId16"/>
    <p:sldId id="349" r:id="rId17"/>
    <p:sldId id="359" r:id="rId18"/>
    <p:sldId id="357" r:id="rId19"/>
    <p:sldId id="364" r:id="rId20"/>
    <p:sldId id="365" r:id="rId21"/>
    <p:sldId id="36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83826" autoAdjust="0"/>
  </p:normalViewPr>
  <p:slideViewPr>
    <p:cSldViewPr snapToGrid="0">
      <p:cViewPr>
        <p:scale>
          <a:sx n="70" d="100"/>
          <a:sy n="70" d="100"/>
        </p:scale>
        <p:origin x="-660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8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1AD9-8935-437B-BE38-7F945F465362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E25-83EE-465C-852D-212AFF80F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96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ABE070-E7DD-45E2-A491-A0E425877410}" type="datetime1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290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E6A26BC4-AD6E-4E14-8BD5-62853B4152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CAF590DB-F999-49EB-8F42-643977D859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2458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CE745E6C-2FEF-4C94-A9BF-A0525638A5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774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9E54C30A-73AE-4E91-ABBE-C099BB5C77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90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1E0A4618-57B1-4126-B257-1697110397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074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E4DA5B19-6685-4240-BBF6-859A911B0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787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B217-D884-410F-8455-C06F5C59E529}" type="datetime1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4779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7B7F-3400-42D7-909C-6B4E6C22BC70}" type="datetime1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0960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E68-48C4-471F-ADCD-5F80DD68F5BC}" type="datetime1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32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EFDA-BFF6-45E0-96DF-95F709039FC1}" type="datetime1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258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840A-78E6-4776-BACA-23F38B55E6A8}" type="datetime1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878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413A-EDD2-4593-ABF3-EE586093EC4D}" type="datetime1">
              <a:rPr lang="en-US" smtClean="0"/>
              <a:pPr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3611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F2FD-A4D0-459B-9772-A7F88D9E3C39}" type="datetime1">
              <a:rPr lang="en-US" smtClean="0"/>
              <a:pPr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7270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EF78-89DD-426D-908B-C9978D6B3158}" type="datetime1">
              <a:rPr lang="en-US" smtClean="0"/>
              <a:pPr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891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180-7FAA-490D-A20C-F4D07F10FFD5}" type="datetime1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613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9F22-8C94-4253-BD24-E92C4A22ECD5}" type="datetime1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23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fld id="{7A289935-AAA5-4C99-8157-4734DEAC7A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327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695" y="4862154"/>
            <a:ext cx="9199912" cy="120032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0"/>
              </a:avLst>
            </a:prstTxWarp>
            <a:spAutoFit/>
          </a:bodyPr>
          <a:lstStyle/>
          <a:p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utterflies-on-white-flower-gif-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526" y="849086"/>
            <a:ext cx="5029414" cy="377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83" y="1270295"/>
            <a:ext cx="4504565" cy="2864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9" y="1255593"/>
            <a:ext cx="4767969" cy="2782137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28048" y="4930655"/>
            <a:ext cx="1039959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20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5" y="805219"/>
            <a:ext cx="4222044" cy="3139490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34" y="864191"/>
            <a:ext cx="4018843" cy="2923822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4275" y="4233025"/>
            <a:ext cx="10604310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আনাগোনা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0812" y="4908176"/>
            <a:ext cx="617220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276" y="5335119"/>
            <a:ext cx="1056336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8565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90" y="874791"/>
            <a:ext cx="3250365" cy="2252811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43" y="869282"/>
            <a:ext cx="3145249" cy="2258457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4" y="929382"/>
            <a:ext cx="3425752" cy="2247441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91570" y="3645811"/>
            <a:ext cx="1064525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খালবিল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866" y="4557044"/>
            <a:ext cx="10631605" cy="707886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ঘ্যাঙর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ঘ্যাং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867" y="5375031"/>
            <a:ext cx="10617958" cy="707886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ভরপুর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996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 tmFilter="0,0; .5, 0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 tmFilter="0,0; .5, 0; 1, 1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 tmFilter="0,0; .5, 0; 1, 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3602966" y="904604"/>
            <a:ext cx="5081827" cy="1083733"/>
          </a:xfrm>
          <a:prstGeom prst="doubleWave">
            <a:avLst>
              <a:gd name="adj1" fmla="val 0"/>
              <a:gd name="adj2" fmla="val 1404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105" y="2378723"/>
            <a:ext cx="1030406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গুলোর উত্তর খাতায় লেখ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991" y="3397490"/>
            <a:ext cx="10167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১।কোন কোন মাস নিয়ে গ্রীষ্মকাল?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২।বাংলা বছর কোন মাস দিয়ে শুরু হয়?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কোন কোন মাস নিয়ে বর্ষা ঋতু?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৪।বর্ষাকালে আকাশের অবস্থা কেমন থাকে?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376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3604221" y="1187356"/>
            <a:ext cx="5046134" cy="1309004"/>
          </a:xfrm>
          <a:prstGeom prst="wave">
            <a:avLst>
              <a:gd name="adj1" fmla="val 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6578" y="3352800"/>
            <a:ext cx="184731" cy="475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Double Wave 5"/>
          <p:cNvSpPr/>
          <p:nvPr/>
        </p:nvSpPr>
        <p:spPr>
          <a:xfrm>
            <a:off x="955345" y="3383297"/>
            <a:ext cx="10210546" cy="2122311"/>
          </a:xfrm>
          <a:prstGeom prst="doubleWave">
            <a:avLst>
              <a:gd name="adj1" fmla="val 0"/>
              <a:gd name="adj2" fmla="val 0"/>
            </a:avLst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৫৬ পৃষ্টা খোলো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526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900753" y="1187355"/>
            <a:ext cx="10508776" cy="1934809"/>
          </a:xfrm>
          <a:prstGeom prst="wave">
            <a:avLst>
              <a:gd name="adj1" fmla="val 0"/>
              <a:gd name="adj2" fmla="val -532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405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037229" y="835911"/>
            <a:ext cx="10235821" cy="1183957"/>
          </a:xfrm>
          <a:prstGeom prst="wave">
            <a:avLst>
              <a:gd name="adj1" fmla="val 0"/>
              <a:gd name="adj2" fmla="val 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শিক্ষার্থীর মিলিত পাঠ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59" y="2545875"/>
            <a:ext cx="5904089" cy="327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29650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914400" y="859809"/>
            <a:ext cx="10563367" cy="1086603"/>
          </a:xfrm>
          <a:prstGeom prst="wave">
            <a:avLst>
              <a:gd name="adj1" fmla="val 0"/>
              <a:gd name="adj2" fmla="val -188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424494" y="1943189"/>
            <a:ext cx="2720623" cy="1149142"/>
          </a:xfrm>
          <a:prstGeom prst="flowChartPreparation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5825067" y="2228063"/>
            <a:ext cx="2913696" cy="1136026"/>
          </a:xfrm>
          <a:prstGeom prst="flowChartPreparation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জানমাল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6129865" y="3943309"/>
            <a:ext cx="2377473" cy="1136692"/>
          </a:xfrm>
          <a:prstGeom prst="flowChartPreparation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434667" y="3778630"/>
            <a:ext cx="2602753" cy="1151300"/>
          </a:xfrm>
          <a:prstGeom prst="flowChartPreparation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059289" y="2460979"/>
            <a:ext cx="1027289" cy="225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52044" y="4363157"/>
            <a:ext cx="1027289" cy="225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878712" y="2714979"/>
            <a:ext cx="1027289" cy="225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65823" y="4532490"/>
            <a:ext cx="1027289" cy="225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12356" y="2133599"/>
            <a:ext cx="169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লোকসান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4934" y="4222044"/>
            <a:ext cx="1840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ভয়ানক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13246" y="2156177"/>
            <a:ext cx="1806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জিনিষপত্র</a:t>
            </a:r>
            <a:endPara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82577" y="4289778"/>
            <a:ext cx="156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14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855" y="1047846"/>
            <a:ext cx="10672548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চিনে নাও।যুক্তবর্ণ দিয়ে তৈরী করা নতুন শব্দ পড়।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50445" y="3065669"/>
            <a:ext cx="1896534" cy="84666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2178" y="2065866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0845" y="2082799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9022" y="2048933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য-ফলা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5859" y="4065227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5712" y="4190386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4991" y="4197749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1878" y="2040834"/>
            <a:ext cx="2782957" cy="83099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জ্যান্ত,জ্যোতি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00661" y="4108174"/>
            <a:ext cx="2676939" cy="830997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কাষ্ঠ,ওষ্ঠ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1" y="4468284"/>
            <a:ext cx="1924050" cy="171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4363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627" y="897720"/>
            <a:ext cx="10645254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চিনে নাও।যুক্তবর্ণ দিয়ে তৈরী করা নতুন শব্দ পড়।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49420" y="2946256"/>
            <a:ext cx="1896534" cy="84666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98180" y="2151351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8859" y="2103966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24510" y="2127658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র-ফলা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0247" y="2084294"/>
            <a:ext cx="2635624" cy="769441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52555" y="3922473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0388" y="3897180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02091" y="3980424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98964" y="3836254"/>
            <a:ext cx="2662517" cy="83099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উষ্ম,উষ্মা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608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8" grpId="0" animBg="1"/>
      <p:bldP spid="19" grpId="0" animBg="1"/>
      <p:bldP spid="20" grpId="0" animBg="1"/>
      <p:bldP spid="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B3932C0-0ADF-4423-95D4-54F8D7903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242"/>
          <a:stretch/>
        </p:blipFill>
        <p:spPr>
          <a:xfrm>
            <a:off x="1145177" y="1861457"/>
            <a:ext cx="2825931" cy="403019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2C9DD2-C91A-44F5-AF07-501E26D23FD4}"/>
              </a:ext>
            </a:extLst>
          </p:cNvPr>
          <p:cNvSpPr txBox="1"/>
          <p:nvPr/>
        </p:nvSpPr>
        <p:spPr>
          <a:xfrm>
            <a:off x="5029201" y="2344782"/>
            <a:ext cx="6202679" cy="3272246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মনিকা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শিঃ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[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ব]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বসন্তকুমার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বানিয়াচং,হবিগ</a:t>
            </a:r>
            <a:r>
              <a:rPr lang="as-IN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865B438-9EF4-4E27-898A-153495B854FF}"/>
              </a:ext>
            </a:extLst>
          </p:cNvPr>
          <p:cNvSpPr txBox="1"/>
          <p:nvPr/>
        </p:nvSpPr>
        <p:spPr>
          <a:xfrm>
            <a:off x="2455817" y="792815"/>
            <a:ext cx="7620000" cy="83099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5217" y="873456"/>
            <a:ext cx="1041324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চিনে নাও।যুক্তবর্ণ দিয়ে তৈরী করা নতুন শব্দ পড়।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86572" y="4697413"/>
            <a:ext cx="1896534" cy="84666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95249" y="2528737"/>
            <a:ext cx="1896534" cy="84666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0817" y="4656666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34121" y="4600222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1504" y="4631931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-ফলা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5523" y="2086037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8859" y="2103966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24510" y="2127658"/>
            <a:ext cx="1479902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 ফলা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0247" y="2084294"/>
            <a:ext cx="2449974" cy="769441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প্রথম,প্রচার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6612" y="3350973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0388" y="3342009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36776" y="3359938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54037" y="3281082"/>
            <a:ext cx="2437128" cy="83099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কাণ্ড,মণ্ডা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036" y="4622778"/>
            <a:ext cx="2514600" cy="769441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শ্রেণি,বিশ্রাম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16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6" grpId="0" animBg="1"/>
      <p:bldP spid="21" grpId="0" animBg="1"/>
      <p:bldP spid="22" grpId="0" animBg="1"/>
      <p:bldP spid="23" grpId="0" animBg="1"/>
      <p:bldP spid="24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2115404" y="696036"/>
            <a:ext cx="7451678" cy="624764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0507" y="1196788"/>
            <a:ext cx="8821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মাস নিয়ে কোন ঋতু হয় তা ফাঁকা ঘরে লেখ।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27" y="1842247"/>
            <a:ext cx="10686197" cy="76944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 ও জ্যৈষ্ঠ   আষাঢ় ও শ্রাবণ   ভাদ্র ও আশ্বিন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7432250"/>
              </p:ext>
            </p:extLst>
          </p:nvPr>
        </p:nvGraphicFramePr>
        <p:xfrm>
          <a:off x="3133163" y="2702859"/>
          <a:ext cx="7307373" cy="325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42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25388">
                <a:tc>
                  <a:txBody>
                    <a:bodyPr/>
                    <a:lstStyle/>
                    <a:p>
                      <a:pPr algn="ctr"/>
                      <a:r>
                        <a:rPr lang="bn-BD" sz="54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ঋতু                </a:t>
                      </a:r>
                      <a:endParaRPr lang="en-US" sz="5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মাস</a:t>
                      </a:r>
                      <a:endParaRPr lang="en-US" sz="5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275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275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বর্ষা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17387355"/>
      </p:ext>
    </p:extLst>
  </p:cSld>
  <p:clrMapOvr>
    <a:masterClrMapping/>
  </p:clrMapOvr>
  <p:transition spd="slow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1803" y="4220440"/>
            <a:ext cx="6417141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0c31d6e6a2006619-gifs-et-tubes-oiseaux-page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39" y="1908993"/>
            <a:ext cx="2107300" cy="2672673"/>
          </a:xfrm>
          <a:prstGeom prst="rect">
            <a:avLst/>
          </a:prstGeom>
        </p:spPr>
      </p:pic>
      <p:pic>
        <p:nvPicPr>
          <p:cNvPr id="4" name="Picture 3" descr="0c31d6e6a2006619-gifs-et-tubes-oiseaux-page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626" y="2168300"/>
            <a:ext cx="2107300" cy="2672673"/>
          </a:xfrm>
          <a:prstGeom prst="rect">
            <a:avLst/>
          </a:prstGeom>
        </p:spPr>
      </p:pic>
      <p:pic>
        <p:nvPicPr>
          <p:cNvPr id="5" name="Picture 4" descr="0c31d6e6a2006619-gifs-et-tubes-oiseaux-page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185" y="448682"/>
            <a:ext cx="2107300" cy="2672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716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023360" y="901337"/>
            <a:ext cx="6283235" cy="1167482"/>
          </a:xfrm>
          <a:prstGeom prst="horizontalScroll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2" y="1332413"/>
            <a:ext cx="2611044" cy="336270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Double Wave 3"/>
          <p:cNvSpPr/>
          <p:nvPr/>
        </p:nvSpPr>
        <p:spPr>
          <a:xfrm>
            <a:off x="3989069" y="2286000"/>
            <a:ext cx="6278337" cy="3006090"/>
          </a:xfrm>
          <a:prstGeom prst="doubleWave">
            <a:avLst>
              <a:gd name="adj1" fmla="val 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54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72692" y="1214845"/>
            <a:ext cx="4983480" cy="1107077"/>
          </a:xfrm>
          <a:prstGeom prst="horizontalScroll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4963" y="2779407"/>
            <a:ext cx="8937365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3.4.2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2.7.4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2.5.3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1.4.2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2.5.4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764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3663377" y="846161"/>
            <a:ext cx="4933048" cy="825942"/>
          </a:xfrm>
          <a:prstGeom prst="doubleWave">
            <a:avLst>
              <a:gd name="adj1" fmla="val 11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9907" y="2164976"/>
            <a:ext cx="3173506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0" y="1883392"/>
            <a:ext cx="2572771" cy="226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51" y="1881776"/>
            <a:ext cx="2578761" cy="2115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36" y="709490"/>
            <a:ext cx="694037" cy="590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0410" y="2044635"/>
            <a:ext cx="6706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ছবিতে তোমরা কি দেখতে  পেয়েছো?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উত্তরঃ রোদ ও বৃষ্টি।</a:t>
            </a:r>
            <a:endPara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1473" y="3439405"/>
            <a:ext cx="4204354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২।খুব গরম পড়ে কখন?ও বৃষ্টি হয় কখন?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উত্তরঃগ্রীষ্মকালে ও বর্ষাকালে।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922" y="5074608"/>
            <a:ext cx="10331355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4396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32513" y="1149937"/>
            <a:ext cx="10426890" cy="1305479"/>
          </a:xfrm>
          <a:prstGeom prst="horizontalScroll">
            <a:avLst>
              <a:gd name="adj" fmla="val 0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887105" y="3090796"/>
            <a:ext cx="10413242" cy="2269067"/>
          </a:xfrm>
          <a:prstGeom prst="doubleWave">
            <a:avLst>
              <a:gd name="adj1" fmla="val 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শিরোনামঃছয় ঋতুর দেশ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পাঠ্যাংশঃবাংলা বছর.........ভরপুর থাকে।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230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44" y="685800"/>
            <a:ext cx="4930591" cy="3254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52" y="645458"/>
            <a:ext cx="4581383" cy="3133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50627" y="4433563"/>
            <a:ext cx="10658901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627" y="5374320"/>
            <a:ext cx="1064525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 ও জ্যৈষ্ঠ এই দুই মাস নিয়ে গ্রীষ্মকাল।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896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14" y="1128407"/>
            <a:ext cx="4041422" cy="2810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93" y="1090244"/>
            <a:ext cx="4204568" cy="2924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4547856"/>
            <a:ext cx="1024946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সময়ে খুব গরম পড়ে।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752" y="5440893"/>
            <a:ext cx="10249468" cy="584775"/>
          </a:xfrm>
          <a:prstGeom prst="rect">
            <a:avLst/>
          </a:prstGeom>
          <a:solidFill>
            <a:schemeClr val="tx1">
              <a:lumMod val="65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 বিল শুকিয়ে ফেটে যায়।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65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 tmFilter="0,0; .5, 0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7" y="820271"/>
            <a:ext cx="4876708" cy="2850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97" y="806825"/>
            <a:ext cx="4436709" cy="2783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73457" y="4049747"/>
            <a:ext cx="10345003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 কখনো প্রচণ্ড ঝড় হয়।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753" y="5267344"/>
            <a:ext cx="10317708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জানমালেরও ক্ষতি হয়।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723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3749</TotalTime>
  <Words>411</Words>
  <Application>Microsoft Office PowerPoint</Application>
  <PresentationFormat>Custom</PresentationFormat>
  <Paragraphs>100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627</cp:revision>
  <dcterms:created xsi:type="dcterms:W3CDTF">2017-09-10T16:14:28Z</dcterms:created>
  <dcterms:modified xsi:type="dcterms:W3CDTF">2021-03-27T05:42:27Z</dcterms:modified>
</cp:coreProperties>
</file>