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7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0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FBCE-EB60-45A8-9659-6CB1677D76E0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6941-B825-4196-B9C6-617679BC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0" y="363071"/>
            <a:ext cx="6477000" cy="4410635"/>
          </a:xfrm>
          <a:prstGeom prst="roundRect">
            <a:avLst>
              <a:gd name="adj" fmla="val 16667"/>
            </a:avLst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422628" y="5285514"/>
            <a:ext cx="4538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ফুলের শুভেচ্ছা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65" y="4889852"/>
            <a:ext cx="1622323" cy="1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Contacts\Desktop\Farjana Tanzin\Picture\hd-village-scenery-picture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8" y="497541"/>
            <a:ext cx="3684494" cy="257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3" y="497541"/>
            <a:ext cx="3644154" cy="257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38200" y="3667036"/>
            <a:ext cx="1110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 তখন একটু একটু করে সভ্য হচ্ছে।কী করে সবার সঙ্গে মিলেমিশে থাকা যায়,শিখছে সেইসব কায়দাকানুন ।ও-দিকে বনে বনেপশুদের রাজত্ব।হাজার রকমের প্রাণী।অসংখ্য পাখ-পাখালি।বেশ শান্তিতেই কাটছিল বনের পাখি আর প্রাণীদের দিনগুলো।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Contacts\Desktop\Farjana Tanzin\Picture\forest-elephant-cong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9" y="268942"/>
            <a:ext cx="5463972" cy="3962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38" y="4557624"/>
            <a:ext cx="11101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গায়েও অসীম জোর।এই শরীর আর শক্তি নিয়েই তার যত অহংকার।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একদিন হলো কি তাড়া খেয়ে মস্ত একটা হাতি এই বনে ঢুকে পড়ল।হাতিটার সে-কী বিশাল শরীর।পাগুলো বটপাকুড় গাছের মতো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।শুঁড় এতটাই লম্বা যে আকাশের গায়ে গিয়ে বুঝি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ঠেকবে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জটাও দারুণ তিরিক্ষি।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3306" y="1340366"/>
            <a:ext cx="8337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পাঠ্যবইয়ের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নং পৃষ্ঠায় পড়তে থাক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1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105" y="449065"/>
            <a:ext cx="798755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er\Contacts\Desktop\Farjana Tanzin\Picture\9354438059_a8ac9c9cc7_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7" y="1771112"/>
            <a:ext cx="5768789" cy="4280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2596" y="2552583"/>
            <a:ext cx="6540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 খাতা-কলম বের 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cer\Contacts\Desktop\Farjana Tanzin\Picture\e9bd2643-bd4b-4a39-8651-d2f651f4b01a.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603601"/>
            <a:ext cx="2373937" cy="13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er\Contacts\Desktop\Farjana Tanzin\Picture\47505628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3198970"/>
            <a:ext cx="2373937" cy="15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Contacts\Desktop\Farjana Tanzin\Picture\7298415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4933567"/>
            <a:ext cx="2373937" cy="14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8372" y="1979075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দিগন্ত---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8372" y="3679267"/>
            <a:ext cx="20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538288" algn="l"/>
                <a:tab pos="1662113" algn="l"/>
              </a:tabLst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5277" y="5158017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9635" y="1728254"/>
            <a:ext cx="64379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প্রান্তের শেষে আকাশ যেখানে গিয়ে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মাটির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মিশে গেছে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মনে হয়।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9635" y="3613653"/>
            <a:ext cx="5973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নিজেকে অনেক বড় কেউ মনে করা 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55728" y="5188076"/>
            <a:ext cx="268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খারাপ মেজাজ 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092983">
            <a:off x="7902703" y="5275725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তুলে নাও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1" y="778747"/>
            <a:ext cx="5262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কিছু নতুন শব্দের অর্থ জেনে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নি</a:t>
            </a:r>
            <a:r>
              <a:rPr lang="bn-BD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endParaRPr lang="en-GB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14311" y="1455587"/>
            <a:ext cx="11756016" cy="67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953" y="1193861"/>
            <a:ext cx="3589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 ভেঙ্গে দেখি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0945" y="1963302"/>
            <a:ext cx="112498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911313">
            <a:off x="8065966" y="5262217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খাতায় তুলে নাও</a:t>
            </a:r>
            <a:endParaRPr lang="en-US" sz="4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8" y="430067"/>
            <a:ext cx="1883352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317812" y="3119718"/>
            <a:ext cx="1407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1979" y="311971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7042" y="3119718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3205" y="3119718"/>
            <a:ext cx="535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3541" y="311971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8633" y="3119718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9687" y="3119718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8152" y="3119718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7343" y="3119718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2916" y="5288328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1978" y="4177105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5068" y="5257425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2479" y="4204023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6538" y="5288328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8633" y="5239676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2836" y="5239676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8152" y="412736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7228" y="4124774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2100" y="4204023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5009" y="5288328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7764" y="4188571"/>
            <a:ext cx="54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6660" y="5262217"/>
            <a:ext cx="41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2677" y="4130804"/>
            <a:ext cx="481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498" y="4127366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0898" y="4127366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8152" y="528832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9290" y="5239676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8229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2"/>
      <p:bldP spid="33" grpId="0"/>
      <p:bldP spid="33" grpId="2"/>
      <p:bldP spid="34" grpId="0"/>
      <p:bldP spid="34" grpId="1"/>
      <p:bldP spid="35" grpId="0"/>
      <p:bldP spid="3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12" y="348213"/>
            <a:ext cx="2393578" cy="177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95834" y="1039016"/>
            <a:ext cx="2618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3753" y="2367554"/>
            <a:ext cx="11040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5834" y="2850776"/>
            <a:ext cx="80425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 কেন এক বন থেকে আরেক বনে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ঢুকে পড়েছিল?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316" y="1455875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2352" y="2487705"/>
            <a:ext cx="10434918" cy="107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Users\Acer\Contacts\Desktop\Farjana Tanzin\Picture\group-wor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8" y="376518"/>
            <a:ext cx="3751729" cy="1910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1" y="2971800"/>
            <a:ext cx="81612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অনেক দিন আগের পরিবেশ কেমন ছিল?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তখন কী শিখেছিল?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কেন অশান্তি নেমে আসল?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69130" y="850758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29553" y="2138082"/>
            <a:ext cx="10179423" cy="134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374" y="349624"/>
            <a:ext cx="2077418" cy="153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582690" y="2360473"/>
            <a:ext cx="6224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হাতিটির কি নিয়ে অহংকার 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2690" y="3136083"/>
            <a:ext cx="6675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হাতিটির শক্তি নিয়ে অহংকার ছিল।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2690" y="4052913"/>
            <a:ext cx="5331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হাতির পাগুলো কেমন 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690" y="4828523"/>
            <a:ext cx="6247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বটপাকুর গাছের মত মোটা ছিল।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365" y="1609432"/>
            <a:ext cx="475488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117" y="4320436"/>
            <a:ext cx="7374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অত্যাচারী হাতি সম্পর্কে দশটি বাক্য লিখবে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14" y="1236031"/>
            <a:ext cx="2236763" cy="145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flipV="1">
            <a:off x="887506" y="3346815"/>
            <a:ext cx="10421470" cy="67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2146" y="5093746"/>
            <a:ext cx="5074920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3" y="349623"/>
            <a:ext cx="7745506" cy="4303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8" y="5243164"/>
            <a:ext cx="959347" cy="888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66" y="5243163"/>
            <a:ext cx="953939" cy="8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31" y="1457737"/>
            <a:ext cx="2598560" cy="3253409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4534283" y="2447779"/>
            <a:ext cx="4497176" cy="281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66931" y="5772150"/>
            <a:ext cx="64518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anose="02000000000000000000" pitchFamily="2" charset="0"/>
              </a:rPr>
              <a:t>shahnaj693@gmail.com</a:t>
            </a:r>
            <a:endParaRPr lang="en-US" sz="3200" dirty="0"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2965" y="1501779"/>
            <a:ext cx="3289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শাহনাজ পারভীন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2965" y="259453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বোরহান সোবহান সপ্রাবি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সদর,ঝিনাইদহ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118" y="97752"/>
            <a:ext cx="5365376" cy="1123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1218" y="3718886"/>
            <a:ext cx="26228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1218" y="1773935"/>
            <a:ext cx="26228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73" y="1550183"/>
            <a:ext cx="4073502" cy="5091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1218" y="5480451"/>
            <a:ext cx="262283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এক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61311" y="1550183"/>
            <a:ext cx="53789" cy="52136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32711" y="2395462"/>
            <a:ext cx="13447" cy="35231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30253" y="2334556"/>
            <a:ext cx="40342" cy="352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430" y="937231"/>
            <a:ext cx="2972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22430" y="2735795"/>
            <a:ext cx="9612745" cy="84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2430" y="2820201"/>
            <a:ext cx="18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430" y="1555823"/>
            <a:ext cx="345799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 ও শিয়ালের গল্প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2430" y="3426244"/>
            <a:ext cx="660789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অনেক………….দারুন তিরিক্ষি।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532" y="557404"/>
            <a:ext cx="2064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81779" y="1388401"/>
            <a:ext cx="9494023" cy="316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22363" y="1856935"/>
            <a:ext cx="94788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২.২.৩ রূপকথা শুনে মূল বিষয় বুঝতে পারবে।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সহযোগে তৈরি শব্দ যুক্ত বাক্য স্পষ্ট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শুদ্ধভাবে বলতে পারবে।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 পুস্তকের পাঠ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স্বরে ও প্রমিত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উচ্চারণে সাবলীলভাবে পড়তে 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1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1" y="1775824"/>
            <a:ext cx="4608203" cy="3443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65760" y="487094"/>
            <a:ext cx="110494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cer\Contacts\Desktop\Farjana Tanzin\Picture\red-fox-1500907744R2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76" y="1775824"/>
            <a:ext cx="4610718" cy="3443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9665" y="5479383"/>
            <a:ext cx="322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হাতি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34476" y="5479383"/>
            <a:ext cx="311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শিয়াল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33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88" y="1854199"/>
            <a:ext cx="5513294" cy="3581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65760" y="487094"/>
            <a:ext cx="1014984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33" y="5770165"/>
            <a:ext cx="9914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দেখতে পাচ্ছ সকলে একটু চিন্তা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63" y="366324"/>
            <a:ext cx="1014984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Acer\Contacts\Desktop\Farjana Tanzin\Picture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93" y="1761566"/>
            <a:ext cx="6755375" cy="4706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5194" y="2913873"/>
            <a:ext cx="675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হাতি আর শিয়ালের গল্প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06032" y="4507840"/>
            <a:ext cx="4153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তোমরা খাতায় লিখ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88283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Contacts\Desktop\Farjana Tanzin\Picture\sabujban-resor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17" y="1803398"/>
            <a:ext cx="4114801" cy="2956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" y="487094"/>
            <a:ext cx="854964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১৬ নং পৃষ্ঠা বের করি-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5017618"/>
            <a:ext cx="11401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সে অনেক- অনেক দিন আগের কথা।চারদিকে তখন কী সুন্দর সবুজ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জোপঝাড়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দিগন্তে ঝুঁকে পড়া নীল আকাশের ছোঁয়া ।এরকম দিনগুলোতে মানুষেরা থাকত লোকালয়ে আর পশুরা জঙ্গলে। 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114300"/>
            <a:ext cx="2819400" cy="168909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639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380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2021-02-10T09:55:02Z</dcterms:created>
  <dcterms:modified xsi:type="dcterms:W3CDTF">2021-03-27T08:16:26Z</dcterms:modified>
</cp:coreProperties>
</file>