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5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8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1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8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4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0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5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F66F-815E-4E39-BA30-03629789EE3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8CEA-884A-484A-8FE0-B765A37A4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1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7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72" y="566737"/>
            <a:ext cx="11871158" cy="6001643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  <a:endParaRPr lang="bn-IN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মকতব-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 জন্য আর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ফারসি 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শেখার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পাঠশা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ডাঁশা----পাকা ও কাঁচার মাঝামাঝি</a:t>
            </a:r>
          </a:p>
          <a:p>
            <a:pPr lvl="1"/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সুরেলা-----খুব  মধুর সুর</a:t>
            </a:r>
          </a:p>
          <a:p>
            <a:pPr lvl="1"/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মুগ্ধ----বিভোর, অভিভূত</a:t>
            </a:r>
            <a:endParaRPr lang="bn-IN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জাতীয়----জাতির নিজস্ব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2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4926" y="85054"/>
            <a:ext cx="1917332" cy="707886"/>
          </a:xfrm>
          <a:prstGeom prst="rect">
            <a:avLst/>
          </a:prstGeom>
          <a:solidFill>
            <a:srgbClr val="BAD227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আদর্শপাঠ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86144" y="4386625"/>
            <a:ext cx="1312194" cy="41760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66554" y="85054"/>
            <a:ext cx="2971801" cy="707886"/>
          </a:xfrm>
          <a:prstGeom prst="rect">
            <a:avLst/>
          </a:prstGeom>
          <a:solidFill>
            <a:srgbClr val="C0D731"/>
          </a:solidFill>
          <a:ln w="38100">
            <a:solidFill>
              <a:srgbClr val="1D186C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দুখুর ছেলে বেলা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94" y="1343330"/>
            <a:ext cx="7531992" cy="471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0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595" y="293267"/>
            <a:ext cx="10889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খালি ঘরে বসিয়ে বাক্য তৈরি করিঃ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114" y="2828836"/>
            <a:ext cx="113385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সবুজ </a:t>
            </a:r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 মধ্যে </a:t>
            </a: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__________</a:t>
            </a:r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পেয়ারা।</a:t>
            </a:r>
          </a:p>
          <a:p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_____       পাশেই </a:t>
            </a:r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মকতব।</a:t>
            </a:r>
          </a:p>
          <a:p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গানের </a:t>
            </a:r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গলাও ছিল _______________।</a:t>
            </a:r>
          </a:p>
          <a:p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তিনি </a:t>
            </a:r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___________কবি</a:t>
            </a:r>
            <a:r>
              <a:rPr lang="bn-IN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110" y="1561051"/>
            <a:ext cx="18288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020" y="1561051"/>
            <a:ext cx="231910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 ডাঁ</a:t>
            </a:r>
            <a:r>
              <a:rPr lang="en-US" sz="5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6394" y="1458041"/>
            <a:ext cx="229896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19847" y="1458041"/>
            <a:ext cx="18288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31022" y="3996267"/>
            <a:ext cx="186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7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37058 0.15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47 0.00833 L -0.39492 0.32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27643 0.43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61000" decel="39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16 -0.00949 L 0.10481 0.537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278" y="696036"/>
            <a:ext cx="9184943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প্রশ্নঃ</a:t>
            </a:r>
          </a:p>
          <a:p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১।কখন গ্রামে ফল পাকে?</a:t>
            </a:r>
          </a:p>
          <a:p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২।সবুজ পাতার মধ্যে কে ঘুরে বেড়ায়?</a:t>
            </a:r>
          </a:p>
          <a:p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৩।দুখুদের বাড়ির পাশে কী আছে?                 </a:t>
            </a:r>
          </a:p>
          <a:p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৪।আমাদের জাতীয় কবির নাম কী?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250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61" y="-347220"/>
            <a:ext cx="12681284" cy="75893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25975"/>
            <a:ext cx="10139423" cy="4508927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287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72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766298" y="-281356"/>
            <a:ext cx="14477544" cy="7139356"/>
            <a:chOff x="-1561582" y="-281356"/>
            <a:chExt cx="14477544" cy="7139356"/>
          </a:xfrm>
        </p:grpSpPr>
        <p:sp>
          <p:nvSpPr>
            <p:cNvPr id="5" name="AutoShape 4" descr="C:\Users\US\Desktop\picture of content\lotus-1205631__340.webp"/>
            <p:cNvSpPr>
              <a:spLocks noChangeAspect="1" noChangeArrowheads="1"/>
            </p:cNvSpPr>
            <p:nvPr/>
          </p:nvSpPr>
          <p:spPr bwMode="auto">
            <a:xfrm>
              <a:off x="1340095" y="2072184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11488796" y="3690330"/>
              <a:ext cx="393895" cy="389032"/>
            </a:xfrm>
            <a:prstGeom prst="star5">
              <a:avLst/>
            </a:prstGeom>
            <a:solidFill>
              <a:srgbClr val="AE5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11488797" y="3049649"/>
              <a:ext cx="393895" cy="389032"/>
            </a:xfrm>
            <a:prstGeom prst="star5">
              <a:avLst/>
            </a:prstGeom>
            <a:solidFill>
              <a:srgbClr val="AE5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11518552" y="2355168"/>
              <a:ext cx="393895" cy="389032"/>
            </a:xfrm>
            <a:prstGeom prst="star5">
              <a:avLst/>
            </a:prstGeom>
            <a:solidFill>
              <a:srgbClr val="AE5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4-Point Star 30"/>
            <p:cNvSpPr/>
            <p:nvPr/>
          </p:nvSpPr>
          <p:spPr>
            <a:xfrm>
              <a:off x="8477683" y="-78545"/>
              <a:ext cx="492369" cy="318520"/>
            </a:xfrm>
            <a:prstGeom prst="star4">
              <a:avLst/>
            </a:prstGeom>
            <a:solidFill>
              <a:srgbClr val="FDD40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9287690" y="-127440"/>
              <a:ext cx="492369" cy="318520"/>
            </a:xfrm>
            <a:prstGeom prst="star4">
              <a:avLst/>
            </a:prstGeom>
            <a:solidFill>
              <a:srgbClr val="FDD40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4-Point Star 32"/>
            <p:cNvSpPr/>
            <p:nvPr/>
          </p:nvSpPr>
          <p:spPr>
            <a:xfrm>
              <a:off x="7137976" y="-126604"/>
              <a:ext cx="492369" cy="318520"/>
            </a:xfrm>
            <a:prstGeom prst="star4">
              <a:avLst/>
            </a:prstGeom>
            <a:solidFill>
              <a:srgbClr val="FDD40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1561582" y="-281356"/>
              <a:ext cx="14477544" cy="7139356"/>
              <a:chOff x="-2285544" y="-401860"/>
              <a:chExt cx="14477544" cy="713935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85544" y="-401860"/>
                <a:ext cx="14477544" cy="71393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" name="5-Point Star 1"/>
              <p:cNvSpPr/>
              <p:nvPr/>
            </p:nvSpPr>
            <p:spPr>
              <a:xfrm>
                <a:off x="11480202" y="4303716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5-Point Star 19"/>
              <p:cNvSpPr/>
              <p:nvPr/>
            </p:nvSpPr>
            <p:spPr>
              <a:xfrm>
                <a:off x="-2285544" y="4196795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5-Point Star 20"/>
              <p:cNvSpPr/>
              <p:nvPr/>
            </p:nvSpPr>
            <p:spPr>
              <a:xfrm>
                <a:off x="-2230077" y="3653774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-2285544" y="2973302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-2264009" y="2215501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4-Point Star 2"/>
              <p:cNvSpPr/>
              <p:nvPr/>
            </p:nvSpPr>
            <p:spPr>
              <a:xfrm>
                <a:off x="4404576" y="-118697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4-Point Star 23"/>
              <p:cNvSpPr/>
              <p:nvPr/>
            </p:nvSpPr>
            <p:spPr>
              <a:xfrm>
                <a:off x="3739144" y="-146012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4-Point Star 24"/>
              <p:cNvSpPr/>
              <p:nvPr/>
            </p:nvSpPr>
            <p:spPr>
              <a:xfrm>
                <a:off x="3002114" y="-118697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4-Point Star 25"/>
              <p:cNvSpPr/>
              <p:nvPr/>
            </p:nvSpPr>
            <p:spPr>
              <a:xfrm>
                <a:off x="2307742" y="-115683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4-Point Star 26"/>
              <p:cNvSpPr/>
              <p:nvPr/>
            </p:nvSpPr>
            <p:spPr>
              <a:xfrm>
                <a:off x="5045084" y="-99309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4-Point Star 27"/>
              <p:cNvSpPr/>
              <p:nvPr/>
            </p:nvSpPr>
            <p:spPr>
              <a:xfrm>
                <a:off x="5706952" y="-118697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4-Point Star 28"/>
              <p:cNvSpPr/>
              <p:nvPr/>
            </p:nvSpPr>
            <p:spPr>
              <a:xfrm>
                <a:off x="6340960" y="-112957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4-Point Star 29"/>
              <p:cNvSpPr/>
              <p:nvPr/>
            </p:nvSpPr>
            <p:spPr>
              <a:xfrm>
                <a:off x="7348718" y="-148690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4-Point Star 34"/>
              <p:cNvSpPr/>
              <p:nvPr/>
            </p:nvSpPr>
            <p:spPr>
              <a:xfrm>
                <a:off x="1421867" y="-115683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4-Point Star 35"/>
              <p:cNvSpPr/>
              <p:nvPr/>
            </p:nvSpPr>
            <p:spPr>
              <a:xfrm>
                <a:off x="700276" y="-148690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4-Point Star 36"/>
              <p:cNvSpPr/>
              <p:nvPr/>
            </p:nvSpPr>
            <p:spPr>
              <a:xfrm>
                <a:off x="-86119" y="-171409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11474282" y="3757417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5-Point Star 42"/>
              <p:cNvSpPr/>
              <p:nvPr/>
            </p:nvSpPr>
            <p:spPr>
              <a:xfrm>
                <a:off x="11474283" y="3116736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5-Point Star 43"/>
              <p:cNvSpPr/>
              <p:nvPr/>
            </p:nvSpPr>
            <p:spPr>
              <a:xfrm>
                <a:off x="11504038" y="2422255"/>
                <a:ext cx="393895" cy="389032"/>
              </a:xfrm>
              <a:prstGeom prst="star5">
                <a:avLst/>
              </a:prstGeom>
              <a:solidFill>
                <a:srgbClr val="AE5D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4-Point Star 44"/>
              <p:cNvSpPr/>
              <p:nvPr/>
            </p:nvSpPr>
            <p:spPr>
              <a:xfrm>
                <a:off x="8434464" y="-120504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4-Point Star 45"/>
              <p:cNvSpPr/>
              <p:nvPr/>
            </p:nvSpPr>
            <p:spPr>
              <a:xfrm>
                <a:off x="9338443" y="-99309"/>
                <a:ext cx="492369" cy="318520"/>
              </a:xfrm>
              <a:prstGeom prst="star4">
                <a:avLst/>
              </a:prstGeom>
              <a:solidFill>
                <a:srgbClr val="FDD40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8939" y="1237968"/>
              <a:ext cx="11349881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16600" b="1" dirty="0" smtClean="0">
                  <a:ln/>
                  <a:solidFill>
                    <a:srgbClr val="DD5E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স্বাগত</a:t>
              </a:r>
              <a:r>
                <a:rPr lang="as-IN" sz="16600" b="1" dirty="0" smtClean="0">
                  <a:ln/>
                  <a:solidFill>
                    <a:srgbClr val="DD5E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6600" b="1" dirty="0" smtClean="0">
                  <a:ln/>
                  <a:solidFill>
                    <a:srgbClr val="DD5E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600" b="1" dirty="0">
                <a:ln/>
                <a:solidFill>
                  <a:srgbClr val="DD5E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69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US\Desktop\picture of content\lotus-1205631__340.webp"/>
          <p:cNvSpPr>
            <a:spLocks noChangeAspect="1" noChangeArrowheads="1"/>
          </p:cNvSpPr>
          <p:nvPr/>
        </p:nvSpPr>
        <p:spPr bwMode="auto">
          <a:xfrm>
            <a:off x="1340095" y="20721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58400" y="0"/>
            <a:ext cx="2133600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3" y="-4764"/>
            <a:ext cx="2133600" cy="2143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6800" y="850587"/>
            <a:ext cx="5254682" cy="35702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1"/>
            <a:r>
              <a:rPr lang="en-US" sz="4800" b="1" dirty="0" smtClean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মুহাঃ </a:t>
            </a:r>
            <a:r>
              <a:rPr lang="en-US" sz="4800" b="1" dirty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গোলাম </a:t>
            </a:r>
            <a:r>
              <a:rPr lang="en-US" sz="4800" b="1" dirty="0" smtClean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নবী</a:t>
            </a:r>
            <a:endParaRPr lang="bn-IN" sz="4800" b="1" dirty="0" smtClean="0">
              <a:ln/>
              <a:solidFill>
                <a:srgbClr val="BB5F84"/>
              </a:solidFill>
              <a:latin typeface="NikoshBAN" pitchFamily="2" charset="0"/>
              <a:cs typeface="NikoshBAN" pitchFamily="2" charset="0"/>
            </a:endParaRPr>
          </a:p>
          <a:p>
            <a:pPr marL="0" lvl="1"/>
            <a:r>
              <a:rPr lang="bn-IN" sz="4800" b="1" dirty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r>
              <a:rPr lang="en-US" sz="4800" b="1" dirty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lvl="1"/>
            <a:r>
              <a:rPr lang="bn-IN" sz="4800" b="1" dirty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 উমেদপুর</a:t>
            </a:r>
            <a:r>
              <a:rPr lang="en-US" sz="4000" b="1" dirty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800" b="1" dirty="0" err="1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ঃপ্রাঃ</a:t>
            </a:r>
            <a:r>
              <a:rPr lang="bn-IN" sz="4800" b="1" dirty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400" b="1" dirty="0" smtClean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IN" sz="5400" b="1" dirty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শৈলকুপা, </a:t>
            </a:r>
            <a:r>
              <a:rPr lang="bn-IN" sz="5400" b="1" dirty="0" smtClean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5400" b="1" dirty="0" smtClean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/>
                <a:solidFill>
                  <a:srgbClr val="BB5F84"/>
                </a:solidFill>
                <a:latin typeface="NikoshBAN" pitchFamily="2" charset="0"/>
                <a:cs typeface="NikoshBAN" pitchFamily="2" charset="0"/>
              </a:rPr>
              <a:t>golampht@gmail.com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46CA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5" t="3860" r="5104" b="4618"/>
          <a:stretch/>
        </p:blipFill>
        <p:spPr>
          <a:xfrm>
            <a:off x="8021062" y="353486"/>
            <a:ext cx="1897038" cy="226552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8085460" y="2874565"/>
            <a:ext cx="3026791" cy="1754326"/>
          </a:xfrm>
          <a:prstGeom prst="rect">
            <a:avLst/>
          </a:prstGeom>
          <a:solidFill>
            <a:srgbClr val="C2E1FD"/>
          </a:solidFill>
          <a:ln w="76200">
            <a:solidFill>
              <a:srgbClr val="C6679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375A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5400" b="1" dirty="0" smtClean="0">
                <a:ln/>
                <a:solidFill>
                  <a:srgbClr val="375A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5400" b="1" smtClean="0">
                <a:ln/>
                <a:solidFill>
                  <a:srgbClr val="375A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5400" b="1" dirty="0">
              <a:ln/>
              <a:solidFill>
                <a:srgbClr val="375A27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290"/>
            <a:ext cx="12192000" cy="19050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6963509" y="253218"/>
            <a:ext cx="42202" cy="4615072"/>
          </a:xfrm>
          <a:prstGeom prst="line">
            <a:avLst/>
          </a:prstGeom>
          <a:ln w="95250">
            <a:solidFill>
              <a:srgbClr val="AA376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11798104" y="4192607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11798105" y="3553673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11832303" y="2809282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11805138" y="2133599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0" y="4060995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0" y="3448216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0" y="2874565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-3516" y="2182469"/>
            <a:ext cx="393895" cy="389032"/>
          </a:xfrm>
          <a:prstGeom prst="star5">
            <a:avLst/>
          </a:prstGeom>
          <a:solidFill>
            <a:srgbClr val="AE5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4-Point Star 2"/>
          <p:cNvSpPr/>
          <p:nvPr/>
        </p:nvSpPr>
        <p:spPr>
          <a:xfrm>
            <a:off x="4380359" y="34966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4-Point Star 23"/>
          <p:cNvSpPr/>
          <p:nvPr/>
        </p:nvSpPr>
        <p:spPr>
          <a:xfrm>
            <a:off x="3685987" y="16546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4-Point Star 24"/>
          <p:cNvSpPr/>
          <p:nvPr/>
        </p:nvSpPr>
        <p:spPr>
          <a:xfrm>
            <a:off x="2989385" y="16546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4-Point Star 25"/>
          <p:cNvSpPr/>
          <p:nvPr/>
        </p:nvSpPr>
        <p:spPr>
          <a:xfrm>
            <a:off x="2292783" y="24249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4-Point Star 26"/>
          <p:cNvSpPr/>
          <p:nvPr/>
        </p:nvSpPr>
        <p:spPr>
          <a:xfrm>
            <a:off x="5027102" y="36760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4-Point Star 27"/>
          <p:cNvSpPr/>
          <p:nvPr/>
        </p:nvSpPr>
        <p:spPr>
          <a:xfrm>
            <a:off x="5663558" y="0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4-Point Star 28"/>
          <p:cNvSpPr/>
          <p:nvPr/>
        </p:nvSpPr>
        <p:spPr>
          <a:xfrm>
            <a:off x="6355285" y="34966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4-Point Star 29"/>
          <p:cNvSpPr/>
          <p:nvPr/>
        </p:nvSpPr>
        <p:spPr>
          <a:xfrm>
            <a:off x="7774877" y="-7477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4-Point Star 30"/>
          <p:cNvSpPr/>
          <p:nvPr/>
        </p:nvSpPr>
        <p:spPr>
          <a:xfrm>
            <a:off x="8482612" y="-49920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4-Point Star 31"/>
          <p:cNvSpPr/>
          <p:nvPr/>
        </p:nvSpPr>
        <p:spPr>
          <a:xfrm>
            <a:off x="9318813" y="-45173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4-Point Star 32"/>
          <p:cNvSpPr/>
          <p:nvPr/>
        </p:nvSpPr>
        <p:spPr>
          <a:xfrm>
            <a:off x="7141680" y="8624"/>
            <a:ext cx="492369" cy="318520"/>
          </a:xfrm>
          <a:prstGeom prst="star4">
            <a:avLst/>
          </a:prstGeom>
          <a:solidFill>
            <a:srgbClr val="FDD4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82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0007">
            <a:off x="1929837" y="3684643"/>
            <a:ext cx="1514475" cy="4717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8134" flipV="1">
            <a:off x="8417661" y="3221872"/>
            <a:ext cx="1514475" cy="5415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23" y="845003"/>
            <a:ext cx="4286598" cy="24850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dirty="0" smtClean="0">
                <a:solidFill>
                  <a:srgbClr val="D400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পাঠপরিচিতিঃ</a:t>
            </a:r>
          </a:p>
          <a:p>
            <a:r>
              <a:rPr lang="en-US" sz="6600" dirty="0" smtClean="0">
                <a:solidFill>
                  <a:srgbClr val="375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en-US" sz="6600" dirty="0" smtClean="0">
                <a:solidFill>
                  <a:srgbClr val="3757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10" y="221967"/>
            <a:ext cx="4712677" cy="6429210"/>
          </a:xfrm>
          <a:prstGeom prst="rect">
            <a:avLst/>
          </a:prstGeom>
        </p:spPr>
      </p:pic>
      <p:pic>
        <p:nvPicPr>
          <p:cNvPr id="8" name="Picture 7" descr="Capture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54" y="568753"/>
            <a:ext cx="3210922" cy="418069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38813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0558"/>
            <a:ext cx="12192000" cy="35974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0" b="10289"/>
          <a:stretch/>
        </p:blipFill>
        <p:spPr>
          <a:xfrm>
            <a:off x="2453942" y="46587"/>
            <a:ext cx="7163800" cy="3021466"/>
          </a:xfrm>
          <a:prstGeom prst="rect">
            <a:avLst/>
          </a:prstGeom>
          <a:ln w="571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617742" y="737569"/>
            <a:ext cx="1022685" cy="81975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2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2" b="9884"/>
          <a:stretch/>
        </p:blipFill>
        <p:spPr>
          <a:xfrm>
            <a:off x="1155511" y="271463"/>
            <a:ext cx="10058400" cy="4549141"/>
          </a:xfrm>
          <a:prstGeom prst="rect">
            <a:avLst/>
          </a:prstGeom>
          <a:ln w="76200">
            <a:solidFill>
              <a:srgbClr val="CE926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86673" y="5706319"/>
            <a:ext cx="4919241" cy="769441"/>
          </a:xfrm>
          <a:prstGeom prst="rect">
            <a:avLst/>
          </a:prstGeom>
          <a:noFill/>
          <a:ln w="57150">
            <a:solidFill>
              <a:srgbClr val="CE9264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87A0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দেখি এবং চিন্তা করি। </a:t>
            </a:r>
            <a:endParaRPr lang="en-US" sz="4400" dirty="0">
              <a:solidFill>
                <a:srgbClr val="87A0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9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2" b="9884"/>
          <a:stretch/>
        </p:blipFill>
        <p:spPr>
          <a:xfrm>
            <a:off x="6074229" y="160581"/>
            <a:ext cx="5105399" cy="4095733"/>
          </a:xfrm>
          <a:prstGeom prst="rect">
            <a:avLst/>
          </a:prstGeom>
          <a:ln w="76200">
            <a:solidFill>
              <a:srgbClr val="CE926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86673" y="5706319"/>
            <a:ext cx="4919241" cy="769441"/>
          </a:xfrm>
          <a:prstGeom prst="rect">
            <a:avLst/>
          </a:prstGeom>
          <a:noFill/>
          <a:ln w="57150">
            <a:solidFill>
              <a:srgbClr val="CE9264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87A0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দেখি এবং চিন্তা করি। </a:t>
            </a:r>
            <a:endParaRPr lang="en-US" sz="4400" dirty="0">
              <a:solidFill>
                <a:srgbClr val="87A0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8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2" y="641445"/>
            <a:ext cx="9880979" cy="28623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শিরনামঃ  দুখুর ছেলেবেলা               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গ্রামে-----------------------</a:t>
            </a:r>
            <a:r>
              <a:rPr lang="en-US" sz="6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198" y="5726406"/>
            <a:ext cx="12114802" cy="1094871"/>
            <a:chOff x="53931" y="2257929"/>
            <a:chExt cx="9053031" cy="1094871"/>
          </a:xfrm>
        </p:grpSpPr>
        <p:grpSp>
          <p:nvGrpSpPr>
            <p:cNvPr id="4" name="Group 3"/>
            <p:cNvGrpSpPr/>
            <p:nvPr/>
          </p:nvGrpSpPr>
          <p:grpSpPr>
            <a:xfrm>
              <a:off x="53931" y="2257929"/>
              <a:ext cx="9042014" cy="1081746"/>
              <a:chOff x="82937" y="5678880"/>
              <a:chExt cx="9042014" cy="108174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E0934638-6133-4867-BFCF-361C48146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7900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19F0210A-298E-490E-B103-5FEE6E612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285" y="5691156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A4EE1130-2100-4427-9FD2-240C55A6D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92" y="5678880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759D9670-BF15-4B57-A9E0-13659F4FA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37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C4F852C2-0378-4C4E-86EA-3A0EB51F1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1633" y="5685772"/>
                <a:ext cx="1504666" cy="106947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9343EE03-FA3A-474E-99B3-54E3E63E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1293" y="5678880"/>
                <a:ext cx="1504666" cy="1069470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7125762" y="2983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44546A">
                      <a:lumMod val="50000"/>
                    </a:srgbClr>
                  </a:solidFill>
                  <a:latin typeface="Harlow Solid Italic" panose="04030604020F02020D02" pitchFamily="82" charset="0"/>
                </a:rPr>
                <a:t>Md Golam Nabi</a:t>
              </a:r>
              <a:endParaRPr lang="en-US" dirty="0">
                <a:solidFill>
                  <a:srgbClr val="44546A">
                    <a:lumMod val="50000"/>
                  </a:srgbClr>
                </a:solidFill>
                <a:latin typeface="Harlow Solid Italic" panose="04030604020F02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919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572345"/>
            <a:ext cx="11790947" cy="5632311"/>
            <a:chOff x="86103" y="670317"/>
            <a:chExt cx="11790947" cy="5632311"/>
          </a:xfrm>
        </p:grpSpPr>
        <p:sp>
          <p:nvSpPr>
            <p:cNvPr id="2" name="TextBox 1"/>
            <p:cNvSpPr txBox="1"/>
            <p:nvPr/>
          </p:nvSpPr>
          <p:spPr>
            <a:xfrm>
              <a:off x="86103" y="670317"/>
              <a:ext cx="11790947" cy="56323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</a:t>
              </a:r>
              <a:r>
                <a:rPr lang="bn-IN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 বর্ণঃ</a:t>
              </a:r>
            </a:p>
            <a:p>
              <a:pPr algn="just"/>
              <a:r>
                <a:rPr lang="bn-IN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6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মুগ্ধ   মুগ্ধ</a:t>
              </a:r>
              <a:r>
                <a:rPr lang="bn-IN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গ্ধ         গ             ধ</a:t>
              </a:r>
            </a:p>
            <a:p>
              <a:pPr algn="just"/>
              <a:endParaRPr lang="en-US" sz="6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অন্যকে    </a:t>
              </a:r>
              <a:r>
                <a:rPr lang="bn-IN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           </a:t>
              </a:r>
              <a:r>
                <a:rPr lang="bn-IN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       </a:t>
              </a:r>
              <a:r>
                <a:rPr lang="bn-IN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য- ফলা             </a:t>
              </a:r>
            </a:p>
            <a:p>
              <a:pPr algn="just"/>
              <a:endParaRPr lang="en-US" sz="6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গ্রাম        গ্র          </a:t>
              </a:r>
              <a:r>
                <a:rPr lang="en-US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IN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       </a:t>
              </a:r>
              <a:r>
                <a:rPr lang="en-US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600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6000" dirty="0" err="1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ফলা</a:t>
              </a:r>
              <a:endParaRPr lang="bn-IN" sz="6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398890" y="1658174"/>
              <a:ext cx="1004554" cy="829994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690433" y="3486473"/>
              <a:ext cx="1125311" cy="831484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942485" y="3581637"/>
              <a:ext cx="2015198" cy="776128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36447" y="1629495"/>
              <a:ext cx="903799" cy="829994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51701" y="1717191"/>
              <a:ext cx="1407240" cy="829994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55321" y="3486473"/>
              <a:ext cx="1152471" cy="829994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37704" y="5264033"/>
              <a:ext cx="1786598" cy="829994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07812" y="5380769"/>
              <a:ext cx="1786598" cy="829994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0684" y="5279424"/>
              <a:ext cx="1786598" cy="829994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92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183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Harlow Solid Italic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2021-03-27T13:27:00Z</dcterms:created>
  <dcterms:modified xsi:type="dcterms:W3CDTF">2021-03-27T13:30:26Z</dcterms:modified>
</cp:coreProperties>
</file>