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4" r:id="rId3"/>
    <p:sldMasterId id="2147483756" r:id="rId4"/>
    <p:sldMasterId id="2147483780" r:id="rId5"/>
    <p:sldMasterId id="2147483792" r:id="rId6"/>
    <p:sldMasterId id="2147483809" r:id="rId7"/>
    <p:sldMasterId id="2147483827" r:id="rId8"/>
    <p:sldMasterId id="2147483845" r:id="rId9"/>
    <p:sldMasterId id="2147483875" r:id="rId10"/>
    <p:sldMasterId id="2147483905" r:id="rId11"/>
  </p:sldMasterIdLst>
  <p:notesMasterIdLst>
    <p:notesMasterId r:id="rId32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63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890EF-F171-41B8-8B83-7F981F39139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51EF-DE4C-4F59-9493-96419152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2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2.wav"/><Relationship Id="rId5" Type="http://schemas.openxmlformats.org/officeDocument/2006/relationships/audio" Target="../media/audio2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43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730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75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9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62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277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76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507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36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1298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062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1423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051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491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89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02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222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614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143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021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992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4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57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9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962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08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610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917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683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5745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197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70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8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0966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797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364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266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514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54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06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73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690136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40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0021" y="3548588"/>
            <a:ext cx="68706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5557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45732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7393"/>
      </p:ext>
    </p:extLst>
  </p:cSld>
  <p:clrMapOvr>
    <a:masterClrMapping/>
  </p:clrMapOvr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377777"/>
      </p:ext>
    </p:extLst>
  </p:cSld>
  <p:clrMapOvr>
    <a:masterClrMapping/>
  </p:clrMapOvr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15703"/>
      </p:ext>
    </p:extLst>
  </p:cSld>
  <p:clrMapOvr>
    <a:masterClrMapping/>
  </p:clrMapOvr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A6D-02DE-4A70-A208-76C1B4619A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6886-DEF7-42AE-8DE1-30A50A0F4C07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9B99D9D-C6AA-4EC3-8E1D-335B7D0A8964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89-6665-44C2-80DC-CD8D7BCC99ED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BF7-01B8-4A32-B125-C58676BED8B8}" type="datetime3">
              <a:rPr lang="en-US" smtClean="0"/>
              <a:t>26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2BF-2D86-4770-BC7C-8A568A7F0BDC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59A5-2834-4F54-BC70-9B40ED11E2EB}" type="datetime3">
              <a:rPr lang="en-US" smtClean="0"/>
              <a:t>26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702-579B-47AC-9E89-F0E88EB83189}" type="datetime3">
              <a:rPr lang="en-US" smtClean="0"/>
              <a:t>26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8C2E-0B00-4DA4-8C40-EBE104F28DBD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1EBF-0DCC-484D-A740-33068D12FB1E}" type="datetime3">
              <a:rPr lang="en-US" smtClean="0"/>
              <a:t>26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538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2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Wave 8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601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Wave 9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71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Wave 13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102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Wave 8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42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Wave 13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28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Wave 11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0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Wave 8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6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Wave 18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6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Wave 22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31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Wave 13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371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696" r="2500" b="2696"/>
          <a:stretch/>
        </p:blipFill>
        <p:spPr>
          <a:xfrm>
            <a:off x="132522" y="92765"/>
            <a:ext cx="2082800" cy="2082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Wave 13"/>
          <p:cNvSpPr/>
          <p:nvPr userDrawn="1"/>
        </p:nvSpPr>
        <p:spPr>
          <a:xfrm>
            <a:off x="2667000" y="5664200"/>
            <a:ext cx="6908800" cy="1079500"/>
          </a:xfrm>
          <a:prstGeom prst="wave">
            <a:avLst>
              <a:gd name="adj1" fmla="val 16029"/>
              <a:gd name="adj2" fmla="val -41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4000" b="1" i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562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3581400" cy="501650"/>
          </a:xfrm>
        </p:spPr>
        <p:txBody>
          <a:bodyPr/>
          <a:lstStyle/>
          <a:p>
            <a:pPr algn="l"/>
            <a:fld id="{DF4F5C71-8D49-4475-A654-63D0AD49E958}" type="datetime3">
              <a:rPr lang="en-US" sz="2800" smtClean="0">
                <a:solidFill>
                  <a:srgbClr val="FF0000"/>
                </a:solidFill>
              </a:rPr>
              <a:pPr algn="l"/>
              <a:t>26 March 2021</a:t>
            </a:fld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26504" y="6059606"/>
            <a:ext cx="765412" cy="661869"/>
          </a:xfrm>
        </p:spPr>
        <p:txBody>
          <a:bodyPr/>
          <a:lstStyle/>
          <a:p>
            <a:fld id="{2382315E-B229-41FB-8966-BF24DF0FA78F}" type="slidenum">
              <a:rPr lang="en-US" sz="4000" smtClean="0">
                <a:solidFill>
                  <a:srgbClr val="FF0000"/>
                </a:solidFill>
              </a:rPr>
              <a:t>1</a:t>
            </a:fld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138" y="1665027"/>
            <a:ext cx="10536072" cy="39395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5000" dirty="0" err="1" smtClean="0">
                <a:solidFill>
                  <a:srgbClr val="FFFF00"/>
                </a:solidFill>
              </a:rPr>
              <a:t>স্বাগতম</a:t>
            </a:r>
            <a:r>
              <a:rPr lang="en-US" sz="25000" dirty="0" smtClean="0">
                <a:solidFill>
                  <a:srgbClr val="FFFF00"/>
                </a:solidFill>
              </a:rPr>
              <a:t> </a:t>
            </a:r>
            <a:endParaRPr lang="en-US" sz="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10</a:t>
            </a:fld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9639" y="0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4242"/>
            <a:ext cx="12192000" cy="13426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 A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G-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989" y="2627360"/>
            <a:ext cx="4285397" cy="16070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K. A + B = G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¯^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†¯^”Qv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9383" y="2562438"/>
            <a:ext cx="4436659" cy="16070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L. A + C = G 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MY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M‡Yk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89" y="4545910"/>
            <a:ext cx="4285397" cy="14236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M. Av + B = G 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h‡_ó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83" y="4545909"/>
            <a:ext cx="4988826" cy="1423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N. Av + C = G 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gnv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g‡nk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4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11</a:t>
            </a:fld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9639" y="0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799" y="1528549"/>
            <a:ext cx="10126639" cy="1923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A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G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H-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H-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44" y="3625455"/>
            <a:ext cx="4285397" cy="16070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GK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R‰bK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214" y="3625454"/>
            <a:ext cx="4436659" cy="16070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Z_v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Z‰_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12</a:t>
            </a:fld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694" y="1396054"/>
            <a:ext cx="10126639" cy="1923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A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D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221" y="3488976"/>
            <a:ext cx="4921155" cy="22567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m~h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D`q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m~‡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©`q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GK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G‡Kvb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8701" y="3488976"/>
            <a:ext cx="5724099" cy="22567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latin typeface="SutonnyMJ" pitchFamily="2" charset="0"/>
                <a:cs typeface="SutonnyMJ" pitchFamily="2" charset="0"/>
              </a:rPr>
              <a:t>K_v + DcK_b = K‡_vcK_b</a:t>
            </a:r>
          </a:p>
          <a:p>
            <a:r>
              <a:rPr lang="en-US" sz="4400">
                <a:latin typeface="SutonnyMJ" pitchFamily="2" charset="0"/>
                <a:cs typeface="SutonnyMJ" pitchFamily="2" charset="0"/>
              </a:rPr>
              <a:t>MOMv + Ewg© = M‡O&amp;Mvwg©</a:t>
            </a:r>
          </a:p>
        </p:txBody>
      </p:sp>
    </p:spTree>
    <p:extLst>
      <p:ext uri="{BB962C8B-B14F-4D97-AF65-F5344CB8AC3E}">
        <p14:creationId xmlns:p14="http://schemas.microsoft.com/office/powerpoint/2010/main" val="4143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3009934" cy="365125"/>
          </a:xfrm>
        </p:spPr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13</a:t>
            </a:fld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694" y="1396054"/>
            <a:ext cx="11272040" cy="1923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A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J-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J-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994" y="3488976"/>
            <a:ext cx="4689143" cy="14242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Rj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R‡jŠKv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6816" y="3488976"/>
            <a:ext cx="4946176" cy="1424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gnv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Jla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g‡nŠla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0156" y="6056004"/>
            <a:ext cx="1658805" cy="801996"/>
          </a:xfrm>
        </p:spPr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14</a:t>
            </a:fld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819876" y="1364776"/>
            <a:ext cx="11272040" cy="23376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A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F-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&amp;Ai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Ai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ed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(  © )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cie‡Y©i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g¯Í‡K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221" y="4191730"/>
            <a:ext cx="4689143" cy="14242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gnv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gnvwl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6714" y="4104992"/>
            <a:ext cx="4946176" cy="1424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ivRv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ivRvwl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26769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3009934" cy="365125"/>
          </a:xfrm>
        </p:spPr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15</a:t>
            </a:fld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21" y="1398837"/>
            <a:ext cx="11272040" cy="1923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A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ÒFZÓ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 Ô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AvZ©Õ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585" y="3857466"/>
            <a:ext cx="4689143" cy="14242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ÿzav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FZ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ÿzavZ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7241" y="3916084"/>
            <a:ext cx="4946176" cy="1424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wng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FZ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wngvZ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1746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3009934" cy="365125"/>
          </a:xfrm>
        </p:spPr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16</a:t>
            </a:fld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780" y="1305653"/>
            <a:ext cx="11272040" cy="1923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C-Kv‡ii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e©i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h-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( ¨ )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42" y="3434385"/>
            <a:ext cx="4689143" cy="21838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AwZ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AšÍ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AZ¨šÍ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GK =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cÖ‡Z¨K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7933" y="3631019"/>
            <a:ext cx="4946176" cy="1424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we + A_© = e¨_©</a:t>
            </a:r>
          </a:p>
        </p:txBody>
      </p:sp>
    </p:spTree>
    <p:extLst>
      <p:ext uri="{BB962C8B-B14F-4D97-AF65-F5344CB8AC3E}">
        <p14:creationId xmlns:p14="http://schemas.microsoft.com/office/powerpoint/2010/main" val="10602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3009934" cy="365125"/>
          </a:xfrm>
        </p:spPr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17</a:t>
            </a:fld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780" y="1305653"/>
            <a:ext cx="11272040" cy="19239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D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E-Kv‡ii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D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e©i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D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e-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176" y="3686325"/>
            <a:ext cx="4730086" cy="141057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my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AvMZ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¯^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vMZ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7933" y="3631019"/>
            <a:ext cx="4946176" cy="1424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my + A”Q = ¯^”Q</a:t>
            </a:r>
          </a:p>
        </p:txBody>
      </p:sp>
    </p:spTree>
    <p:extLst>
      <p:ext uri="{BB962C8B-B14F-4D97-AF65-F5344CB8AC3E}">
        <p14:creationId xmlns:p14="http://schemas.microsoft.com/office/powerpoint/2010/main" val="3394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3009934" cy="365125"/>
          </a:xfrm>
        </p:spPr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18</a:t>
            </a:fld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161" y="53367"/>
            <a:ext cx="3201537" cy="1037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21" y="1305653"/>
            <a:ext cx="11831599" cy="23253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G, H , I , J 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Gici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H¸‡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G-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ÔAqÕ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, H-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ÔAvqÕ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. I-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ÔAeÕ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, J-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ÔAveÕ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345" y="4130904"/>
            <a:ext cx="4934803" cy="172398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‡k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‰b + AK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bvqK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762" y="4130905"/>
            <a:ext cx="5508516" cy="17239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jeY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bŠ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BK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bvweK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2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  <p:sndAc>
          <p:stSnd>
            <p:snd r:embed="rId2" name="wind.wav"/>
          </p:stSnd>
        </p:sndAc>
      </p:transition>
    </mc:Choice>
    <mc:Fallback>
      <p:transition spd="slow">
        <p:random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8821" y="6248400"/>
            <a:ext cx="2743200" cy="365125"/>
          </a:xfrm>
        </p:spPr>
        <p:txBody>
          <a:bodyPr/>
          <a:lstStyle/>
          <a:p>
            <a:pPr algn="l"/>
            <a:fld id="{DF4F5C71-8D49-4475-A654-63D0AD49E958}" type="datetime3">
              <a:rPr lang="en-US" sz="2000" smtClean="0">
                <a:solidFill>
                  <a:srgbClr val="FFFF00"/>
                </a:solidFill>
              </a:rPr>
              <a:pPr algn="l"/>
              <a:t>26 March 2021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4000" smtClean="0">
                <a:solidFill>
                  <a:srgbClr val="FF0000"/>
                </a:solidFill>
              </a:rPr>
              <a:t>19</a:t>
            </a:fld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85146" y="122830"/>
            <a:ext cx="4872251" cy="1282889"/>
          </a:xfrm>
          <a:prstGeom prst="roundRect">
            <a:avLst>
              <a:gd name="adj" fmla="val 2624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79176" y="1544472"/>
            <a:ext cx="7970293" cy="900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9176" y="2622646"/>
            <a:ext cx="8234835" cy="843886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Rvb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9176" y="3643954"/>
            <a:ext cx="8420669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?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9176" y="4735776"/>
            <a:ext cx="8420669" cy="7472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77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72915"/>
            <a:ext cx="2743200" cy="365125"/>
          </a:xfrm>
        </p:spPr>
        <p:txBody>
          <a:bodyPr/>
          <a:lstStyle/>
          <a:p>
            <a:pPr algn="l"/>
            <a:fld id="{DF4F5C71-8D49-4475-A654-63D0AD49E958}" type="datetime3">
              <a:rPr lang="en-US" sz="2000" smtClean="0">
                <a:solidFill>
                  <a:schemeClr val="bg1"/>
                </a:solidFill>
              </a:rPr>
              <a:pPr algn="l"/>
              <a:t>26 March 2021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84845" y="104958"/>
            <a:ext cx="4142095" cy="12965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SutonnyMJ" pitchFamily="2" charset="0"/>
              </a:rPr>
              <a:t>পরিচিতি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386138"/>
            <a:ext cx="6312089" cy="22858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মোঃ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সাবিউল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সহকারী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লুথফুর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রহমান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হাই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স্কুল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এন্ড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কলেজ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shabiulislam@gmail.com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5893" y="1676007"/>
            <a:ext cx="5001540" cy="39959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শ্রেণিঃ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দশম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২য়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সন্ধি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১০৫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তারিখঃ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০০/০১/২০২১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0" t="13512" r="20846" b="3739"/>
          <a:stretch/>
        </p:blipFill>
        <p:spPr>
          <a:xfrm>
            <a:off x="1359049" y="-198841"/>
            <a:ext cx="3827100" cy="3459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7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616" y="6248400"/>
            <a:ext cx="2651528" cy="365125"/>
          </a:xfrm>
        </p:spPr>
        <p:txBody>
          <a:bodyPr/>
          <a:lstStyle/>
          <a:p>
            <a:pPr algn="l"/>
            <a:fld id="{DF4F5C71-8D49-4475-A654-63D0AD49E958}" type="datetime3">
              <a:rPr lang="en-US" sz="28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l"/>
              <a:t>26 March 2021</a:t>
            </a:fld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48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</a:t>
            </a:fld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251" y="1105469"/>
            <a:ext cx="9485194" cy="48782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11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11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11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8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8821" y="6248400"/>
            <a:ext cx="2743200" cy="365125"/>
          </a:xfrm>
        </p:spPr>
        <p:txBody>
          <a:bodyPr/>
          <a:lstStyle/>
          <a:p>
            <a:pPr algn="l"/>
            <a:fld id="{DF4F5C71-8D49-4475-A654-63D0AD49E958}" type="datetime3">
              <a:rPr lang="en-US" sz="2000" smtClean="0">
                <a:solidFill>
                  <a:srgbClr val="FFFF00"/>
                </a:solidFill>
              </a:rPr>
              <a:pPr algn="l"/>
              <a:t>26 March 2021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4000" smtClean="0">
                <a:solidFill>
                  <a:srgbClr val="FF0000"/>
                </a:solidFill>
              </a:rPr>
              <a:t>3</a:t>
            </a:fld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85146" y="122830"/>
            <a:ext cx="4872251" cy="1282889"/>
          </a:xfrm>
          <a:prstGeom prst="roundRect">
            <a:avLst>
              <a:gd name="adj" fmla="val 2624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79176" y="1544472"/>
            <a:ext cx="7970293" cy="900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9176" y="2622646"/>
            <a:ext cx="8234835" cy="843886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9176" y="3643954"/>
            <a:ext cx="8420669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?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9176" y="4735776"/>
            <a:ext cx="8420669" cy="7472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wbqgvewj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1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5444" y="6248400"/>
            <a:ext cx="2364925" cy="365125"/>
          </a:xfrm>
        </p:spPr>
        <p:txBody>
          <a:bodyPr/>
          <a:lstStyle/>
          <a:p>
            <a:pPr algn="l"/>
            <a:fld id="{DF4F5C71-8D49-4475-A654-63D0AD49E958}" type="datetime3">
              <a:rPr lang="en-US" sz="2000" smtClean="0">
                <a:solidFill>
                  <a:srgbClr val="FF0000"/>
                </a:solidFill>
              </a:rPr>
              <a:pPr algn="l"/>
              <a:t>26 March 2021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61063" y="327547"/>
            <a:ext cx="9730854" cy="10235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: `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wgjb‡K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mvaibZ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6347" y="1842448"/>
            <a:ext cx="4503762" cy="107817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98943" y="1897038"/>
            <a:ext cx="1917510" cy="96899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h_v - </a:t>
            </a:r>
            <a:endParaRPr lang="en-US" sz="4800" b="1">
              <a:ln/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56096" y="3493827"/>
            <a:ext cx="4026089" cy="96899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 ¯^imwÜ</a:t>
            </a:r>
            <a:endParaRPr lang="en-US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9982" y="3493827"/>
            <a:ext cx="3853218" cy="8188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2. e¨ÄbmwÜ</a:t>
            </a:r>
            <a:endParaRPr 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C71-8D49-4475-A654-63D0AD49E958}" type="datetime3">
              <a:rPr lang="en-US" smtClean="0"/>
              <a:t>26 March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54346" y="368490"/>
            <a:ext cx="9769332" cy="26476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imwÜ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¯^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ie‡Y©i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mv‡_ ¯^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ie‡Y©i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wgjb‡K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imwÜ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-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wng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Avjq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wngjvq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be +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bevbœ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422" y="3257265"/>
            <a:ext cx="11846256" cy="238489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e¨ÄbmwÜ: e¨Äb e‡Y©i mv‡_ e¨Äb e‡Y©i A_ev e¨Äb e‡Y©i mv‡_ ¯^ie‡Y©i wgjb‡K e¨Äb mwÜ e‡j|  †hgb - w`K&amp; + AšÍ + w`MšÍ , g„r + gq = g„b¥q</a:t>
            </a:r>
          </a:p>
        </p:txBody>
      </p:sp>
    </p:spTree>
    <p:extLst>
      <p:ext uri="{BB962C8B-B14F-4D97-AF65-F5344CB8AC3E}">
        <p14:creationId xmlns:p14="http://schemas.microsoft.com/office/powerpoint/2010/main" val="162497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9267"/>
            <a:ext cx="2743200" cy="365125"/>
          </a:xfrm>
        </p:spPr>
        <p:txBody>
          <a:bodyPr/>
          <a:lstStyle/>
          <a:p>
            <a:pPr algn="l"/>
            <a:fld id="{DF4F5C71-8D49-4475-A654-63D0AD49E958}" type="datetime3">
              <a:rPr lang="en-US" sz="2400" smtClean="0">
                <a:solidFill>
                  <a:srgbClr val="FFFF00"/>
                </a:solidFill>
              </a:rPr>
              <a:pPr algn="l"/>
              <a:t>26 March 2021</a:t>
            </a:fld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mtClean="0"/>
              <a:t>6</a:t>
            </a:fld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2183642" y="0"/>
            <a:ext cx="8256896" cy="904018"/>
          </a:xfrm>
          <a:prstGeom prst="round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mwÜi cÖ‡qvRbxqZv ev ¸iæZ¡ :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992571" y="1794386"/>
            <a:ext cx="8256896" cy="90401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mvejxj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kÖæwZgayi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1992571" y="2971357"/>
            <a:ext cx="8256896" cy="90401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1992571" y="3950141"/>
            <a:ext cx="8256896" cy="904018"/>
          </a:xfrm>
          <a:prstGeom prst="round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3. k‡ãi D”PviY mnR K‡i|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1992571" y="4928925"/>
            <a:ext cx="8256896" cy="904018"/>
          </a:xfrm>
          <a:prstGeom prst="round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4. `xN© kã‡K †QvU K‡i|</a:t>
            </a:r>
          </a:p>
        </p:txBody>
      </p:sp>
    </p:spTree>
    <p:extLst>
      <p:ext uri="{BB962C8B-B14F-4D97-AF65-F5344CB8AC3E}">
        <p14:creationId xmlns:p14="http://schemas.microsoft.com/office/powerpoint/2010/main" val="147000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wind.wav"/>
          </p:stSnd>
        </p:sndAc>
      </p:transition>
    </mc:Choice>
    <mc:Fallback>
      <p:transition spd="slow">
        <p:checker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7</a:t>
            </a:fld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9639" y="0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989" y="1094242"/>
            <a:ext cx="11005494" cy="13426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A-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ci A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Df‡q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Av-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989" y="2627360"/>
            <a:ext cx="4285397" cy="16070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K. A + A = Av 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ci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civaxb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9383" y="2562438"/>
            <a:ext cx="4436659" cy="16070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L. A+ Av = Av</a:t>
            </a:r>
          </a:p>
          <a:p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wng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Avjq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wngjvq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89" y="4545910"/>
            <a:ext cx="4285397" cy="14236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latin typeface="SutonnyMJ" pitchFamily="2" charset="0"/>
                <a:cs typeface="SutonnyMJ" pitchFamily="2" charset="0"/>
              </a:rPr>
              <a:t>M. Av + A = Av</a:t>
            </a:r>
          </a:p>
          <a:p>
            <a:r>
              <a:rPr lang="en-US" sz="4400">
                <a:latin typeface="SutonnyMJ" pitchFamily="2" charset="0"/>
                <a:cs typeface="SutonnyMJ" pitchFamily="2" charset="0"/>
              </a:rPr>
              <a:t>h_v + A_© = h_v_©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83" y="4545909"/>
            <a:ext cx="4988826" cy="1423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N. Av + Av = Av</a:t>
            </a:r>
          </a:p>
          <a:p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we`¨v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Avjq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= we`¨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97434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8</a:t>
            </a:fld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9639" y="0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989" y="1094242"/>
            <a:ext cx="11748450" cy="13426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C-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989" y="2627360"/>
            <a:ext cx="4285397" cy="16070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K. B + B = C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iwe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B›`ª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iex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›`ª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9383" y="2562438"/>
            <a:ext cx="4436659" cy="16070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L. B + C = C 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Cÿv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cixÿv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89" y="4545910"/>
            <a:ext cx="4285397" cy="14236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M. C + B = C 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mPx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B›`ª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mPx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›`ª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9383" y="4545909"/>
            <a:ext cx="4988826" cy="1423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N. C + C = C 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w`jøx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Ck¦i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w`jøxk¦i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3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1" y="6421129"/>
            <a:ext cx="2743200" cy="365125"/>
          </a:xfrm>
        </p:spPr>
        <p:txBody>
          <a:bodyPr/>
          <a:lstStyle/>
          <a:p>
            <a:fld id="{DF4F5C71-8D49-4475-A654-63D0AD49E958}" type="datetime3">
              <a:rPr lang="en-US" sz="2800" smtClean="0">
                <a:solidFill>
                  <a:schemeClr val="tx1"/>
                </a:solidFill>
              </a:rPr>
              <a:t>26 March 2021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315E-B229-41FB-8966-BF24DF0FA78F}" type="slidenum">
              <a:rPr lang="en-US" sz="6000" smtClean="0">
                <a:solidFill>
                  <a:schemeClr val="tx1"/>
                </a:solidFill>
              </a:rPr>
              <a:t>9</a:t>
            </a:fld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9639" y="0"/>
            <a:ext cx="3201537" cy="103723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989" y="1094242"/>
            <a:ext cx="11748450" cy="13426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D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ci D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989" y="2627360"/>
            <a:ext cx="4285397" cy="16070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D + D = E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giy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D`¨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~`¨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9383" y="2562438"/>
            <a:ext cx="4436659" cy="16070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L. D + E = E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jNy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Ewg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jN~wg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89" y="4545910"/>
            <a:ext cx="4285397" cy="14236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M. E + D = E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ea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~ + Dw³ = ea~w³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83" y="4545909"/>
            <a:ext cx="4988826" cy="1423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N. E + E =E 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f~ +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EaŸ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=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f~aŸ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1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10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11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9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131</TotalTime>
  <Words>939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Century Gothic</vt:lpstr>
      <vt:lpstr>SutonnyMJ</vt:lpstr>
      <vt:lpstr>Tw Cen MT</vt:lpstr>
      <vt:lpstr>Tw Cen MT Condensed</vt:lpstr>
      <vt:lpstr>Wingdings 3</vt:lpstr>
      <vt:lpstr>Berlin</vt:lpstr>
      <vt:lpstr>Droplet</vt:lpstr>
      <vt:lpstr>Slice</vt:lpstr>
      <vt:lpstr>Retrospect</vt:lpstr>
      <vt:lpstr>Integral</vt:lpstr>
      <vt:lpstr>Facet</vt:lpstr>
      <vt:lpstr>Ion Boardroom</vt:lpstr>
      <vt:lpstr>1_Slice</vt:lpstr>
      <vt:lpstr>2_Slice</vt:lpstr>
      <vt:lpstr>1_Integral</vt:lpstr>
      <vt:lpstr>3_Slice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26</cp:revision>
  <dcterms:created xsi:type="dcterms:W3CDTF">2021-03-12T14:48:18Z</dcterms:created>
  <dcterms:modified xsi:type="dcterms:W3CDTF">2021-03-26T16:45:44Z</dcterms:modified>
</cp:coreProperties>
</file>