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4" r:id="rId2"/>
    <p:sldId id="256" r:id="rId3"/>
    <p:sldId id="283" r:id="rId4"/>
    <p:sldId id="27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9" r:id="rId19"/>
    <p:sldId id="281" r:id="rId20"/>
    <p:sldId id="278" r:id="rId21"/>
    <p:sldId id="280" r:id="rId22"/>
    <p:sldId id="282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00FF"/>
    <a:srgbClr val="3FF7FB"/>
    <a:srgbClr val="6942F8"/>
    <a:srgbClr val="75E8FF"/>
    <a:srgbClr val="44FE70"/>
    <a:srgbClr val="00FF00"/>
    <a:srgbClr val="FFAFEA"/>
    <a:srgbClr val="FF85A2"/>
    <a:srgbClr val="FF8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8B2643-E71F-485E-8423-45EC41669E2A}" type="doc">
      <dgm:prSet loTypeId="urn:microsoft.com/office/officeart/2008/layout/Picture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F45110-3E06-42ED-BDE5-C68842236655}">
      <dgm:prSet phldrT="[Text]"/>
      <dgm:spPr>
        <a:solidFill>
          <a:srgbClr val="D8E802"/>
        </a:solidFill>
        <a:ln w="38100">
          <a:solidFill>
            <a:srgbClr val="FE6EDF"/>
          </a:solidFill>
        </a:ln>
      </dgm:spPr>
      <dgm:t>
        <a:bodyPr>
          <a:prstTxWarp prst="textPlain">
            <a:avLst/>
          </a:prstTxWarp>
        </a:bodyPr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…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927FBA-FFAD-4038-8BA3-C4A30AA170EF}" type="parTrans" cxnId="{15F8138A-CCE6-490B-BCCF-3DED2AEAEF68}">
      <dgm:prSet/>
      <dgm:spPr/>
      <dgm:t>
        <a:bodyPr/>
        <a:lstStyle/>
        <a:p>
          <a:endParaRPr lang="en-US"/>
        </a:p>
      </dgm:t>
    </dgm:pt>
    <dgm:pt modelId="{F514C48A-556C-463A-9E15-5424AAFB5E20}" type="sibTrans" cxnId="{15F8138A-CCE6-490B-BCCF-3DED2AEAEF68}">
      <dgm:prSet/>
      <dgm:spPr/>
      <dgm:t>
        <a:bodyPr/>
        <a:lstStyle/>
        <a:p>
          <a:endParaRPr lang="en-US"/>
        </a:p>
      </dgm:t>
    </dgm:pt>
    <dgm:pt modelId="{6BB071DC-4717-46DE-87A8-63960FACF0E9}">
      <dgm:prSet phldrT="[Text]" custT="1"/>
      <dgm:spPr>
        <a:solidFill>
          <a:srgbClr val="FFAFEA"/>
        </a:solidFill>
        <a:ln w="38100">
          <a:solidFill>
            <a:srgbClr val="FE6EDF"/>
          </a:solidFill>
        </a:ln>
      </dgm:spPr>
      <dgm:t>
        <a:bodyPr/>
        <a:lstStyle/>
        <a:p>
          <a:pPr algn="ctr"/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বর্গের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পরিবৃত্ত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আঁকতে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  </a:t>
          </a:r>
          <a:endParaRPr lang="en-US" sz="28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CF968B-363B-4155-AF33-F56827C86A7E}" type="parTrans" cxnId="{E22DE364-EDEF-48A0-803D-2D3DFB58E724}">
      <dgm:prSet/>
      <dgm:spPr/>
      <dgm:t>
        <a:bodyPr/>
        <a:lstStyle/>
        <a:p>
          <a:endParaRPr lang="en-US"/>
        </a:p>
      </dgm:t>
    </dgm:pt>
    <dgm:pt modelId="{F5912C51-8FFF-4430-894B-DDE2BF1F4D07}" type="sibTrans" cxnId="{E22DE364-EDEF-48A0-803D-2D3DFB58E724}">
      <dgm:prSet/>
      <dgm:spPr/>
      <dgm:t>
        <a:bodyPr/>
        <a:lstStyle/>
        <a:p>
          <a:endParaRPr lang="en-US"/>
        </a:p>
      </dgm:t>
    </dgm:pt>
    <dgm:pt modelId="{9F68143D-29C3-4EF8-8CAD-305E34FBBEFC}">
      <dgm:prSet phldrT="[Text]" custT="1"/>
      <dgm:spPr>
        <a:solidFill>
          <a:srgbClr val="63FDA1"/>
        </a:solidFill>
        <a:ln w="38100">
          <a:solidFill>
            <a:srgbClr val="FE6EDF"/>
          </a:solidFill>
        </a:ln>
      </dgm:spPr>
      <dgm:t>
        <a:bodyPr/>
        <a:lstStyle/>
        <a:p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বর্গের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পরিবৃত্ত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অংকনের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b="0" dirty="0">
            <a:solidFill>
              <a:schemeClr val="tx1"/>
            </a:solidFill>
          </a:endParaRPr>
        </a:p>
      </dgm:t>
    </dgm:pt>
    <dgm:pt modelId="{FD8C89C6-15D9-4E49-B746-EC2F9DAE324D}" type="parTrans" cxnId="{FF6B1683-EB5B-4706-A2A1-0DEA7D111A32}">
      <dgm:prSet/>
      <dgm:spPr/>
      <dgm:t>
        <a:bodyPr/>
        <a:lstStyle/>
        <a:p>
          <a:endParaRPr lang="en-US"/>
        </a:p>
      </dgm:t>
    </dgm:pt>
    <dgm:pt modelId="{344313A7-BA58-44A1-B6D1-3A259219C503}" type="sibTrans" cxnId="{FF6B1683-EB5B-4706-A2A1-0DEA7D111A32}">
      <dgm:prSet/>
      <dgm:spPr/>
      <dgm:t>
        <a:bodyPr/>
        <a:lstStyle/>
        <a:p>
          <a:endParaRPr lang="en-US"/>
        </a:p>
      </dgm:t>
    </dgm:pt>
    <dgm:pt modelId="{278169A1-6DCC-4C5D-A71C-C4D577F55027}" type="pres">
      <dgm:prSet presAssocID="{858B2643-E71F-485E-8423-45EC41669E2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E9B520-DCBB-4930-B8A6-EB168181D327}" type="pres">
      <dgm:prSet presAssocID="{01F45110-3E06-42ED-BDE5-C68842236655}" presName="root" presStyleCnt="0">
        <dgm:presLayoutVars>
          <dgm:chMax/>
          <dgm:chPref val="4"/>
        </dgm:presLayoutVars>
      </dgm:prSet>
      <dgm:spPr/>
    </dgm:pt>
    <dgm:pt modelId="{ADF5094E-7E94-44DD-B4DA-1C07F53C4C3D}" type="pres">
      <dgm:prSet presAssocID="{01F45110-3E06-42ED-BDE5-C68842236655}" presName="rootComposite" presStyleCnt="0">
        <dgm:presLayoutVars/>
      </dgm:prSet>
      <dgm:spPr/>
    </dgm:pt>
    <dgm:pt modelId="{B36B6D1C-D3BC-4E4F-86E2-05B094C57363}" type="pres">
      <dgm:prSet presAssocID="{01F45110-3E06-42ED-BDE5-C6884223665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D30B99A7-6F94-4E0C-92D5-DCF7BF51DEFE}" type="pres">
      <dgm:prSet presAssocID="{01F45110-3E06-42ED-BDE5-C68842236655}" presName="childShape" presStyleCnt="0">
        <dgm:presLayoutVars>
          <dgm:chMax val="0"/>
          <dgm:chPref val="0"/>
        </dgm:presLayoutVars>
      </dgm:prSet>
      <dgm:spPr/>
    </dgm:pt>
    <dgm:pt modelId="{D09D166E-C4A9-457A-99CC-4F147A84FDE6}" type="pres">
      <dgm:prSet presAssocID="{6BB071DC-4717-46DE-87A8-63960FACF0E9}" presName="childComposite" presStyleCnt="0">
        <dgm:presLayoutVars>
          <dgm:chMax val="0"/>
          <dgm:chPref val="0"/>
        </dgm:presLayoutVars>
      </dgm:prSet>
      <dgm:spPr/>
    </dgm:pt>
    <dgm:pt modelId="{667747CA-0C15-4B41-BE00-EB9C10312170}" type="pres">
      <dgm:prSet presAssocID="{6BB071DC-4717-46DE-87A8-63960FACF0E9}" presName="Image" presStyleLbl="node1" presStyleIdx="0" presStyleCnt="2" custLinFactNeighborX="-5812" custLinFactNeighborY="13078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FC4F0C7-2FE3-4923-B24B-2A9144AB3637}" type="pres">
      <dgm:prSet presAssocID="{6BB071DC-4717-46DE-87A8-63960FACF0E9}" presName="childText" presStyleLbl="lnNode1" presStyleIdx="0" presStyleCnt="2" custScaleY="70977" custLinFactNeighborY="109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832EE-5A36-4613-81A5-05AE644824A9}" type="pres">
      <dgm:prSet presAssocID="{9F68143D-29C3-4EF8-8CAD-305E34FBBEFC}" presName="childComposite" presStyleCnt="0">
        <dgm:presLayoutVars>
          <dgm:chMax val="0"/>
          <dgm:chPref val="0"/>
        </dgm:presLayoutVars>
      </dgm:prSet>
      <dgm:spPr/>
    </dgm:pt>
    <dgm:pt modelId="{6CF6C4EC-1332-48E4-B8E1-1B43E05B5C2D}" type="pres">
      <dgm:prSet presAssocID="{9F68143D-29C3-4EF8-8CAD-305E34FBBEFC}" presName="Image" presStyleLbl="node1" presStyleIdx="1" presStyleCnt="2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25DC3F4-A8C0-440F-9282-7B06E1B9FF98}" type="pres">
      <dgm:prSet presAssocID="{9F68143D-29C3-4EF8-8CAD-305E34FBBEFC}" presName="childText" presStyleLbl="lnNode1" presStyleIdx="1" presStyleCnt="2" custScaleY="74117" custLinFactNeighborY="-29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EC8ABA-FB77-4CF6-B5F5-CF251D74B2BF}" type="presOf" srcId="{01F45110-3E06-42ED-BDE5-C68842236655}" destId="{B36B6D1C-D3BC-4E4F-86E2-05B094C57363}" srcOrd="0" destOrd="0" presId="urn:microsoft.com/office/officeart/2008/layout/PictureAccentList"/>
    <dgm:cxn modelId="{38D7CF22-FDC8-4C48-854C-0E60AF9D009F}" type="presOf" srcId="{9F68143D-29C3-4EF8-8CAD-305E34FBBEFC}" destId="{725DC3F4-A8C0-440F-9282-7B06E1B9FF98}" srcOrd="0" destOrd="0" presId="urn:microsoft.com/office/officeart/2008/layout/PictureAccentList"/>
    <dgm:cxn modelId="{1F075E5F-ED61-4977-8D3D-35A5731F4918}" type="presOf" srcId="{858B2643-E71F-485E-8423-45EC41669E2A}" destId="{278169A1-6DCC-4C5D-A71C-C4D577F55027}" srcOrd="0" destOrd="0" presId="urn:microsoft.com/office/officeart/2008/layout/PictureAccentList"/>
    <dgm:cxn modelId="{CF25A030-684B-4281-8B5D-2FC671B556C4}" type="presOf" srcId="{6BB071DC-4717-46DE-87A8-63960FACF0E9}" destId="{BFC4F0C7-2FE3-4923-B24B-2A9144AB3637}" srcOrd="0" destOrd="0" presId="urn:microsoft.com/office/officeart/2008/layout/PictureAccentList"/>
    <dgm:cxn modelId="{15F8138A-CCE6-490B-BCCF-3DED2AEAEF68}" srcId="{858B2643-E71F-485E-8423-45EC41669E2A}" destId="{01F45110-3E06-42ED-BDE5-C68842236655}" srcOrd="0" destOrd="0" parTransId="{77927FBA-FFAD-4038-8BA3-C4A30AA170EF}" sibTransId="{F514C48A-556C-463A-9E15-5424AAFB5E20}"/>
    <dgm:cxn modelId="{FF6B1683-EB5B-4706-A2A1-0DEA7D111A32}" srcId="{01F45110-3E06-42ED-BDE5-C68842236655}" destId="{9F68143D-29C3-4EF8-8CAD-305E34FBBEFC}" srcOrd="1" destOrd="0" parTransId="{FD8C89C6-15D9-4E49-B746-EC2F9DAE324D}" sibTransId="{344313A7-BA58-44A1-B6D1-3A259219C503}"/>
    <dgm:cxn modelId="{E22DE364-EDEF-48A0-803D-2D3DFB58E724}" srcId="{01F45110-3E06-42ED-BDE5-C68842236655}" destId="{6BB071DC-4717-46DE-87A8-63960FACF0E9}" srcOrd="0" destOrd="0" parTransId="{EACF968B-363B-4155-AF33-F56827C86A7E}" sibTransId="{F5912C51-8FFF-4430-894B-DDE2BF1F4D07}"/>
    <dgm:cxn modelId="{E26DD3DF-36FD-4956-B17E-DF1AAF276C82}" type="presParOf" srcId="{278169A1-6DCC-4C5D-A71C-C4D577F55027}" destId="{BFE9B520-DCBB-4930-B8A6-EB168181D327}" srcOrd="0" destOrd="0" presId="urn:microsoft.com/office/officeart/2008/layout/PictureAccentList"/>
    <dgm:cxn modelId="{69897572-20D0-4E2F-82EC-ECFC50E849CF}" type="presParOf" srcId="{BFE9B520-DCBB-4930-B8A6-EB168181D327}" destId="{ADF5094E-7E94-44DD-B4DA-1C07F53C4C3D}" srcOrd="0" destOrd="0" presId="urn:microsoft.com/office/officeart/2008/layout/PictureAccentList"/>
    <dgm:cxn modelId="{3CE75CFB-80AA-4909-8461-FFE30D02809B}" type="presParOf" srcId="{ADF5094E-7E94-44DD-B4DA-1C07F53C4C3D}" destId="{B36B6D1C-D3BC-4E4F-86E2-05B094C57363}" srcOrd="0" destOrd="0" presId="urn:microsoft.com/office/officeart/2008/layout/PictureAccentList"/>
    <dgm:cxn modelId="{A248F327-6CA2-42C1-847B-03F29AC35F2E}" type="presParOf" srcId="{BFE9B520-DCBB-4930-B8A6-EB168181D327}" destId="{D30B99A7-6F94-4E0C-92D5-DCF7BF51DEFE}" srcOrd="1" destOrd="0" presId="urn:microsoft.com/office/officeart/2008/layout/PictureAccentList"/>
    <dgm:cxn modelId="{E815EF96-EEE0-4DFB-A21E-637D79EBC1C9}" type="presParOf" srcId="{D30B99A7-6F94-4E0C-92D5-DCF7BF51DEFE}" destId="{D09D166E-C4A9-457A-99CC-4F147A84FDE6}" srcOrd="0" destOrd="0" presId="urn:microsoft.com/office/officeart/2008/layout/PictureAccentList"/>
    <dgm:cxn modelId="{315D924A-663D-4859-ADF2-7226F01E8D8D}" type="presParOf" srcId="{D09D166E-C4A9-457A-99CC-4F147A84FDE6}" destId="{667747CA-0C15-4B41-BE00-EB9C10312170}" srcOrd="0" destOrd="0" presId="urn:microsoft.com/office/officeart/2008/layout/PictureAccentList"/>
    <dgm:cxn modelId="{2B02F0CC-8541-4F92-96FE-8AF8C4AA7091}" type="presParOf" srcId="{D09D166E-C4A9-457A-99CC-4F147A84FDE6}" destId="{BFC4F0C7-2FE3-4923-B24B-2A9144AB3637}" srcOrd="1" destOrd="0" presId="urn:microsoft.com/office/officeart/2008/layout/PictureAccentList"/>
    <dgm:cxn modelId="{5392D2F8-1390-4449-8CC1-C4AD3925E1B6}" type="presParOf" srcId="{D30B99A7-6F94-4E0C-92D5-DCF7BF51DEFE}" destId="{E33832EE-5A36-4613-81A5-05AE644824A9}" srcOrd="1" destOrd="0" presId="urn:microsoft.com/office/officeart/2008/layout/PictureAccentList"/>
    <dgm:cxn modelId="{E6F1B89B-1BB3-46C6-BD74-3E2461177E12}" type="presParOf" srcId="{E33832EE-5A36-4613-81A5-05AE644824A9}" destId="{6CF6C4EC-1332-48E4-B8E1-1B43E05B5C2D}" srcOrd="0" destOrd="0" presId="urn:microsoft.com/office/officeart/2008/layout/PictureAccentList"/>
    <dgm:cxn modelId="{DF65FECE-AE8B-4537-B2BF-9C8C0E790E4F}" type="presParOf" srcId="{E33832EE-5A36-4613-81A5-05AE644824A9}" destId="{725DC3F4-A8C0-440F-9282-7B06E1B9FF9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B6D1C-D3BC-4E4F-86E2-05B094C57363}">
      <dsp:nvSpPr>
        <dsp:cNvPr id="0" name=""/>
        <dsp:cNvSpPr/>
      </dsp:nvSpPr>
      <dsp:spPr>
        <a:xfrm>
          <a:off x="0" y="409083"/>
          <a:ext cx="8141108" cy="1168809"/>
        </a:xfrm>
        <a:prstGeom prst="roundRect">
          <a:avLst>
            <a:gd name="adj" fmla="val 10000"/>
          </a:avLst>
        </a:prstGeom>
        <a:solidFill>
          <a:srgbClr val="D8E802"/>
        </a:solidFill>
        <a:ln w="38100">
          <a:solidFill>
            <a:srgbClr val="FE6EDF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prstTxWarp prst="textPlain">
            <a:avLst/>
          </a:prstTxWarp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6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6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6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6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… </a:t>
          </a:r>
          <a:endParaRPr lang="en-US" sz="6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233" y="443316"/>
        <a:ext cx="8072642" cy="1100343"/>
      </dsp:txXfrm>
    </dsp:sp>
    <dsp:sp modelId="{667747CA-0C15-4B41-BE00-EB9C10312170}">
      <dsp:nvSpPr>
        <dsp:cNvPr id="0" name=""/>
        <dsp:cNvSpPr/>
      </dsp:nvSpPr>
      <dsp:spPr>
        <a:xfrm>
          <a:off x="0" y="1941135"/>
          <a:ext cx="1168809" cy="116880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C4F0C7-2FE3-4923-B24B-2A9144AB3637}">
      <dsp:nvSpPr>
        <dsp:cNvPr id="0" name=""/>
        <dsp:cNvSpPr/>
      </dsp:nvSpPr>
      <dsp:spPr>
        <a:xfrm>
          <a:off x="1238938" y="2085442"/>
          <a:ext cx="6902170" cy="829586"/>
        </a:xfrm>
        <a:prstGeom prst="roundRect">
          <a:avLst>
            <a:gd name="adj" fmla="val 16670"/>
          </a:avLst>
        </a:prstGeom>
        <a:solidFill>
          <a:srgbClr val="FFAFEA"/>
        </a:solidFill>
        <a:ln w="38100">
          <a:solidFill>
            <a:srgbClr val="FE6EDF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বর্গের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পরিবৃত্ত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আঁকতে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  </a:t>
          </a:r>
          <a:endParaRPr lang="en-US" sz="28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79442" y="2125946"/>
        <a:ext cx="6821162" cy="748578"/>
      </dsp:txXfrm>
    </dsp:sp>
    <dsp:sp modelId="{6CF6C4EC-1332-48E4-B8E1-1B43E05B5C2D}">
      <dsp:nvSpPr>
        <dsp:cNvPr id="0" name=""/>
        <dsp:cNvSpPr/>
      </dsp:nvSpPr>
      <dsp:spPr>
        <a:xfrm>
          <a:off x="0" y="3097345"/>
          <a:ext cx="1168809" cy="116880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5DC3F4-A8C0-440F-9282-7B06E1B9FF98}">
      <dsp:nvSpPr>
        <dsp:cNvPr id="0" name=""/>
        <dsp:cNvSpPr/>
      </dsp:nvSpPr>
      <dsp:spPr>
        <a:xfrm>
          <a:off x="1238938" y="3214641"/>
          <a:ext cx="6902170" cy="866286"/>
        </a:xfrm>
        <a:prstGeom prst="roundRect">
          <a:avLst>
            <a:gd name="adj" fmla="val 16670"/>
          </a:avLst>
        </a:prstGeom>
        <a:solidFill>
          <a:srgbClr val="63FDA1"/>
        </a:solidFill>
        <a:ln w="38100">
          <a:solidFill>
            <a:srgbClr val="FE6EDF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বর্গের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পরিবৃত্ত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অংকনের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1281234" y="3256937"/>
        <a:ext cx="6817578" cy="781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B8713-AAC2-4A28-A8D6-831EE3D5C6F3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178C-A291-4ED0-B336-C0B0F0CA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3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178C-A291-4ED0-B336-C0B0F0CA98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1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178C-A291-4ED0-B336-C0B0F0CA98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3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FE7B47-A38F-4622-BC24-9926AEABF52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812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B47-A38F-4622-BC24-9926AEABF52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4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B47-A38F-4622-BC24-9926AEABF52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88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B47-A38F-4622-BC24-9926AEABF52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13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B47-A38F-4622-BC24-9926AEABF52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996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B47-A38F-4622-BC24-9926AEABF52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67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B47-A38F-4622-BC24-9926AEABF52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65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B47-A38F-4622-BC24-9926AEABF52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68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341"/>
            </a:avLst>
          </a:prstGeom>
          <a:gradFill>
            <a:gsLst>
              <a:gs pos="0">
                <a:srgbClr val="3FF7FB"/>
              </a:gs>
              <a:gs pos="10000">
                <a:srgbClr val="44FE70"/>
              </a:gs>
              <a:gs pos="48670">
                <a:srgbClr val="FFFF00"/>
              </a:gs>
              <a:gs pos="90000">
                <a:srgbClr val="44FE70"/>
              </a:gs>
              <a:gs pos="100000">
                <a:srgbClr val="3FF7FB"/>
              </a:gs>
            </a:gsLst>
            <a:lin ang="5400000" scaled="1"/>
          </a:gradFill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52735" y="6537293"/>
            <a:ext cx="803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b="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b="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b="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b="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="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b="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b="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b="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b="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b="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b="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="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01720565252 </a:t>
            </a:r>
            <a:endParaRPr lang="en-US" b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60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B47-A38F-4622-BC24-9926AEABF52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29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7B47-A38F-4622-BC24-9926AEABF52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87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CFE7B47-A38F-4622-BC24-9926AEABF52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5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43208" y="3229897"/>
            <a:ext cx="5021270" cy="3298059"/>
            <a:chOff x="1610804" y="2143126"/>
            <a:chExt cx="5893819" cy="42687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804" y="2143126"/>
              <a:ext cx="5893819" cy="426878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4383216">
              <a:off x="2452326" y="2426462"/>
              <a:ext cx="1752600" cy="15684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57566" y="1387516"/>
            <a:ext cx="4514480" cy="18276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15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15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7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603" y="384406"/>
            <a:ext cx="3528302" cy="152304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24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 rot="21203022">
            <a:off x="2946700" y="3163989"/>
            <a:ext cx="965210" cy="979198"/>
          </a:xfrm>
          <a:prstGeom prst="arc">
            <a:avLst>
              <a:gd name="adj1" fmla="val 15891964"/>
              <a:gd name="adj2" fmla="val 2033195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136232" y="3152944"/>
            <a:ext cx="2895858" cy="1703803"/>
            <a:chOff x="3136232" y="3152944"/>
            <a:chExt cx="2895858" cy="1703803"/>
          </a:xfrm>
        </p:grpSpPr>
        <p:grpSp>
          <p:nvGrpSpPr>
            <p:cNvPr id="3" name="Group 2"/>
            <p:cNvGrpSpPr/>
            <p:nvPr/>
          </p:nvGrpSpPr>
          <p:grpSpPr>
            <a:xfrm>
              <a:off x="3136232" y="3330435"/>
              <a:ext cx="2895858" cy="1526312"/>
              <a:chOff x="3136232" y="3330435"/>
              <a:chExt cx="2895858" cy="1526312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136232" y="3730461"/>
                <a:ext cx="2895858" cy="1126286"/>
                <a:chOff x="3136232" y="3730461"/>
                <a:chExt cx="2895858" cy="1126286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3136232" y="3733800"/>
                  <a:ext cx="2895858" cy="1122947"/>
                  <a:chOff x="3136232" y="3733800"/>
                  <a:chExt cx="2895858" cy="1122947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3613354" y="4261054"/>
                    <a:ext cx="2418736" cy="88491"/>
                    <a:chOff x="3613354" y="4261054"/>
                    <a:chExt cx="2418736" cy="88491"/>
                  </a:xfrm>
                </p:grpSpPr>
                <p:sp>
                  <p:nvSpPr>
                    <p:cNvPr id="19" name="Oval 18"/>
                    <p:cNvSpPr/>
                    <p:nvPr/>
                  </p:nvSpPr>
                  <p:spPr>
                    <a:xfrm flipV="1">
                      <a:off x="3613354" y="4261054"/>
                      <a:ext cx="88491" cy="884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0" name="Straight Arrow Connector 19"/>
                    <p:cNvCxnSpPr/>
                    <p:nvPr/>
                  </p:nvCxnSpPr>
                  <p:spPr>
                    <a:xfrm>
                      <a:off x="3657600" y="4306523"/>
                      <a:ext cx="2374490" cy="0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" name="Arc 8"/>
                  <p:cNvSpPr/>
                  <p:nvPr/>
                </p:nvSpPr>
                <p:spPr>
                  <a:xfrm>
                    <a:off x="3136232" y="3733800"/>
                    <a:ext cx="1106905" cy="1122947"/>
                  </a:xfrm>
                  <a:prstGeom prst="arc">
                    <a:avLst>
                      <a:gd name="adj1" fmla="val 11972629"/>
                      <a:gd name="adj2" fmla="val 0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" name="Arc 6"/>
                <p:cNvSpPr/>
                <p:nvPr/>
              </p:nvSpPr>
              <p:spPr>
                <a:xfrm rot="17260795">
                  <a:off x="3668596" y="3723467"/>
                  <a:ext cx="965210" cy="979198"/>
                </a:xfrm>
                <a:prstGeom prst="arc">
                  <a:avLst>
                    <a:gd name="adj1" fmla="val 16355082"/>
                    <a:gd name="adj2" fmla="val 21088410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Arc 4"/>
              <p:cNvSpPr/>
              <p:nvPr/>
            </p:nvSpPr>
            <p:spPr>
              <a:xfrm rot="13497160">
                <a:off x="3355776" y="3330435"/>
                <a:ext cx="965210" cy="979198"/>
              </a:xfrm>
              <a:prstGeom prst="arc">
                <a:avLst>
                  <a:gd name="adj1" fmla="val 16355082"/>
                  <a:gd name="adj2" fmla="val 206316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Arc 20"/>
            <p:cNvSpPr/>
            <p:nvPr/>
          </p:nvSpPr>
          <p:spPr>
            <a:xfrm rot="17603151">
              <a:off x="3400333" y="3145950"/>
              <a:ext cx="965210" cy="979198"/>
            </a:xfrm>
            <a:prstGeom prst="arc">
              <a:avLst>
                <a:gd name="adj1" fmla="val 16354051"/>
                <a:gd name="adj2" fmla="val 2063163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0508">
            <a:off x="1892369" y="2339623"/>
            <a:ext cx="2945893" cy="298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81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 flipV="1">
            <a:off x="3657600" y="2101516"/>
            <a:ext cx="0" cy="2209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962742" y="3152944"/>
            <a:ext cx="3069348" cy="1703803"/>
            <a:chOff x="2962742" y="3152944"/>
            <a:chExt cx="3069348" cy="1703803"/>
          </a:xfrm>
        </p:grpSpPr>
        <p:sp>
          <p:nvSpPr>
            <p:cNvPr id="3" name="Arc 2"/>
            <p:cNvSpPr/>
            <p:nvPr/>
          </p:nvSpPr>
          <p:spPr>
            <a:xfrm rot="21203022">
              <a:off x="2962742" y="3163989"/>
              <a:ext cx="965210" cy="979198"/>
            </a:xfrm>
            <a:prstGeom prst="arc">
              <a:avLst>
                <a:gd name="adj1" fmla="val 15891964"/>
                <a:gd name="adj2" fmla="val 203319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136232" y="3152944"/>
              <a:ext cx="2895858" cy="1703803"/>
              <a:chOff x="3136232" y="3152944"/>
              <a:chExt cx="2895858" cy="170380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136232" y="3330435"/>
                <a:ext cx="2895858" cy="1526312"/>
                <a:chOff x="3136232" y="3330435"/>
                <a:chExt cx="2895858" cy="1526312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3136232" y="3730461"/>
                  <a:ext cx="2895858" cy="1126286"/>
                  <a:chOff x="3136232" y="3730461"/>
                  <a:chExt cx="2895858" cy="1126286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3136232" y="3733800"/>
                    <a:ext cx="2895858" cy="1122947"/>
                    <a:chOff x="3136232" y="3733800"/>
                    <a:chExt cx="2895858" cy="1122947"/>
                  </a:xfrm>
                </p:grpSpPr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3613354" y="4261054"/>
                      <a:ext cx="2418736" cy="88491"/>
                      <a:chOff x="3613354" y="4261054"/>
                      <a:chExt cx="2418736" cy="88491"/>
                    </a:xfrm>
                  </p:grpSpPr>
                  <p:sp>
                    <p:nvSpPr>
                      <p:cNvPr id="22" name="Oval 21"/>
                      <p:cNvSpPr/>
                      <p:nvPr/>
                    </p:nvSpPr>
                    <p:spPr>
                      <a:xfrm flipV="1">
                        <a:off x="3613354" y="4261054"/>
                        <a:ext cx="88491" cy="884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3" name="Straight Arrow Connector 22"/>
                      <p:cNvCxnSpPr/>
                      <p:nvPr/>
                    </p:nvCxnSpPr>
                    <p:spPr>
                      <a:xfrm>
                        <a:off x="3657600" y="4306523"/>
                        <a:ext cx="2374490" cy="0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2" name="Arc 11"/>
                    <p:cNvSpPr/>
                    <p:nvPr/>
                  </p:nvSpPr>
                  <p:spPr>
                    <a:xfrm>
                      <a:off x="3136232" y="3733800"/>
                      <a:ext cx="1106905" cy="1122947"/>
                    </a:xfrm>
                    <a:prstGeom prst="arc">
                      <a:avLst>
                        <a:gd name="adj1" fmla="val 11972629"/>
                        <a:gd name="adj2" fmla="val 0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0" name="Arc 9"/>
                  <p:cNvSpPr/>
                  <p:nvPr/>
                </p:nvSpPr>
                <p:spPr>
                  <a:xfrm rot="17260795">
                    <a:off x="3668596" y="3723467"/>
                    <a:ext cx="965210" cy="979198"/>
                  </a:xfrm>
                  <a:prstGeom prst="arc">
                    <a:avLst>
                      <a:gd name="adj1" fmla="val 16355082"/>
                      <a:gd name="adj2" fmla="val 21088410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Arc 7"/>
                <p:cNvSpPr/>
                <p:nvPr/>
              </p:nvSpPr>
              <p:spPr>
                <a:xfrm rot="13497160">
                  <a:off x="3355776" y="3330435"/>
                  <a:ext cx="965210" cy="979198"/>
                </a:xfrm>
                <a:prstGeom prst="arc">
                  <a:avLst>
                    <a:gd name="adj1" fmla="val 16355082"/>
                    <a:gd name="adj2" fmla="val 2063163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Arc 5"/>
              <p:cNvSpPr/>
              <p:nvPr/>
            </p:nvSpPr>
            <p:spPr>
              <a:xfrm rot="17603151">
                <a:off x="3416375" y="3145950"/>
                <a:ext cx="965210" cy="979198"/>
              </a:xfrm>
              <a:prstGeom prst="arc">
                <a:avLst>
                  <a:gd name="adj1" fmla="val 16354051"/>
                  <a:gd name="adj2" fmla="val 206316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6386" y="2029913"/>
            <a:ext cx="5206435" cy="25736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9380">
            <a:off x="3526830" y="1878773"/>
            <a:ext cx="3188835" cy="2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91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00139 0.3152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576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962742" y="2101516"/>
            <a:ext cx="3069348" cy="2755231"/>
            <a:chOff x="2962742" y="2101516"/>
            <a:chExt cx="3069348" cy="2755231"/>
          </a:xfrm>
        </p:grpSpPr>
        <p:grpSp>
          <p:nvGrpSpPr>
            <p:cNvPr id="2" name="Group 1"/>
            <p:cNvGrpSpPr/>
            <p:nvPr/>
          </p:nvGrpSpPr>
          <p:grpSpPr>
            <a:xfrm>
              <a:off x="2962742" y="3152944"/>
              <a:ext cx="3069348" cy="1703803"/>
              <a:chOff x="2962742" y="3152944"/>
              <a:chExt cx="3069348" cy="1703803"/>
            </a:xfrm>
          </p:grpSpPr>
          <p:sp>
            <p:nvSpPr>
              <p:cNvPr id="3" name="Arc 2"/>
              <p:cNvSpPr/>
              <p:nvPr/>
            </p:nvSpPr>
            <p:spPr>
              <a:xfrm rot="21203022">
                <a:off x="2962742" y="3163989"/>
                <a:ext cx="965210" cy="979198"/>
              </a:xfrm>
              <a:prstGeom prst="arc">
                <a:avLst>
                  <a:gd name="adj1" fmla="val 15891964"/>
                  <a:gd name="adj2" fmla="val 20331958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3136232" y="3152944"/>
                <a:ext cx="2895858" cy="1703803"/>
                <a:chOff x="3136232" y="3152944"/>
                <a:chExt cx="2895858" cy="1703803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3136232" y="3330435"/>
                  <a:ext cx="2895858" cy="1526312"/>
                  <a:chOff x="3136232" y="3330435"/>
                  <a:chExt cx="2895858" cy="1526312"/>
                </a:xfrm>
              </p:grpSpPr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3136232" y="3730461"/>
                    <a:ext cx="2895858" cy="1126286"/>
                    <a:chOff x="3136232" y="3730461"/>
                    <a:chExt cx="2895858" cy="1126286"/>
                  </a:xfrm>
                </p:grpSpPr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3136232" y="3733800"/>
                      <a:ext cx="2895858" cy="1122947"/>
                      <a:chOff x="3136232" y="3733800"/>
                      <a:chExt cx="2895858" cy="1122947"/>
                    </a:xfrm>
                  </p:grpSpPr>
                  <p:grpSp>
                    <p:nvGrpSpPr>
                      <p:cNvPr id="16" name="Group 15"/>
                      <p:cNvGrpSpPr/>
                      <p:nvPr/>
                    </p:nvGrpSpPr>
                    <p:grpSpPr>
                      <a:xfrm>
                        <a:off x="3613354" y="4261054"/>
                        <a:ext cx="2418736" cy="88491"/>
                        <a:chOff x="3613354" y="4261054"/>
                        <a:chExt cx="2418736" cy="88491"/>
                      </a:xfrm>
                    </p:grpSpPr>
                    <p:sp>
                      <p:nvSpPr>
                        <p:cNvPr id="22" name="Oval 21"/>
                        <p:cNvSpPr/>
                        <p:nvPr/>
                      </p:nvSpPr>
                      <p:spPr>
                        <a:xfrm flipV="1">
                          <a:off x="3613354" y="4261054"/>
                          <a:ext cx="88491" cy="88491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3" name="Straight Arrow Connector 22"/>
                        <p:cNvCxnSpPr/>
                        <p:nvPr/>
                      </p:nvCxnSpPr>
                      <p:spPr>
                        <a:xfrm>
                          <a:off x="3657600" y="4306523"/>
                          <a:ext cx="2374490" cy="0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2" name="Arc 11"/>
                      <p:cNvSpPr/>
                      <p:nvPr/>
                    </p:nvSpPr>
                    <p:spPr>
                      <a:xfrm>
                        <a:off x="3136232" y="3733800"/>
                        <a:ext cx="1106905" cy="1122947"/>
                      </a:xfrm>
                      <a:prstGeom prst="arc">
                        <a:avLst>
                          <a:gd name="adj1" fmla="val 11972629"/>
                          <a:gd name="adj2" fmla="val 0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0" name="Arc 9"/>
                    <p:cNvSpPr/>
                    <p:nvPr/>
                  </p:nvSpPr>
                  <p:spPr>
                    <a:xfrm rot="17260795">
                      <a:off x="3668596" y="3723467"/>
                      <a:ext cx="965210" cy="979198"/>
                    </a:xfrm>
                    <a:prstGeom prst="arc">
                      <a:avLst>
                        <a:gd name="adj1" fmla="val 16355082"/>
                        <a:gd name="adj2" fmla="val 21088410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" name="Arc 7"/>
                  <p:cNvSpPr/>
                  <p:nvPr/>
                </p:nvSpPr>
                <p:spPr>
                  <a:xfrm rot="13497160">
                    <a:off x="3355776" y="3330435"/>
                    <a:ext cx="965210" cy="979198"/>
                  </a:xfrm>
                  <a:prstGeom prst="arc">
                    <a:avLst>
                      <a:gd name="adj1" fmla="val 16355082"/>
                      <a:gd name="adj2" fmla="val 20631631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" name="Arc 5"/>
                <p:cNvSpPr/>
                <p:nvPr/>
              </p:nvSpPr>
              <p:spPr>
                <a:xfrm rot="17603151">
                  <a:off x="3416375" y="3145950"/>
                  <a:ext cx="965210" cy="979198"/>
                </a:xfrm>
                <a:prstGeom prst="arc">
                  <a:avLst>
                    <a:gd name="adj1" fmla="val 16354051"/>
                    <a:gd name="adj2" fmla="val 2063163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4" name="Straight Arrow Connector 23"/>
            <p:cNvCxnSpPr/>
            <p:nvPr/>
          </p:nvCxnSpPr>
          <p:spPr>
            <a:xfrm flipV="1">
              <a:off x="3657600" y="2101516"/>
              <a:ext cx="0" cy="22096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Arc 33"/>
          <p:cNvSpPr/>
          <p:nvPr/>
        </p:nvSpPr>
        <p:spPr>
          <a:xfrm rot="2991242">
            <a:off x="5000625" y="4033617"/>
            <a:ext cx="514350" cy="571500"/>
          </a:xfrm>
          <a:prstGeom prst="arc">
            <a:avLst>
              <a:gd name="adj1" fmla="val 16753661"/>
              <a:gd name="adj2" fmla="val 20052020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804">
            <a:off x="-414349" y="155771"/>
            <a:ext cx="8200168" cy="82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49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519326" y="2101516"/>
            <a:ext cx="3069348" cy="2755231"/>
            <a:chOff x="2962742" y="2101516"/>
            <a:chExt cx="3069348" cy="2755231"/>
          </a:xfrm>
        </p:grpSpPr>
        <p:grpSp>
          <p:nvGrpSpPr>
            <p:cNvPr id="7" name="Group 6"/>
            <p:cNvGrpSpPr/>
            <p:nvPr/>
          </p:nvGrpSpPr>
          <p:grpSpPr>
            <a:xfrm>
              <a:off x="2962742" y="3152944"/>
              <a:ext cx="3069348" cy="1703803"/>
              <a:chOff x="2962742" y="3152944"/>
              <a:chExt cx="3069348" cy="1703803"/>
            </a:xfrm>
          </p:grpSpPr>
          <p:sp>
            <p:nvSpPr>
              <p:cNvPr id="9" name="Arc 8"/>
              <p:cNvSpPr/>
              <p:nvPr/>
            </p:nvSpPr>
            <p:spPr>
              <a:xfrm rot="21203022">
                <a:off x="2962742" y="3163989"/>
                <a:ext cx="965210" cy="979198"/>
              </a:xfrm>
              <a:prstGeom prst="arc">
                <a:avLst>
                  <a:gd name="adj1" fmla="val 15891964"/>
                  <a:gd name="adj2" fmla="val 20331958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136232" y="3152944"/>
                <a:ext cx="2895858" cy="1703803"/>
                <a:chOff x="3136232" y="3152944"/>
                <a:chExt cx="2895858" cy="1703803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3136232" y="3330435"/>
                  <a:ext cx="2895858" cy="1526312"/>
                  <a:chOff x="3136232" y="3330435"/>
                  <a:chExt cx="2895858" cy="1526312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3136232" y="3730461"/>
                    <a:ext cx="2895858" cy="1126286"/>
                    <a:chOff x="3136232" y="3730461"/>
                    <a:chExt cx="2895858" cy="1126286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136232" y="3733800"/>
                      <a:ext cx="2895858" cy="1122947"/>
                      <a:chOff x="3136232" y="3733800"/>
                      <a:chExt cx="2895858" cy="1122947"/>
                    </a:xfrm>
                  </p:grpSpPr>
                  <p:grpSp>
                    <p:nvGrpSpPr>
                      <p:cNvPr id="17" name="Group 16"/>
                      <p:cNvGrpSpPr/>
                      <p:nvPr/>
                    </p:nvGrpSpPr>
                    <p:grpSpPr>
                      <a:xfrm>
                        <a:off x="3613354" y="4062192"/>
                        <a:ext cx="2418736" cy="514350"/>
                        <a:chOff x="3613354" y="4062192"/>
                        <a:chExt cx="2418736" cy="514350"/>
                      </a:xfrm>
                    </p:grpSpPr>
                    <p:grpSp>
                      <p:nvGrpSpPr>
                        <p:cNvPr id="22" name="Group 21"/>
                        <p:cNvGrpSpPr/>
                        <p:nvPr/>
                      </p:nvGrpSpPr>
                      <p:grpSpPr>
                        <a:xfrm>
                          <a:off x="3613354" y="4261054"/>
                          <a:ext cx="2418736" cy="88491"/>
                          <a:chOff x="3613354" y="4261054"/>
                          <a:chExt cx="2418736" cy="88491"/>
                        </a:xfrm>
                      </p:grpSpPr>
                      <p:sp>
                        <p:nvSpPr>
                          <p:cNvPr id="28" name="Oval 27"/>
                          <p:cNvSpPr/>
                          <p:nvPr/>
                        </p:nvSpPr>
                        <p:spPr>
                          <a:xfrm flipV="1">
                            <a:off x="3613354" y="4261054"/>
                            <a:ext cx="88491" cy="88491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29" name="Straight Arrow Connector 28"/>
                          <p:cNvCxnSpPr/>
                          <p:nvPr/>
                        </p:nvCxnSpPr>
                        <p:spPr>
                          <a:xfrm>
                            <a:off x="3657600" y="4306523"/>
                            <a:ext cx="2374490" cy="0"/>
                          </a:xfrm>
                          <a:prstGeom prst="straightConnector1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20" name="Arc 19"/>
                        <p:cNvSpPr/>
                        <p:nvPr/>
                      </p:nvSpPr>
                      <p:spPr>
                        <a:xfrm rot="2991242">
                          <a:off x="5000625" y="4033617"/>
                          <a:ext cx="514350" cy="571500"/>
                        </a:xfrm>
                        <a:prstGeom prst="arc">
                          <a:avLst>
                            <a:gd name="adj1" fmla="val 16753661"/>
                            <a:gd name="adj2" fmla="val 20052020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8" name="Arc 17"/>
                      <p:cNvSpPr/>
                      <p:nvPr/>
                    </p:nvSpPr>
                    <p:spPr>
                      <a:xfrm>
                        <a:off x="3136232" y="3733800"/>
                        <a:ext cx="1106905" cy="1122947"/>
                      </a:xfrm>
                      <a:prstGeom prst="arc">
                        <a:avLst>
                          <a:gd name="adj1" fmla="val 11972629"/>
                          <a:gd name="adj2" fmla="val 0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6" name="Arc 15"/>
                    <p:cNvSpPr/>
                    <p:nvPr/>
                  </p:nvSpPr>
                  <p:spPr>
                    <a:xfrm rot="17260795">
                      <a:off x="3668596" y="3723467"/>
                      <a:ext cx="965210" cy="979198"/>
                    </a:xfrm>
                    <a:prstGeom prst="arc">
                      <a:avLst>
                        <a:gd name="adj1" fmla="val 16355082"/>
                        <a:gd name="adj2" fmla="val 21088410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" name="Arc 13"/>
                  <p:cNvSpPr/>
                  <p:nvPr/>
                </p:nvSpPr>
                <p:spPr>
                  <a:xfrm rot="13497160">
                    <a:off x="3355776" y="3330435"/>
                    <a:ext cx="965210" cy="979198"/>
                  </a:xfrm>
                  <a:prstGeom prst="arc">
                    <a:avLst>
                      <a:gd name="adj1" fmla="val 16355082"/>
                      <a:gd name="adj2" fmla="val 20631631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Arc 11"/>
                <p:cNvSpPr/>
                <p:nvPr/>
              </p:nvSpPr>
              <p:spPr>
                <a:xfrm rot="17603151">
                  <a:off x="3416375" y="3145950"/>
                  <a:ext cx="965210" cy="979198"/>
                </a:xfrm>
                <a:prstGeom prst="arc">
                  <a:avLst>
                    <a:gd name="adj1" fmla="val 16354051"/>
                    <a:gd name="adj2" fmla="val 2063163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8" name="Straight Arrow Connector 7"/>
            <p:cNvCxnSpPr/>
            <p:nvPr/>
          </p:nvCxnSpPr>
          <p:spPr>
            <a:xfrm flipV="1">
              <a:off x="3657600" y="2101516"/>
              <a:ext cx="0" cy="22096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Arc 30"/>
          <p:cNvSpPr/>
          <p:nvPr/>
        </p:nvSpPr>
        <p:spPr>
          <a:xfrm rot="19030254">
            <a:off x="3960319" y="2456605"/>
            <a:ext cx="514350" cy="571500"/>
          </a:xfrm>
          <a:prstGeom prst="arc">
            <a:avLst>
              <a:gd name="adj1" fmla="val 16753661"/>
              <a:gd name="adj2" fmla="val 20784957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54377">
            <a:off x="54473" y="155771"/>
            <a:ext cx="8200168" cy="82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08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519326" y="3668764"/>
            <a:ext cx="3069348" cy="2755231"/>
            <a:chOff x="3519326" y="2101516"/>
            <a:chExt cx="3069348" cy="2755231"/>
          </a:xfrm>
        </p:grpSpPr>
        <p:grpSp>
          <p:nvGrpSpPr>
            <p:cNvPr id="5" name="Group 4"/>
            <p:cNvGrpSpPr/>
            <p:nvPr/>
          </p:nvGrpSpPr>
          <p:grpSpPr>
            <a:xfrm>
              <a:off x="3519326" y="2101516"/>
              <a:ext cx="3069348" cy="2755231"/>
              <a:chOff x="2962742" y="2101516"/>
              <a:chExt cx="3069348" cy="275523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962742" y="3152944"/>
                <a:ext cx="3069348" cy="1703803"/>
                <a:chOff x="2962742" y="3152944"/>
                <a:chExt cx="3069348" cy="1703803"/>
              </a:xfrm>
            </p:grpSpPr>
            <p:sp>
              <p:nvSpPr>
                <p:cNvPr id="9" name="Arc 8"/>
                <p:cNvSpPr/>
                <p:nvPr/>
              </p:nvSpPr>
              <p:spPr>
                <a:xfrm rot="21203022">
                  <a:off x="2962742" y="3163989"/>
                  <a:ext cx="965210" cy="979198"/>
                </a:xfrm>
                <a:prstGeom prst="arc">
                  <a:avLst>
                    <a:gd name="adj1" fmla="val 15891964"/>
                    <a:gd name="adj2" fmla="val 20331958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3136232" y="3152944"/>
                  <a:ext cx="2895858" cy="1703803"/>
                  <a:chOff x="3136232" y="3152944"/>
                  <a:chExt cx="2895858" cy="1703803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3136232" y="3330435"/>
                    <a:ext cx="2895858" cy="1526312"/>
                    <a:chOff x="3136232" y="3330435"/>
                    <a:chExt cx="2895858" cy="1526312"/>
                  </a:xfrm>
                </p:grpSpPr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3136232" y="3730461"/>
                      <a:ext cx="2895858" cy="1126286"/>
                      <a:chOff x="3136232" y="3730461"/>
                      <a:chExt cx="2895858" cy="1126286"/>
                    </a:xfrm>
                  </p:grpSpPr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3136232" y="3733800"/>
                        <a:ext cx="2895858" cy="1122947"/>
                        <a:chOff x="3136232" y="3733800"/>
                        <a:chExt cx="2895858" cy="1122947"/>
                      </a:xfrm>
                    </p:grpSpPr>
                    <p:grpSp>
                      <p:nvGrpSpPr>
                        <p:cNvPr id="17" name="Group 16"/>
                        <p:cNvGrpSpPr/>
                        <p:nvPr/>
                      </p:nvGrpSpPr>
                      <p:grpSpPr>
                        <a:xfrm>
                          <a:off x="3613354" y="4062192"/>
                          <a:ext cx="2418736" cy="514350"/>
                          <a:chOff x="3613354" y="4062192"/>
                          <a:chExt cx="2418736" cy="514350"/>
                        </a:xfrm>
                      </p:grpSpPr>
                      <p:grpSp>
                        <p:nvGrpSpPr>
                          <p:cNvPr id="22" name="Group 21"/>
                          <p:cNvGrpSpPr/>
                          <p:nvPr/>
                        </p:nvGrpSpPr>
                        <p:grpSpPr>
                          <a:xfrm>
                            <a:off x="3613354" y="4261054"/>
                            <a:ext cx="2418736" cy="88491"/>
                            <a:chOff x="3613354" y="4261054"/>
                            <a:chExt cx="2418736" cy="88491"/>
                          </a:xfrm>
                        </p:grpSpPr>
                        <p:sp>
                          <p:nvSpPr>
                            <p:cNvPr id="28" name="Oval 27"/>
                            <p:cNvSpPr/>
                            <p:nvPr/>
                          </p:nvSpPr>
                          <p:spPr>
                            <a:xfrm flipV="1">
                              <a:off x="3613354" y="4261054"/>
                              <a:ext cx="88491" cy="88491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cxnSp>
                          <p:nvCxnSpPr>
                            <p:cNvPr id="29" name="Straight Arrow Connector 28"/>
                            <p:cNvCxnSpPr/>
                            <p:nvPr/>
                          </p:nvCxnSpPr>
                          <p:spPr>
                            <a:xfrm>
                              <a:off x="3657600" y="4306523"/>
                              <a:ext cx="2374490" cy="0"/>
                            </a:xfrm>
                            <a:prstGeom prst="straightConnector1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20" name="Arc 19"/>
                          <p:cNvSpPr/>
                          <p:nvPr/>
                        </p:nvSpPr>
                        <p:spPr>
                          <a:xfrm rot="2991242">
                            <a:off x="5000625" y="4033617"/>
                            <a:ext cx="514350" cy="571500"/>
                          </a:xfrm>
                          <a:prstGeom prst="arc">
                            <a:avLst>
                              <a:gd name="adj1" fmla="val 16753661"/>
                              <a:gd name="adj2" fmla="val 20052020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8" name="Arc 17"/>
                        <p:cNvSpPr/>
                        <p:nvPr/>
                      </p:nvSpPr>
                      <p:spPr>
                        <a:xfrm>
                          <a:off x="3136232" y="3733800"/>
                          <a:ext cx="1106905" cy="1122947"/>
                        </a:xfrm>
                        <a:prstGeom prst="arc">
                          <a:avLst>
                            <a:gd name="adj1" fmla="val 11972629"/>
                            <a:gd name="adj2" fmla="val 0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6" name="Arc 15"/>
                      <p:cNvSpPr/>
                      <p:nvPr/>
                    </p:nvSpPr>
                    <p:spPr>
                      <a:xfrm rot="17260795">
                        <a:off x="3668596" y="3723467"/>
                        <a:ext cx="965210" cy="979198"/>
                      </a:xfrm>
                      <a:prstGeom prst="arc">
                        <a:avLst>
                          <a:gd name="adj1" fmla="val 16355082"/>
                          <a:gd name="adj2" fmla="val 21088410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4" name="Arc 13"/>
                    <p:cNvSpPr/>
                    <p:nvPr/>
                  </p:nvSpPr>
                  <p:spPr>
                    <a:xfrm rot="13497160">
                      <a:off x="3355776" y="3330435"/>
                      <a:ext cx="965210" cy="979198"/>
                    </a:xfrm>
                    <a:prstGeom prst="arc">
                      <a:avLst>
                        <a:gd name="adj1" fmla="val 16355082"/>
                        <a:gd name="adj2" fmla="val 20631631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" name="Arc 11"/>
                  <p:cNvSpPr/>
                  <p:nvPr/>
                </p:nvSpPr>
                <p:spPr>
                  <a:xfrm rot="17603151">
                    <a:off x="3416375" y="3145950"/>
                    <a:ext cx="965210" cy="979198"/>
                  </a:xfrm>
                  <a:prstGeom prst="arc">
                    <a:avLst>
                      <a:gd name="adj1" fmla="val 16354051"/>
                      <a:gd name="adj2" fmla="val 20631631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8" name="Straight Arrow Connector 7"/>
              <p:cNvCxnSpPr/>
              <p:nvPr/>
            </p:nvCxnSpPr>
            <p:spPr>
              <a:xfrm flipV="1">
                <a:off x="3657600" y="2101516"/>
                <a:ext cx="0" cy="22096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Arc 29"/>
            <p:cNvSpPr/>
            <p:nvPr/>
          </p:nvSpPr>
          <p:spPr>
            <a:xfrm rot="19030254">
              <a:off x="3960319" y="2456605"/>
              <a:ext cx="514350" cy="571500"/>
            </a:xfrm>
            <a:prstGeom prst="arc">
              <a:avLst>
                <a:gd name="adj1" fmla="val 16753661"/>
                <a:gd name="adj2" fmla="val 20784957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Arc 35"/>
          <p:cNvSpPr/>
          <p:nvPr/>
        </p:nvSpPr>
        <p:spPr>
          <a:xfrm rot="3879322">
            <a:off x="5096341" y="3549001"/>
            <a:ext cx="965210" cy="979198"/>
          </a:xfrm>
          <a:prstGeom prst="arc">
            <a:avLst>
              <a:gd name="adj1" fmla="val 15891964"/>
              <a:gd name="adj2" fmla="val 2033195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174">
            <a:off x="127626" y="-109404"/>
            <a:ext cx="8200168" cy="82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53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966289" y="1938306"/>
            <a:ext cx="3069348" cy="2963250"/>
            <a:chOff x="3519326" y="3460745"/>
            <a:chExt cx="3069348" cy="2963250"/>
          </a:xfrm>
        </p:grpSpPr>
        <p:grpSp>
          <p:nvGrpSpPr>
            <p:cNvPr id="2" name="Group 1"/>
            <p:cNvGrpSpPr/>
            <p:nvPr/>
          </p:nvGrpSpPr>
          <p:grpSpPr>
            <a:xfrm>
              <a:off x="3519326" y="3668764"/>
              <a:ext cx="3069348" cy="2755231"/>
              <a:chOff x="3519326" y="2101516"/>
              <a:chExt cx="3069348" cy="275523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519326" y="2101516"/>
                <a:ext cx="3069348" cy="2755231"/>
                <a:chOff x="2962742" y="2101516"/>
                <a:chExt cx="3069348" cy="2755231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962742" y="3152944"/>
                  <a:ext cx="3069348" cy="1703803"/>
                  <a:chOff x="2962742" y="3152944"/>
                  <a:chExt cx="3069348" cy="1703803"/>
                </a:xfrm>
              </p:grpSpPr>
              <p:sp>
                <p:nvSpPr>
                  <p:cNvPr id="13" name="Arc 12"/>
                  <p:cNvSpPr/>
                  <p:nvPr/>
                </p:nvSpPr>
                <p:spPr>
                  <a:xfrm rot="21203022">
                    <a:off x="2962742" y="3163989"/>
                    <a:ext cx="965210" cy="979198"/>
                  </a:xfrm>
                  <a:prstGeom prst="arc">
                    <a:avLst>
                      <a:gd name="adj1" fmla="val 15891964"/>
                      <a:gd name="adj2" fmla="val 20331958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3136232" y="3152944"/>
                    <a:ext cx="2895858" cy="1703803"/>
                    <a:chOff x="3136232" y="3152944"/>
                    <a:chExt cx="2895858" cy="1703803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136232" y="3330435"/>
                      <a:ext cx="2895858" cy="1526312"/>
                      <a:chOff x="3136232" y="3330435"/>
                      <a:chExt cx="2895858" cy="1526312"/>
                    </a:xfrm>
                  </p:grpSpPr>
                  <p:grpSp>
                    <p:nvGrpSpPr>
                      <p:cNvPr id="17" name="Group 16"/>
                      <p:cNvGrpSpPr/>
                      <p:nvPr/>
                    </p:nvGrpSpPr>
                    <p:grpSpPr>
                      <a:xfrm>
                        <a:off x="3136232" y="3730461"/>
                        <a:ext cx="2895858" cy="1126286"/>
                        <a:chOff x="3136232" y="3730461"/>
                        <a:chExt cx="2895858" cy="1126286"/>
                      </a:xfrm>
                    </p:grpSpPr>
                    <p:grpSp>
                      <p:nvGrpSpPr>
                        <p:cNvPr id="19" name="Group 18"/>
                        <p:cNvGrpSpPr/>
                        <p:nvPr/>
                      </p:nvGrpSpPr>
                      <p:grpSpPr>
                        <a:xfrm>
                          <a:off x="3136232" y="3733800"/>
                          <a:ext cx="2895858" cy="1122947"/>
                          <a:chOff x="3136232" y="3733800"/>
                          <a:chExt cx="2895858" cy="1122947"/>
                        </a:xfrm>
                      </p:grpSpPr>
                      <p:grpSp>
                        <p:nvGrpSpPr>
                          <p:cNvPr id="21" name="Group 20"/>
                          <p:cNvGrpSpPr/>
                          <p:nvPr/>
                        </p:nvGrpSpPr>
                        <p:grpSpPr>
                          <a:xfrm>
                            <a:off x="3613354" y="4062192"/>
                            <a:ext cx="2418736" cy="514350"/>
                            <a:chOff x="3613354" y="4062192"/>
                            <a:chExt cx="2418736" cy="514350"/>
                          </a:xfrm>
                        </p:grpSpPr>
                        <p:grpSp>
                          <p:nvGrpSpPr>
                            <p:cNvPr id="26" name="Group 25"/>
                            <p:cNvGrpSpPr/>
                            <p:nvPr/>
                          </p:nvGrpSpPr>
                          <p:grpSpPr>
                            <a:xfrm>
                              <a:off x="3613354" y="4261054"/>
                              <a:ext cx="2418736" cy="88491"/>
                              <a:chOff x="3613354" y="4261054"/>
                              <a:chExt cx="2418736" cy="88491"/>
                            </a:xfrm>
                          </p:grpSpPr>
                          <p:sp>
                            <p:nvSpPr>
                              <p:cNvPr id="32" name="Oval 31"/>
                              <p:cNvSpPr/>
                              <p:nvPr/>
                            </p:nvSpPr>
                            <p:spPr>
                              <a:xfrm flipV="1">
                                <a:off x="3613354" y="4261054"/>
                                <a:ext cx="88491" cy="88491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tx1"/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cxnSp>
                            <p:nvCxnSpPr>
                              <p:cNvPr id="33" name="Straight Arrow Connector 32"/>
                              <p:cNvCxnSpPr/>
                              <p:nvPr/>
                            </p:nvCxnSpPr>
                            <p:spPr>
                              <a:xfrm>
                                <a:off x="3657600" y="4306523"/>
                                <a:ext cx="2374490" cy="0"/>
                              </a:xfrm>
                              <a:prstGeom prst="straightConnector1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24" name="Arc 23"/>
                            <p:cNvSpPr/>
                            <p:nvPr/>
                          </p:nvSpPr>
                          <p:spPr>
                            <a:xfrm rot="2991242">
                              <a:off x="5000625" y="4033617"/>
                              <a:ext cx="514350" cy="571500"/>
                            </a:xfrm>
                            <a:prstGeom prst="arc">
                              <a:avLst>
                                <a:gd name="adj1" fmla="val 16753661"/>
                                <a:gd name="adj2" fmla="val 20052020"/>
                              </a:avLst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22" name="Arc 21"/>
                          <p:cNvSpPr/>
                          <p:nvPr/>
                        </p:nvSpPr>
                        <p:spPr>
                          <a:xfrm>
                            <a:off x="3136232" y="3733800"/>
                            <a:ext cx="1106905" cy="1122947"/>
                          </a:xfrm>
                          <a:prstGeom prst="arc">
                            <a:avLst>
                              <a:gd name="adj1" fmla="val 11972629"/>
                              <a:gd name="adj2" fmla="val 0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0" name="Arc 19"/>
                        <p:cNvSpPr/>
                        <p:nvPr/>
                      </p:nvSpPr>
                      <p:spPr>
                        <a:xfrm rot="17260795">
                          <a:off x="3668596" y="3723467"/>
                          <a:ext cx="965210" cy="979198"/>
                        </a:xfrm>
                        <a:prstGeom prst="arc">
                          <a:avLst>
                            <a:gd name="adj1" fmla="val 16355082"/>
                            <a:gd name="adj2" fmla="val 21088410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8" name="Arc 17"/>
                      <p:cNvSpPr/>
                      <p:nvPr/>
                    </p:nvSpPr>
                    <p:spPr>
                      <a:xfrm rot="13497160">
                        <a:off x="3355776" y="3330435"/>
                        <a:ext cx="965210" cy="979198"/>
                      </a:xfrm>
                      <a:prstGeom prst="arc">
                        <a:avLst>
                          <a:gd name="adj1" fmla="val 16355082"/>
                          <a:gd name="adj2" fmla="val 20631631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6" name="Arc 15"/>
                    <p:cNvSpPr/>
                    <p:nvPr/>
                  </p:nvSpPr>
                  <p:spPr>
                    <a:xfrm rot="17603151">
                      <a:off x="3416375" y="3145950"/>
                      <a:ext cx="965210" cy="979198"/>
                    </a:xfrm>
                    <a:prstGeom prst="arc">
                      <a:avLst>
                        <a:gd name="adj1" fmla="val 16354051"/>
                        <a:gd name="adj2" fmla="val 20631631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3657600" y="2101516"/>
                  <a:ext cx="0" cy="220966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" name="Arc 3"/>
              <p:cNvSpPr/>
              <p:nvPr/>
            </p:nvSpPr>
            <p:spPr>
              <a:xfrm rot="19030254">
                <a:off x="3960319" y="2456605"/>
                <a:ext cx="514350" cy="571500"/>
              </a:xfrm>
              <a:prstGeom prst="arc">
                <a:avLst>
                  <a:gd name="adj1" fmla="val 16753661"/>
                  <a:gd name="adj2" fmla="val 20784957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3879322">
              <a:off x="5096341" y="3453751"/>
              <a:ext cx="965210" cy="979198"/>
            </a:xfrm>
            <a:prstGeom prst="arc">
              <a:avLst>
                <a:gd name="adj1" fmla="val 15891964"/>
                <a:gd name="adj2" fmla="val 203319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Arc 37"/>
          <p:cNvSpPr/>
          <p:nvPr/>
        </p:nvSpPr>
        <p:spPr>
          <a:xfrm rot="19300499">
            <a:off x="5056895" y="2483419"/>
            <a:ext cx="965210" cy="979198"/>
          </a:xfrm>
          <a:prstGeom prst="arc">
            <a:avLst>
              <a:gd name="adj1" fmla="val 16310788"/>
              <a:gd name="adj2" fmla="val 2044567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864">
            <a:off x="1418976" y="180716"/>
            <a:ext cx="8200168" cy="82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43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488">
            <a:off x="3182055" y="353792"/>
            <a:ext cx="3188835" cy="250708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2966289" y="2388006"/>
            <a:ext cx="3069348" cy="2933270"/>
            <a:chOff x="2966289" y="1968286"/>
            <a:chExt cx="3069348" cy="2933270"/>
          </a:xfrm>
        </p:grpSpPr>
        <p:grpSp>
          <p:nvGrpSpPr>
            <p:cNvPr id="2" name="Group 1"/>
            <p:cNvGrpSpPr/>
            <p:nvPr/>
          </p:nvGrpSpPr>
          <p:grpSpPr>
            <a:xfrm>
              <a:off x="2966289" y="1968286"/>
              <a:ext cx="3069348" cy="2933270"/>
              <a:chOff x="3519326" y="3490725"/>
              <a:chExt cx="3069348" cy="293327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519326" y="3668764"/>
                <a:ext cx="3069348" cy="2755231"/>
                <a:chOff x="3519326" y="2101516"/>
                <a:chExt cx="3069348" cy="2755231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3519326" y="2101516"/>
                  <a:ext cx="3069348" cy="2755231"/>
                  <a:chOff x="2962742" y="2101516"/>
                  <a:chExt cx="3069348" cy="2755231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2962742" y="3152944"/>
                    <a:ext cx="3069348" cy="1703803"/>
                    <a:chOff x="2962742" y="3152944"/>
                    <a:chExt cx="3069348" cy="1703803"/>
                  </a:xfrm>
                </p:grpSpPr>
                <p:sp>
                  <p:nvSpPr>
                    <p:cNvPr id="15" name="Arc 14"/>
                    <p:cNvSpPr/>
                    <p:nvPr/>
                  </p:nvSpPr>
                  <p:spPr>
                    <a:xfrm rot="21203022">
                      <a:off x="2962742" y="3163989"/>
                      <a:ext cx="965210" cy="979198"/>
                    </a:xfrm>
                    <a:prstGeom prst="arc">
                      <a:avLst>
                        <a:gd name="adj1" fmla="val 15891964"/>
                        <a:gd name="adj2" fmla="val 20331958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3136232" y="3152944"/>
                      <a:ext cx="2895858" cy="1703803"/>
                      <a:chOff x="3136232" y="3152944"/>
                      <a:chExt cx="2895858" cy="1703803"/>
                    </a:xfrm>
                  </p:grpSpPr>
                  <p:grpSp>
                    <p:nvGrpSpPr>
                      <p:cNvPr id="17" name="Group 16"/>
                      <p:cNvGrpSpPr/>
                      <p:nvPr/>
                    </p:nvGrpSpPr>
                    <p:grpSpPr>
                      <a:xfrm>
                        <a:off x="3136232" y="3330435"/>
                        <a:ext cx="2895858" cy="1526312"/>
                        <a:chOff x="3136232" y="3330435"/>
                        <a:chExt cx="2895858" cy="1526312"/>
                      </a:xfrm>
                    </p:grpSpPr>
                    <p:grpSp>
                      <p:nvGrpSpPr>
                        <p:cNvPr id="19" name="Group 18"/>
                        <p:cNvGrpSpPr/>
                        <p:nvPr/>
                      </p:nvGrpSpPr>
                      <p:grpSpPr>
                        <a:xfrm>
                          <a:off x="3136232" y="3730461"/>
                          <a:ext cx="2895858" cy="1126286"/>
                          <a:chOff x="3136232" y="3730461"/>
                          <a:chExt cx="2895858" cy="1126286"/>
                        </a:xfrm>
                      </p:grpSpPr>
                      <p:grpSp>
                        <p:nvGrpSpPr>
                          <p:cNvPr id="21" name="Group 20"/>
                          <p:cNvGrpSpPr/>
                          <p:nvPr/>
                        </p:nvGrpSpPr>
                        <p:grpSpPr>
                          <a:xfrm>
                            <a:off x="3136232" y="3733800"/>
                            <a:ext cx="2895858" cy="1122947"/>
                            <a:chOff x="3136232" y="3733800"/>
                            <a:chExt cx="2895858" cy="1122947"/>
                          </a:xfrm>
                        </p:grpSpPr>
                        <p:grpSp>
                          <p:nvGrpSpPr>
                            <p:cNvPr id="23" name="Group 22"/>
                            <p:cNvGrpSpPr/>
                            <p:nvPr/>
                          </p:nvGrpSpPr>
                          <p:grpSpPr>
                            <a:xfrm>
                              <a:off x="3613354" y="4062192"/>
                              <a:ext cx="2418736" cy="514350"/>
                              <a:chOff x="3613354" y="4062192"/>
                              <a:chExt cx="2418736" cy="514350"/>
                            </a:xfrm>
                          </p:grpSpPr>
                          <p:grpSp>
                            <p:nvGrpSpPr>
                              <p:cNvPr id="28" name="Group 27"/>
                              <p:cNvGrpSpPr/>
                              <p:nvPr/>
                            </p:nvGrpSpPr>
                            <p:grpSpPr>
                              <a:xfrm>
                                <a:off x="3613354" y="4261054"/>
                                <a:ext cx="2418736" cy="88491"/>
                                <a:chOff x="3613354" y="4261054"/>
                                <a:chExt cx="2418736" cy="88491"/>
                              </a:xfrm>
                            </p:grpSpPr>
                            <p:sp>
                              <p:nvSpPr>
                                <p:cNvPr id="34" name="Oval 33"/>
                                <p:cNvSpPr/>
                                <p:nvPr/>
                              </p:nvSpPr>
                              <p:spPr>
                                <a:xfrm flipV="1">
                                  <a:off x="3613354" y="4261054"/>
                                  <a:ext cx="88491" cy="88491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  <p:cxnSp>
                              <p:nvCxnSpPr>
                                <p:cNvPr id="35" name="Straight Arrow Connector 34"/>
                                <p:cNvCxnSpPr/>
                                <p:nvPr/>
                              </p:nvCxnSpPr>
                              <p:spPr>
                                <a:xfrm>
                                  <a:off x="3657600" y="4306523"/>
                                  <a:ext cx="2374490" cy="0"/>
                                </a:xfrm>
                                <a:prstGeom prst="straightConnector1">
                                  <a:avLst/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  <a:tailEnd type="triangle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26" name="Arc 25"/>
                              <p:cNvSpPr/>
                              <p:nvPr/>
                            </p:nvSpPr>
                            <p:spPr>
                              <a:xfrm rot="2991242">
                                <a:off x="5000625" y="4033617"/>
                                <a:ext cx="514350" cy="571500"/>
                              </a:xfrm>
                              <a:prstGeom prst="arc">
                                <a:avLst>
                                  <a:gd name="adj1" fmla="val 16753661"/>
                                  <a:gd name="adj2" fmla="val 20052020"/>
                                </a:avLst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24" name="Arc 23"/>
                            <p:cNvSpPr/>
                            <p:nvPr/>
                          </p:nvSpPr>
                          <p:spPr>
                            <a:xfrm>
                              <a:off x="3136232" y="3733800"/>
                              <a:ext cx="1106905" cy="1122947"/>
                            </a:xfrm>
                            <a:prstGeom prst="arc">
                              <a:avLst>
                                <a:gd name="adj1" fmla="val 11972629"/>
                                <a:gd name="adj2" fmla="val 0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22" name="Arc 21"/>
                          <p:cNvSpPr/>
                          <p:nvPr/>
                        </p:nvSpPr>
                        <p:spPr>
                          <a:xfrm rot="17260795">
                            <a:off x="3668596" y="3723467"/>
                            <a:ext cx="965210" cy="979198"/>
                          </a:xfrm>
                          <a:prstGeom prst="arc">
                            <a:avLst>
                              <a:gd name="adj1" fmla="val 16355082"/>
                              <a:gd name="adj2" fmla="val 21088410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0" name="Arc 19"/>
                        <p:cNvSpPr/>
                        <p:nvPr/>
                      </p:nvSpPr>
                      <p:spPr>
                        <a:xfrm rot="13497160">
                          <a:off x="3355776" y="3330435"/>
                          <a:ext cx="965210" cy="979198"/>
                        </a:xfrm>
                        <a:prstGeom prst="arc">
                          <a:avLst>
                            <a:gd name="adj1" fmla="val 16355082"/>
                            <a:gd name="adj2" fmla="val 20631631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8" name="Arc 17"/>
                      <p:cNvSpPr/>
                      <p:nvPr/>
                    </p:nvSpPr>
                    <p:spPr>
                      <a:xfrm rot="17603151">
                        <a:off x="3416375" y="3145950"/>
                        <a:ext cx="965210" cy="979198"/>
                      </a:xfrm>
                      <a:prstGeom prst="arc">
                        <a:avLst>
                          <a:gd name="adj1" fmla="val 16354051"/>
                          <a:gd name="adj2" fmla="val 20631631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4" name="Straight Arrow Connector 13"/>
                  <p:cNvCxnSpPr/>
                  <p:nvPr/>
                </p:nvCxnSpPr>
                <p:spPr>
                  <a:xfrm flipV="1">
                    <a:off x="3657600" y="2101516"/>
                    <a:ext cx="0" cy="2209666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Arc 5"/>
                <p:cNvSpPr/>
                <p:nvPr/>
              </p:nvSpPr>
              <p:spPr>
                <a:xfrm rot="19030254">
                  <a:off x="3960319" y="2456605"/>
                  <a:ext cx="514350" cy="571500"/>
                </a:xfrm>
                <a:prstGeom prst="arc">
                  <a:avLst>
                    <a:gd name="adj1" fmla="val 16753661"/>
                    <a:gd name="adj2" fmla="val 20784957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Arc 3"/>
              <p:cNvSpPr/>
              <p:nvPr/>
            </p:nvSpPr>
            <p:spPr>
              <a:xfrm rot="3879322">
                <a:off x="5096341" y="3483731"/>
                <a:ext cx="965210" cy="979198"/>
              </a:xfrm>
              <a:prstGeom prst="arc">
                <a:avLst>
                  <a:gd name="adj1" fmla="val 15891964"/>
                  <a:gd name="adj2" fmla="val 20331958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Arc 35"/>
            <p:cNvSpPr/>
            <p:nvPr/>
          </p:nvSpPr>
          <p:spPr>
            <a:xfrm rot="19300499">
              <a:off x="5056895" y="2513399"/>
              <a:ext cx="965210" cy="979198"/>
            </a:xfrm>
            <a:prstGeom prst="arc">
              <a:avLst>
                <a:gd name="adj1" fmla="val 16310788"/>
                <a:gd name="adj2" fmla="val 2044567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0" name="Straight Connector 39"/>
          <p:cNvCxnSpPr/>
          <p:nvPr/>
        </p:nvCxnSpPr>
        <p:spPr>
          <a:xfrm flipV="1">
            <a:off x="3642610" y="2934320"/>
            <a:ext cx="1858780" cy="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783" y="2929326"/>
            <a:ext cx="5206435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33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20573 0.006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3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0631">
            <a:off x="5540071" y="1807843"/>
            <a:ext cx="3188835" cy="2507084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 flipV="1">
            <a:off x="5501390" y="2488369"/>
            <a:ext cx="2" cy="18587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2966289" y="1968286"/>
            <a:ext cx="3069348" cy="2933270"/>
            <a:chOff x="2966289" y="2388006"/>
            <a:chExt cx="3069348" cy="2933270"/>
          </a:xfrm>
        </p:grpSpPr>
        <p:grpSp>
          <p:nvGrpSpPr>
            <p:cNvPr id="2" name="Group 1"/>
            <p:cNvGrpSpPr/>
            <p:nvPr/>
          </p:nvGrpSpPr>
          <p:grpSpPr>
            <a:xfrm>
              <a:off x="2966289" y="2388006"/>
              <a:ext cx="3069348" cy="2933270"/>
              <a:chOff x="2966289" y="1968286"/>
              <a:chExt cx="3069348" cy="293327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966289" y="1968286"/>
                <a:ext cx="3069348" cy="2933270"/>
                <a:chOff x="3519326" y="3490725"/>
                <a:chExt cx="3069348" cy="2933270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3519326" y="3668764"/>
                  <a:ext cx="3069348" cy="2755231"/>
                  <a:chOff x="3519326" y="2101516"/>
                  <a:chExt cx="3069348" cy="2755231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3519326" y="2101516"/>
                    <a:ext cx="3069348" cy="2755231"/>
                    <a:chOff x="2962742" y="2101516"/>
                    <a:chExt cx="3069348" cy="2755231"/>
                  </a:xfrm>
                </p:grpSpPr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2962742" y="3152944"/>
                      <a:ext cx="3069348" cy="1703803"/>
                      <a:chOff x="2962742" y="3152944"/>
                      <a:chExt cx="3069348" cy="1703803"/>
                    </a:xfrm>
                  </p:grpSpPr>
                  <p:sp>
                    <p:nvSpPr>
                      <p:cNvPr id="18" name="Arc 17"/>
                      <p:cNvSpPr/>
                      <p:nvPr/>
                    </p:nvSpPr>
                    <p:spPr>
                      <a:xfrm rot="21203022">
                        <a:off x="2962742" y="3163989"/>
                        <a:ext cx="965210" cy="979198"/>
                      </a:xfrm>
                      <a:prstGeom prst="arc">
                        <a:avLst>
                          <a:gd name="adj1" fmla="val 15891964"/>
                          <a:gd name="adj2" fmla="val 20331958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9" name="Group 18"/>
                      <p:cNvGrpSpPr/>
                      <p:nvPr/>
                    </p:nvGrpSpPr>
                    <p:grpSpPr>
                      <a:xfrm>
                        <a:off x="3136232" y="3152944"/>
                        <a:ext cx="2895858" cy="1703803"/>
                        <a:chOff x="3136232" y="3152944"/>
                        <a:chExt cx="2895858" cy="1703803"/>
                      </a:xfrm>
                    </p:grpSpPr>
                    <p:grpSp>
                      <p:nvGrpSpPr>
                        <p:cNvPr id="20" name="Group 19"/>
                        <p:cNvGrpSpPr/>
                        <p:nvPr/>
                      </p:nvGrpSpPr>
                      <p:grpSpPr>
                        <a:xfrm>
                          <a:off x="3136232" y="3330435"/>
                          <a:ext cx="2895858" cy="1526312"/>
                          <a:chOff x="3136232" y="3330435"/>
                          <a:chExt cx="2895858" cy="1526312"/>
                        </a:xfrm>
                      </p:grpSpPr>
                      <p:grpSp>
                        <p:nvGrpSpPr>
                          <p:cNvPr id="22" name="Group 21"/>
                          <p:cNvGrpSpPr/>
                          <p:nvPr/>
                        </p:nvGrpSpPr>
                        <p:grpSpPr>
                          <a:xfrm>
                            <a:off x="3136232" y="3730461"/>
                            <a:ext cx="2895858" cy="1126286"/>
                            <a:chOff x="3136232" y="3730461"/>
                            <a:chExt cx="2895858" cy="1126286"/>
                          </a:xfrm>
                        </p:grpSpPr>
                        <p:grpSp>
                          <p:nvGrpSpPr>
                            <p:cNvPr id="24" name="Group 23"/>
                            <p:cNvGrpSpPr/>
                            <p:nvPr/>
                          </p:nvGrpSpPr>
                          <p:grpSpPr>
                            <a:xfrm>
                              <a:off x="3136232" y="3733800"/>
                              <a:ext cx="2895858" cy="1122947"/>
                              <a:chOff x="3136232" y="3733800"/>
                              <a:chExt cx="2895858" cy="1122947"/>
                            </a:xfrm>
                          </p:grpSpPr>
                          <p:grpSp>
                            <p:nvGrpSpPr>
                              <p:cNvPr id="26" name="Group 25"/>
                              <p:cNvGrpSpPr/>
                              <p:nvPr/>
                            </p:nvGrpSpPr>
                            <p:grpSpPr>
                              <a:xfrm>
                                <a:off x="3613354" y="4062192"/>
                                <a:ext cx="2418736" cy="514350"/>
                                <a:chOff x="3613354" y="4062192"/>
                                <a:chExt cx="2418736" cy="514350"/>
                              </a:xfrm>
                            </p:grpSpPr>
                            <p:grpSp>
                              <p:nvGrpSpPr>
                                <p:cNvPr id="31" name="Group 30"/>
                                <p:cNvGrpSpPr/>
                                <p:nvPr/>
                              </p:nvGrpSpPr>
                              <p:grpSpPr>
                                <a:xfrm>
                                  <a:off x="3613354" y="4261054"/>
                                  <a:ext cx="2418736" cy="88491"/>
                                  <a:chOff x="3613354" y="4261054"/>
                                  <a:chExt cx="2418736" cy="88491"/>
                                </a:xfrm>
                              </p:grpSpPr>
                              <p:sp>
                                <p:nvSpPr>
                                  <p:cNvPr id="37" name="Oval 36"/>
                                  <p:cNvSpPr/>
                                  <p:nvPr/>
                                </p:nvSpPr>
                                <p:spPr>
                                  <a:xfrm flipV="1">
                                    <a:off x="3613354" y="4261054"/>
                                    <a:ext cx="88491" cy="88491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/>
                                  </a:solidFill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  <p:cxnSp>
                                <p:nvCxnSpPr>
                                  <p:cNvPr id="38" name="Straight Arrow Connector 37"/>
                                  <p:cNvCxnSpPr/>
                                  <p:nvPr/>
                                </p:nvCxnSpPr>
                                <p:spPr>
                                  <a:xfrm>
                                    <a:off x="3657600" y="4306523"/>
                                    <a:ext cx="2374490" cy="0"/>
                                  </a:xfrm>
                                  <a:prstGeom prst="straightConnector1">
                                    <a:avLst/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  <a:tailEnd type="triangle"/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sp>
                              <p:nvSpPr>
                                <p:cNvPr id="29" name="Arc 28"/>
                                <p:cNvSpPr/>
                                <p:nvPr/>
                              </p:nvSpPr>
                              <p:spPr>
                                <a:xfrm rot="2991242">
                                  <a:off x="4970645" y="4033617"/>
                                  <a:ext cx="514350" cy="571500"/>
                                </a:xfrm>
                                <a:prstGeom prst="arc">
                                  <a:avLst>
                                    <a:gd name="adj1" fmla="val 16753661"/>
                                    <a:gd name="adj2" fmla="val 20052020"/>
                                  </a:avLst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27" name="Arc 26"/>
                              <p:cNvSpPr/>
                              <p:nvPr/>
                            </p:nvSpPr>
                            <p:spPr>
                              <a:xfrm>
                                <a:off x="3136232" y="3733800"/>
                                <a:ext cx="1106905" cy="1122947"/>
                              </a:xfrm>
                              <a:prstGeom prst="arc">
                                <a:avLst>
                                  <a:gd name="adj1" fmla="val 11972629"/>
                                  <a:gd name="adj2" fmla="val 0"/>
                                </a:avLst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25" name="Arc 24"/>
                            <p:cNvSpPr/>
                            <p:nvPr/>
                          </p:nvSpPr>
                          <p:spPr>
                            <a:xfrm rot="17260795">
                              <a:off x="3668596" y="3723467"/>
                              <a:ext cx="965210" cy="979198"/>
                            </a:xfrm>
                            <a:prstGeom prst="arc">
                              <a:avLst>
                                <a:gd name="adj1" fmla="val 16355082"/>
                                <a:gd name="adj2" fmla="val 21088410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23" name="Arc 22"/>
                          <p:cNvSpPr/>
                          <p:nvPr/>
                        </p:nvSpPr>
                        <p:spPr>
                          <a:xfrm rot="13497160">
                            <a:off x="3355776" y="3330435"/>
                            <a:ext cx="965210" cy="979198"/>
                          </a:xfrm>
                          <a:prstGeom prst="arc">
                            <a:avLst>
                              <a:gd name="adj1" fmla="val 16355082"/>
                              <a:gd name="adj2" fmla="val 20631631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1" name="Arc 20"/>
                        <p:cNvSpPr/>
                        <p:nvPr/>
                      </p:nvSpPr>
                      <p:spPr>
                        <a:xfrm rot="17603151">
                          <a:off x="3416375" y="3145950"/>
                          <a:ext cx="965210" cy="979198"/>
                        </a:xfrm>
                        <a:prstGeom prst="arc">
                          <a:avLst>
                            <a:gd name="adj1" fmla="val 16354051"/>
                            <a:gd name="adj2" fmla="val 20631631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cxnSp>
                  <p:nvCxnSpPr>
                    <p:cNvPr id="17" name="Straight Arrow Connector 16"/>
                    <p:cNvCxnSpPr/>
                    <p:nvPr/>
                  </p:nvCxnSpPr>
                  <p:spPr>
                    <a:xfrm flipV="1">
                      <a:off x="3657600" y="2101516"/>
                      <a:ext cx="0" cy="2209666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" name="Arc 8"/>
                  <p:cNvSpPr/>
                  <p:nvPr/>
                </p:nvSpPr>
                <p:spPr>
                  <a:xfrm rot="19030254">
                    <a:off x="3960319" y="2456605"/>
                    <a:ext cx="514350" cy="571500"/>
                  </a:xfrm>
                  <a:prstGeom prst="arc">
                    <a:avLst>
                      <a:gd name="adj1" fmla="val 16753661"/>
                      <a:gd name="adj2" fmla="val 20784957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" name="Arc 6"/>
                <p:cNvSpPr/>
                <p:nvPr/>
              </p:nvSpPr>
              <p:spPr>
                <a:xfrm rot="3879322">
                  <a:off x="5096341" y="3483731"/>
                  <a:ext cx="965210" cy="979198"/>
                </a:xfrm>
                <a:prstGeom prst="arc">
                  <a:avLst>
                    <a:gd name="adj1" fmla="val 15891964"/>
                    <a:gd name="adj2" fmla="val 20331958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Arc 3"/>
              <p:cNvSpPr/>
              <p:nvPr/>
            </p:nvSpPr>
            <p:spPr>
              <a:xfrm rot="19300499">
                <a:off x="5056895" y="2513399"/>
                <a:ext cx="965210" cy="979198"/>
              </a:xfrm>
              <a:prstGeom prst="arc">
                <a:avLst>
                  <a:gd name="adj1" fmla="val 16310788"/>
                  <a:gd name="adj2" fmla="val 20445675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 flipV="1">
              <a:off x="3642610" y="2934320"/>
              <a:ext cx="1858780" cy="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6353" y="2318325"/>
            <a:ext cx="5206435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72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3.7037E-6 L 0.00521 0.278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39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114934" y="4904495"/>
            <a:ext cx="6244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CD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পরিবৃত্ত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66289" y="1968286"/>
            <a:ext cx="3069348" cy="2933270"/>
            <a:chOff x="2966289" y="1968286"/>
            <a:chExt cx="3069348" cy="2933270"/>
          </a:xfrm>
        </p:grpSpPr>
        <p:cxnSp>
          <p:nvCxnSpPr>
            <p:cNvPr id="2" name="Straight Connector 1"/>
            <p:cNvCxnSpPr/>
            <p:nvPr/>
          </p:nvCxnSpPr>
          <p:spPr>
            <a:xfrm flipV="1">
              <a:off x="5501390" y="2488369"/>
              <a:ext cx="2" cy="18587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2966289" y="1968286"/>
              <a:ext cx="3069348" cy="2933270"/>
              <a:chOff x="2966289" y="2388006"/>
              <a:chExt cx="3069348" cy="293327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966289" y="2388006"/>
                <a:ext cx="3069348" cy="2933270"/>
                <a:chOff x="2966289" y="1968286"/>
                <a:chExt cx="3069348" cy="2933270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2966289" y="1968286"/>
                  <a:ext cx="3069348" cy="2933270"/>
                  <a:chOff x="3519326" y="3490725"/>
                  <a:chExt cx="3069348" cy="2933270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3519326" y="3668764"/>
                    <a:ext cx="3069348" cy="2755231"/>
                    <a:chOff x="3519326" y="2101516"/>
                    <a:chExt cx="3069348" cy="2755231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3519326" y="2101516"/>
                      <a:ext cx="3069348" cy="2755231"/>
                      <a:chOff x="2962742" y="2101516"/>
                      <a:chExt cx="3069348" cy="2755231"/>
                    </a:xfrm>
                  </p:grpSpPr>
                  <p:grpSp>
                    <p:nvGrpSpPr>
                      <p:cNvPr id="14" name="Group 13"/>
                      <p:cNvGrpSpPr/>
                      <p:nvPr/>
                    </p:nvGrpSpPr>
                    <p:grpSpPr>
                      <a:xfrm>
                        <a:off x="2962742" y="3152944"/>
                        <a:ext cx="3069348" cy="1703803"/>
                        <a:chOff x="2962742" y="3152944"/>
                        <a:chExt cx="3069348" cy="1703803"/>
                      </a:xfrm>
                    </p:grpSpPr>
                    <p:sp>
                      <p:nvSpPr>
                        <p:cNvPr id="16" name="Arc 15"/>
                        <p:cNvSpPr/>
                        <p:nvPr/>
                      </p:nvSpPr>
                      <p:spPr>
                        <a:xfrm rot="21203022">
                          <a:off x="2962742" y="3163989"/>
                          <a:ext cx="965210" cy="979198"/>
                        </a:xfrm>
                        <a:prstGeom prst="arc">
                          <a:avLst>
                            <a:gd name="adj1" fmla="val 15891964"/>
                            <a:gd name="adj2" fmla="val 20331958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grpSp>
                      <p:nvGrpSpPr>
                        <p:cNvPr id="17" name="Group 16"/>
                        <p:cNvGrpSpPr/>
                        <p:nvPr/>
                      </p:nvGrpSpPr>
                      <p:grpSpPr>
                        <a:xfrm>
                          <a:off x="3136232" y="3152944"/>
                          <a:ext cx="2895858" cy="1703803"/>
                          <a:chOff x="3136232" y="3152944"/>
                          <a:chExt cx="2895858" cy="1703803"/>
                        </a:xfrm>
                      </p:grpSpPr>
                      <p:grpSp>
                        <p:nvGrpSpPr>
                          <p:cNvPr id="18" name="Group 17"/>
                          <p:cNvGrpSpPr/>
                          <p:nvPr/>
                        </p:nvGrpSpPr>
                        <p:grpSpPr>
                          <a:xfrm>
                            <a:off x="3136232" y="3330435"/>
                            <a:ext cx="2895858" cy="1526312"/>
                            <a:chOff x="3136232" y="3330435"/>
                            <a:chExt cx="2895858" cy="1526312"/>
                          </a:xfrm>
                        </p:grpSpPr>
                        <p:grpSp>
                          <p:nvGrpSpPr>
                            <p:cNvPr id="20" name="Group 19"/>
                            <p:cNvGrpSpPr/>
                            <p:nvPr/>
                          </p:nvGrpSpPr>
                          <p:grpSpPr>
                            <a:xfrm>
                              <a:off x="3136232" y="3730461"/>
                              <a:ext cx="2895858" cy="1126286"/>
                              <a:chOff x="3136232" y="3730461"/>
                              <a:chExt cx="2895858" cy="1126286"/>
                            </a:xfrm>
                          </p:grpSpPr>
                          <p:grpSp>
                            <p:nvGrpSpPr>
                              <p:cNvPr id="22" name="Group 21"/>
                              <p:cNvGrpSpPr/>
                              <p:nvPr/>
                            </p:nvGrpSpPr>
                            <p:grpSpPr>
                              <a:xfrm>
                                <a:off x="3136232" y="3733800"/>
                                <a:ext cx="2895858" cy="1122947"/>
                                <a:chOff x="3136232" y="3733800"/>
                                <a:chExt cx="2895858" cy="1122947"/>
                              </a:xfrm>
                            </p:grpSpPr>
                            <p:grpSp>
                              <p:nvGrpSpPr>
                                <p:cNvPr id="24" name="Group 23"/>
                                <p:cNvGrpSpPr/>
                                <p:nvPr/>
                              </p:nvGrpSpPr>
                              <p:grpSpPr>
                                <a:xfrm>
                                  <a:off x="3613354" y="4062192"/>
                                  <a:ext cx="2418736" cy="514350"/>
                                  <a:chOff x="3613354" y="4062192"/>
                                  <a:chExt cx="2418736" cy="514350"/>
                                </a:xfrm>
                              </p:grpSpPr>
                              <p:grpSp>
                                <p:nvGrpSpPr>
                                  <p:cNvPr id="29" name="Group 28"/>
                                  <p:cNvGrpSpPr/>
                                  <p:nvPr/>
                                </p:nvGrpSpPr>
                                <p:grpSpPr>
                                  <a:xfrm>
                                    <a:off x="3613354" y="4261054"/>
                                    <a:ext cx="2418736" cy="88491"/>
                                    <a:chOff x="3613354" y="4261054"/>
                                    <a:chExt cx="2418736" cy="88491"/>
                                  </a:xfrm>
                                </p:grpSpPr>
                                <p:sp>
                                  <p:nvSpPr>
                                    <p:cNvPr id="32" name="Oval 31"/>
                                    <p:cNvSpPr/>
                                    <p:nvPr/>
                                  </p:nvSpPr>
                                  <p:spPr>
                                    <a:xfrm flipV="1">
                                      <a:off x="3613354" y="4261054"/>
                                      <a:ext cx="88491" cy="88491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chemeClr val="tx1"/>
                                    </a:solidFill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cxnSp>
                                  <p:nvCxnSpPr>
                                    <p:cNvPr id="33" name="Straight Arrow Connector 32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3657600" y="4306523"/>
                                      <a:ext cx="2374490" cy="0"/>
                                    </a:xfrm>
                                    <a:prstGeom prst="straightConnector1">
                                      <a:avLst/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  <a:tailEnd type="triangle"/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sp>
                                <p:nvSpPr>
                                  <p:cNvPr id="27" name="Arc 26"/>
                                  <p:cNvSpPr/>
                                  <p:nvPr/>
                                </p:nvSpPr>
                                <p:spPr>
                                  <a:xfrm rot="2991242">
                                    <a:off x="4970645" y="4033617"/>
                                    <a:ext cx="514350" cy="571500"/>
                                  </a:xfrm>
                                  <a:prstGeom prst="arc">
                                    <a:avLst>
                                      <a:gd name="adj1" fmla="val 16753661"/>
                                      <a:gd name="adj2" fmla="val 20052020"/>
                                    </a:avLst>
                                  </a:prstGeom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5" name="Arc 24"/>
                                <p:cNvSpPr/>
                                <p:nvPr/>
                              </p:nvSpPr>
                              <p:spPr>
                                <a:xfrm>
                                  <a:off x="3136232" y="3733800"/>
                                  <a:ext cx="1106905" cy="1122947"/>
                                </a:xfrm>
                                <a:prstGeom prst="arc">
                                  <a:avLst>
                                    <a:gd name="adj1" fmla="val 11972629"/>
                                    <a:gd name="adj2" fmla="val 0"/>
                                  </a:avLst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23" name="Arc 22"/>
                              <p:cNvSpPr/>
                              <p:nvPr/>
                            </p:nvSpPr>
                            <p:spPr>
                              <a:xfrm rot="17260795">
                                <a:off x="3668596" y="3723467"/>
                                <a:ext cx="965210" cy="979198"/>
                              </a:xfrm>
                              <a:prstGeom prst="arc">
                                <a:avLst>
                                  <a:gd name="adj1" fmla="val 16355082"/>
                                  <a:gd name="adj2" fmla="val 21088410"/>
                                </a:avLst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21" name="Arc 20"/>
                            <p:cNvSpPr/>
                            <p:nvPr/>
                          </p:nvSpPr>
                          <p:spPr>
                            <a:xfrm rot="13497160">
                              <a:off x="3355776" y="3330435"/>
                              <a:ext cx="965210" cy="979198"/>
                            </a:xfrm>
                            <a:prstGeom prst="arc">
                              <a:avLst>
                                <a:gd name="adj1" fmla="val 16355082"/>
                                <a:gd name="adj2" fmla="val 20631631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19" name="Arc 18"/>
                          <p:cNvSpPr/>
                          <p:nvPr/>
                        </p:nvSpPr>
                        <p:spPr>
                          <a:xfrm rot="17603151">
                            <a:off x="3416375" y="3145950"/>
                            <a:ext cx="965210" cy="979198"/>
                          </a:xfrm>
                          <a:prstGeom prst="arc">
                            <a:avLst>
                              <a:gd name="adj1" fmla="val 16354051"/>
                              <a:gd name="adj2" fmla="val 20631631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</p:grpSp>
                  <p:cxnSp>
                    <p:nvCxnSpPr>
                      <p:cNvPr id="15" name="Straight Arrow Connector 14"/>
                      <p:cNvCxnSpPr/>
                      <p:nvPr/>
                    </p:nvCxnSpPr>
                    <p:spPr>
                      <a:xfrm flipV="1">
                        <a:off x="3657600" y="2101516"/>
                        <a:ext cx="0" cy="2209666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2" name="Arc 11"/>
                    <p:cNvSpPr/>
                    <p:nvPr/>
                  </p:nvSpPr>
                  <p:spPr>
                    <a:xfrm rot="19030254">
                      <a:off x="3960319" y="2456605"/>
                      <a:ext cx="514350" cy="571500"/>
                    </a:xfrm>
                    <a:prstGeom prst="arc">
                      <a:avLst>
                        <a:gd name="adj1" fmla="val 16753661"/>
                        <a:gd name="adj2" fmla="val 20784957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0" name="Arc 9"/>
                  <p:cNvSpPr/>
                  <p:nvPr/>
                </p:nvSpPr>
                <p:spPr>
                  <a:xfrm rot="3879322">
                    <a:off x="5096341" y="3483731"/>
                    <a:ext cx="965210" cy="979198"/>
                  </a:xfrm>
                  <a:prstGeom prst="arc">
                    <a:avLst>
                      <a:gd name="adj1" fmla="val 15891964"/>
                      <a:gd name="adj2" fmla="val 20331958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" name="Arc 6"/>
                <p:cNvSpPr/>
                <p:nvPr/>
              </p:nvSpPr>
              <p:spPr>
                <a:xfrm rot="19300499">
                  <a:off x="5056895" y="2513399"/>
                  <a:ext cx="965210" cy="979198"/>
                </a:xfrm>
                <a:prstGeom prst="arc">
                  <a:avLst>
                    <a:gd name="adj1" fmla="val 16310788"/>
                    <a:gd name="adj2" fmla="val 20445675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" name="Straight Connector 4"/>
              <p:cNvCxnSpPr/>
              <p:nvPr/>
            </p:nvCxnSpPr>
            <p:spPr>
              <a:xfrm flipV="1">
                <a:off x="3642610" y="2934320"/>
                <a:ext cx="1858780" cy="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Rectangle 35"/>
          <p:cNvSpPr/>
          <p:nvPr/>
        </p:nvSpPr>
        <p:spPr>
          <a:xfrm>
            <a:off x="3053417" y="2224847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207552" y="4318780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646718" y="4350461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552625" y="2167702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58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66289" y="1968286"/>
            <a:ext cx="3069348" cy="2933270"/>
            <a:chOff x="2966289" y="1968286"/>
            <a:chExt cx="3069348" cy="2933270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5501390" y="2488369"/>
              <a:ext cx="2" cy="18587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2966289" y="1968286"/>
              <a:ext cx="3069348" cy="2933270"/>
              <a:chOff x="2966289" y="2388006"/>
              <a:chExt cx="3069348" cy="293327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966289" y="2388006"/>
                <a:ext cx="3069348" cy="2933270"/>
                <a:chOff x="2966289" y="1968286"/>
                <a:chExt cx="3069348" cy="293327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966289" y="1968286"/>
                  <a:ext cx="3069348" cy="2933270"/>
                  <a:chOff x="3519326" y="3490725"/>
                  <a:chExt cx="3069348" cy="2933270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3519326" y="3668764"/>
                    <a:ext cx="3069348" cy="2755231"/>
                    <a:chOff x="3519326" y="2101516"/>
                    <a:chExt cx="3069348" cy="2755231"/>
                  </a:xfrm>
                </p:grpSpPr>
                <p:grpSp>
                  <p:nvGrpSpPr>
                    <p:cNvPr id="12" name="Group 11"/>
                    <p:cNvGrpSpPr/>
                    <p:nvPr/>
                  </p:nvGrpSpPr>
                  <p:grpSpPr>
                    <a:xfrm>
                      <a:off x="3519326" y="2101516"/>
                      <a:ext cx="3069348" cy="2755231"/>
                      <a:chOff x="2962742" y="2101516"/>
                      <a:chExt cx="3069348" cy="2755231"/>
                    </a:xfrm>
                  </p:grpSpPr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2962742" y="3152944"/>
                        <a:ext cx="3069348" cy="1703803"/>
                        <a:chOff x="2962742" y="3152944"/>
                        <a:chExt cx="3069348" cy="1703803"/>
                      </a:xfrm>
                    </p:grpSpPr>
                    <p:sp>
                      <p:nvSpPr>
                        <p:cNvPr id="17" name="Arc 16"/>
                        <p:cNvSpPr/>
                        <p:nvPr/>
                      </p:nvSpPr>
                      <p:spPr>
                        <a:xfrm rot="21203022">
                          <a:off x="2962742" y="3163989"/>
                          <a:ext cx="965210" cy="979198"/>
                        </a:xfrm>
                        <a:prstGeom prst="arc">
                          <a:avLst>
                            <a:gd name="adj1" fmla="val 15891964"/>
                            <a:gd name="adj2" fmla="val 20331958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grpSp>
                      <p:nvGrpSpPr>
                        <p:cNvPr id="18" name="Group 17"/>
                        <p:cNvGrpSpPr/>
                        <p:nvPr/>
                      </p:nvGrpSpPr>
                      <p:grpSpPr>
                        <a:xfrm>
                          <a:off x="3136232" y="3152944"/>
                          <a:ext cx="2895858" cy="1703803"/>
                          <a:chOff x="3136232" y="3152944"/>
                          <a:chExt cx="2895858" cy="1703803"/>
                        </a:xfrm>
                      </p:grpSpPr>
                      <p:grpSp>
                        <p:nvGrpSpPr>
                          <p:cNvPr id="19" name="Group 18"/>
                          <p:cNvGrpSpPr/>
                          <p:nvPr/>
                        </p:nvGrpSpPr>
                        <p:grpSpPr>
                          <a:xfrm>
                            <a:off x="3136232" y="3330435"/>
                            <a:ext cx="2895858" cy="1526312"/>
                            <a:chOff x="3136232" y="3330435"/>
                            <a:chExt cx="2895858" cy="1526312"/>
                          </a:xfrm>
                        </p:grpSpPr>
                        <p:grpSp>
                          <p:nvGrpSpPr>
                            <p:cNvPr id="21" name="Group 20"/>
                            <p:cNvGrpSpPr/>
                            <p:nvPr/>
                          </p:nvGrpSpPr>
                          <p:grpSpPr>
                            <a:xfrm>
                              <a:off x="3136232" y="3730461"/>
                              <a:ext cx="2895858" cy="1126286"/>
                              <a:chOff x="3136232" y="3730461"/>
                              <a:chExt cx="2895858" cy="1126286"/>
                            </a:xfrm>
                          </p:grpSpPr>
                          <p:grpSp>
                            <p:nvGrpSpPr>
                              <p:cNvPr id="23" name="Group 22"/>
                              <p:cNvGrpSpPr/>
                              <p:nvPr/>
                            </p:nvGrpSpPr>
                            <p:grpSpPr>
                              <a:xfrm>
                                <a:off x="3136232" y="3733800"/>
                                <a:ext cx="2895858" cy="1122947"/>
                                <a:chOff x="3136232" y="3733800"/>
                                <a:chExt cx="2895858" cy="1122947"/>
                              </a:xfrm>
                            </p:grpSpPr>
                            <p:grpSp>
                              <p:nvGrpSpPr>
                                <p:cNvPr id="25" name="Group 24"/>
                                <p:cNvGrpSpPr/>
                                <p:nvPr/>
                              </p:nvGrpSpPr>
                              <p:grpSpPr>
                                <a:xfrm>
                                  <a:off x="3543300" y="4062192"/>
                                  <a:ext cx="2488790" cy="567828"/>
                                  <a:chOff x="3543300" y="4062192"/>
                                  <a:chExt cx="2488790" cy="567828"/>
                                </a:xfrm>
                              </p:grpSpPr>
                              <p:grpSp>
                                <p:nvGrpSpPr>
                                  <p:cNvPr id="27" name="Group 26"/>
                                  <p:cNvGrpSpPr/>
                                  <p:nvPr/>
                                </p:nvGrpSpPr>
                                <p:grpSpPr>
                                  <a:xfrm>
                                    <a:off x="3543300" y="4261054"/>
                                    <a:ext cx="2488790" cy="367218"/>
                                    <a:chOff x="3543300" y="4261054"/>
                                    <a:chExt cx="2488790" cy="367218"/>
                                  </a:xfrm>
                                </p:grpSpPr>
                                <p:grpSp>
                                  <p:nvGrpSpPr>
                                    <p:cNvPr id="30" name="Group 2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613354" y="4261054"/>
                                      <a:ext cx="2418736" cy="88491"/>
                                      <a:chOff x="3613354" y="4261054"/>
                                      <a:chExt cx="2418736" cy="88491"/>
                                    </a:xfrm>
                                  </p:grpSpPr>
                                  <p:sp>
                                    <p:nvSpPr>
                                      <p:cNvPr id="33" name="Oval 32"/>
                                      <p:cNvSpPr/>
                                      <p:nvPr/>
                                    </p:nvSpPr>
                                    <p:spPr>
                                      <a:xfrm flipV="1">
                                        <a:off x="3613354" y="4261054"/>
                                        <a:ext cx="88491" cy="88491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chemeClr val="tx1"/>
                                      </a:solidFill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  <p:cxnSp>
                                    <p:nvCxnSpPr>
                                      <p:cNvPr id="34" name="Straight Arrow Connector 33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3657600" y="4306523"/>
                                        <a:ext cx="2374490" cy="0"/>
                                      </a:xfrm>
                                      <a:prstGeom prst="straightConnector1">
                                        <a:avLst/>
                                      </a:prstGeom>
                                      <a:ln w="38100">
                                        <a:solidFill>
                                          <a:schemeClr val="tx1"/>
                                        </a:solidFill>
                                        <a:tailEnd type="triangle"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</p:grpSp>
                                <p:sp>
                                  <p:nvSpPr>
                                    <p:cNvPr id="31" name="TextBox 30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3543300" y="4447297"/>
                                      <a:ext cx="228600" cy="18097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prstTxWarp prst="textPlain">
                                        <a:avLst/>
                                      </a:prstTxWarp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b="1" dirty="0" smtClean="0">
                                          <a:latin typeface="NikoshBAN" panose="02000000000000000000" pitchFamily="2" charset="0"/>
                                          <a:cs typeface="NikoshBAN" panose="02000000000000000000" pitchFamily="2" charset="0"/>
                                        </a:rPr>
                                        <a:t>B</a:t>
                                      </a:r>
                                      <a:endParaRPr lang="en-US" b="1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28" name="Arc 27"/>
                                  <p:cNvSpPr/>
                                  <p:nvPr/>
                                </p:nvSpPr>
                                <p:spPr>
                                  <a:xfrm rot="2991242">
                                    <a:off x="4970645" y="4033617"/>
                                    <a:ext cx="514350" cy="571500"/>
                                  </a:xfrm>
                                  <a:prstGeom prst="arc">
                                    <a:avLst>
                                      <a:gd name="adj1" fmla="val 16753661"/>
                                      <a:gd name="adj2" fmla="val 20052020"/>
                                    </a:avLst>
                                  </a:prstGeom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29" name="TextBox 28"/>
                                  <p:cNvSpPr txBox="1"/>
                                  <p:nvPr/>
                                </p:nvSpPr>
                                <p:spPr>
                                  <a:xfrm>
                                    <a:off x="5357726" y="4496670"/>
                                    <a:ext cx="285750" cy="13335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prstTxWarp prst="textPlain">
                                      <a:avLst/>
                                    </a:prstTxWarp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b="1" dirty="0" smtClean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rPr>
                                      <a:t>C</a:t>
                                    </a:r>
                                    <a:endParaRPr lang="en-US" b="1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6" name="Arc 25"/>
                                <p:cNvSpPr/>
                                <p:nvPr/>
                              </p:nvSpPr>
                              <p:spPr>
                                <a:xfrm>
                                  <a:off x="3136232" y="3733800"/>
                                  <a:ext cx="1106905" cy="1122947"/>
                                </a:xfrm>
                                <a:prstGeom prst="arc">
                                  <a:avLst>
                                    <a:gd name="adj1" fmla="val 11972629"/>
                                    <a:gd name="adj2" fmla="val 0"/>
                                  </a:avLst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24" name="Arc 23"/>
                              <p:cNvSpPr/>
                              <p:nvPr/>
                            </p:nvSpPr>
                            <p:spPr>
                              <a:xfrm rot="17260795">
                                <a:off x="3668596" y="3723467"/>
                                <a:ext cx="965210" cy="979198"/>
                              </a:xfrm>
                              <a:prstGeom prst="arc">
                                <a:avLst>
                                  <a:gd name="adj1" fmla="val 16355082"/>
                                  <a:gd name="adj2" fmla="val 21088410"/>
                                </a:avLst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22" name="Arc 21"/>
                            <p:cNvSpPr/>
                            <p:nvPr/>
                          </p:nvSpPr>
                          <p:spPr>
                            <a:xfrm rot="13497160">
                              <a:off x="3355776" y="3330435"/>
                              <a:ext cx="965210" cy="979198"/>
                            </a:xfrm>
                            <a:prstGeom prst="arc">
                              <a:avLst>
                                <a:gd name="adj1" fmla="val 16355082"/>
                                <a:gd name="adj2" fmla="val 20631631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20" name="Arc 19"/>
                          <p:cNvSpPr/>
                          <p:nvPr/>
                        </p:nvSpPr>
                        <p:spPr>
                          <a:xfrm rot="17603151">
                            <a:off x="3416375" y="3145950"/>
                            <a:ext cx="965210" cy="979198"/>
                          </a:xfrm>
                          <a:prstGeom prst="arc">
                            <a:avLst>
                              <a:gd name="adj1" fmla="val 16354051"/>
                              <a:gd name="adj2" fmla="val 20631631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</p:grpSp>
                  <p:cxnSp>
                    <p:nvCxnSpPr>
                      <p:cNvPr id="16" name="Straight Arrow Connector 15"/>
                      <p:cNvCxnSpPr/>
                      <p:nvPr/>
                    </p:nvCxnSpPr>
                    <p:spPr>
                      <a:xfrm flipV="1">
                        <a:off x="3657600" y="2101516"/>
                        <a:ext cx="0" cy="2209666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3" name="Arc 12"/>
                    <p:cNvSpPr/>
                    <p:nvPr/>
                  </p:nvSpPr>
                  <p:spPr>
                    <a:xfrm rot="19030254">
                      <a:off x="3960319" y="2456605"/>
                      <a:ext cx="514350" cy="571500"/>
                    </a:xfrm>
                    <a:prstGeom prst="arc">
                      <a:avLst>
                        <a:gd name="adj1" fmla="val 16753661"/>
                        <a:gd name="adj2" fmla="val 20784957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3834590" y="2336390"/>
                      <a:ext cx="191729" cy="280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</a:t>
                      </a:r>
                    </a:p>
                  </p:txBody>
                </p:sp>
              </p:grpSp>
              <p:sp>
                <p:nvSpPr>
                  <p:cNvPr id="11" name="Arc 10"/>
                  <p:cNvSpPr/>
                  <p:nvPr/>
                </p:nvSpPr>
                <p:spPr>
                  <a:xfrm rot="3879322">
                    <a:off x="5096341" y="3483731"/>
                    <a:ext cx="965210" cy="979198"/>
                  </a:xfrm>
                  <a:prstGeom prst="arc">
                    <a:avLst>
                      <a:gd name="adj1" fmla="val 15891964"/>
                      <a:gd name="adj2" fmla="val 20331958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Arc 7"/>
                <p:cNvSpPr/>
                <p:nvPr/>
              </p:nvSpPr>
              <p:spPr>
                <a:xfrm rot="19300499">
                  <a:off x="5056895" y="2513399"/>
                  <a:ext cx="965210" cy="979198"/>
                </a:xfrm>
                <a:prstGeom prst="arc">
                  <a:avLst>
                    <a:gd name="adj1" fmla="val 16310788"/>
                    <a:gd name="adj2" fmla="val 20445675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689972" y="2136162"/>
                  <a:ext cx="255170" cy="227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D</a:t>
                  </a:r>
                </a:p>
              </p:txBody>
            </p:sp>
          </p:grpSp>
          <p:cxnSp>
            <p:nvCxnSpPr>
              <p:cNvPr id="6" name="Straight Connector 5"/>
              <p:cNvCxnSpPr/>
              <p:nvPr/>
            </p:nvCxnSpPr>
            <p:spPr>
              <a:xfrm flipV="1">
                <a:off x="3642610" y="2934320"/>
                <a:ext cx="1858780" cy="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5" name="Straight Connector 34"/>
          <p:cNvCxnSpPr/>
          <p:nvPr/>
        </p:nvCxnSpPr>
        <p:spPr>
          <a:xfrm>
            <a:off x="3661147" y="2514600"/>
            <a:ext cx="1840243" cy="18413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8358">
            <a:off x="3676139" y="527582"/>
            <a:ext cx="3188835" cy="25070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0135">
            <a:off x="1087426" y="3069179"/>
            <a:ext cx="5206435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4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2.22222E-6 L 0.19861 0.2643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4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66036" y="1740315"/>
            <a:ext cx="3427538" cy="4411108"/>
            <a:chOff x="2078578" y="971202"/>
            <a:chExt cx="3709851" cy="4242803"/>
          </a:xfrm>
          <a:solidFill>
            <a:srgbClr val="FF00FF"/>
          </a:solidFill>
        </p:grpSpPr>
        <p:sp>
          <p:nvSpPr>
            <p:cNvPr id="18" name="TextBox 17"/>
            <p:cNvSpPr txBox="1"/>
            <p:nvPr/>
          </p:nvSpPr>
          <p:spPr>
            <a:xfrm>
              <a:off x="2078578" y="971202"/>
              <a:ext cx="3709851" cy="4242803"/>
            </a:xfrm>
            <a:prstGeom prst="rect">
              <a:avLst/>
            </a:prstGeom>
            <a:grpFill/>
            <a:ln w="57150"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4582" y="2920427"/>
              <a:ext cx="3505601" cy="46998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 আব্দুল মজিদ মিঞা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42500" y="3425053"/>
              <a:ext cx="2777683" cy="26039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গণিত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14582" y="3697708"/>
              <a:ext cx="3614937" cy="40831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কামাল বাজার ফাজিল মাদরাসা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03090" y="4237069"/>
              <a:ext cx="3105566" cy="25571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বিশ্বনাথ , সিলেট ।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84387" y="4607723"/>
              <a:ext cx="2765989" cy="2666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Mobile-01720565252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4582" y="4913358"/>
              <a:ext cx="3614937" cy="277764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1600" b="1" dirty="0" smtClean="0"/>
                <a:t>E-mail:- mazidmiyan31@gmail.com</a:t>
              </a:r>
              <a:endParaRPr lang="en-US" sz="1600" b="1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4835" y="1139148"/>
              <a:ext cx="1540128" cy="1711905"/>
            </a:xfrm>
            <a:prstGeom prst="ellipse">
              <a:avLst/>
            </a:prstGeom>
            <a:grpFill/>
            <a:ln w="63500" cap="rnd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26" name="Group 25"/>
          <p:cNvGrpSpPr/>
          <p:nvPr/>
        </p:nvGrpSpPr>
        <p:grpSpPr>
          <a:xfrm>
            <a:off x="5235677" y="1740315"/>
            <a:ext cx="3406877" cy="4413631"/>
            <a:chOff x="2214879" y="549036"/>
            <a:chExt cx="4421448" cy="5491547"/>
          </a:xfrm>
          <a:solidFill>
            <a:srgbClr val="FF00FF"/>
          </a:solidFill>
        </p:grpSpPr>
        <p:sp>
          <p:nvSpPr>
            <p:cNvPr id="27" name="TextBox 26"/>
            <p:cNvSpPr txBox="1"/>
            <p:nvPr/>
          </p:nvSpPr>
          <p:spPr>
            <a:xfrm>
              <a:off x="2214879" y="549036"/>
              <a:ext cx="4421448" cy="5491547"/>
            </a:xfrm>
            <a:prstGeom prst="rect">
              <a:avLst/>
            </a:prstGeom>
            <a:grpFill/>
            <a:ln w="57150"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26627" y="3704598"/>
              <a:ext cx="3807752" cy="494279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–</a:t>
              </a:r>
              <a:r>
                <a:rPr lang="en-US" sz="11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en-US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/ </a:t>
              </a:r>
              <a:r>
                <a:rPr lang="en-US" sz="11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r>
                <a:rPr lang="en-US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1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26627" y="4270507"/>
              <a:ext cx="3613955" cy="434080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   –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26627" y="4704587"/>
              <a:ext cx="3613955" cy="469033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–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অষ্টম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8913" y="986303"/>
              <a:ext cx="1923371" cy="2201246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2" name="Down Ribbon 31"/>
          <p:cNvSpPr/>
          <p:nvPr/>
        </p:nvSpPr>
        <p:spPr>
          <a:xfrm>
            <a:off x="485046" y="506650"/>
            <a:ext cx="8174239" cy="879734"/>
          </a:xfrm>
          <a:prstGeom prst="ribbon">
            <a:avLst/>
          </a:prstGeom>
          <a:solidFill>
            <a:srgbClr val="00B0F0"/>
          </a:solidFill>
          <a:ln w="1270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60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6000" dirty="0" smtClean="0">
                <a:solidFill>
                  <a:srgbClr val="F757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IN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364006" y="1869716"/>
            <a:ext cx="416318" cy="4132884"/>
            <a:chOff x="4418097" y="2115403"/>
            <a:chExt cx="458533" cy="3712191"/>
          </a:xfrm>
        </p:grpSpPr>
        <p:cxnSp>
          <p:nvCxnSpPr>
            <p:cNvPr id="34" name="Straight Connector 33"/>
            <p:cNvCxnSpPr/>
            <p:nvPr/>
          </p:nvCxnSpPr>
          <p:spPr>
            <a:xfrm flipH="1" flipV="1">
              <a:off x="4629132" y="2115403"/>
              <a:ext cx="65698" cy="3712191"/>
            </a:xfrm>
            <a:prstGeom prst="line">
              <a:avLst/>
            </a:prstGeom>
            <a:ln w="82550" cmpd="thickThin">
              <a:gradFill>
                <a:gsLst>
                  <a:gs pos="13000">
                    <a:srgbClr val="002060"/>
                  </a:gs>
                  <a:gs pos="39000">
                    <a:srgbClr val="FFFF00"/>
                  </a:gs>
                  <a:gs pos="62000">
                    <a:srgbClr val="FFC000"/>
                  </a:gs>
                  <a:gs pos="89000">
                    <a:srgbClr val="C00000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876630" y="2897831"/>
              <a:ext cx="0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4418097" y="2897831"/>
              <a:ext cx="27708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6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 flipV="1">
            <a:off x="3695841" y="3010775"/>
            <a:ext cx="1871949" cy="18719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3010533" y="2499214"/>
            <a:ext cx="3069348" cy="2933270"/>
            <a:chOff x="2966289" y="1968286"/>
            <a:chExt cx="3069348" cy="2933270"/>
          </a:xfrm>
        </p:grpSpPr>
        <p:grpSp>
          <p:nvGrpSpPr>
            <p:cNvPr id="39" name="Group 38"/>
            <p:cNvGrpSpPr/>
            <p:nvPr/>
          </p:nvGrpSpPr>
          <p:grpSpPr>
            <a:xfrm>
              <a:off x="2966289" y="1968286"/>
              <a:ext cx="3069348" cy="2933270"/>
              <a:chOff x="2966289" y="1968286"/>
              <a:chExt cx="3069348" cy="2933270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V="1">
                <a:off x="5501390" y="2488369"/>
                <a:ext cx="2" cy="185877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/>
              <p:cNvGrpSpPr/>
              <p:nvPr/>
            </p:nvGrpSpPr>
            <p:grpSpPr>
              <a:xfrm>
                <a:off x="2966289" y="1968286"/>
                <a:ext cx="3069348" cy="2933270"/>
                <a:chOff x="2966289" y="2388006"/>
                <a:chExt cx="3069348" cy="2933270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2966289" y="2388006"/>
                  <a:ext cx="3069348" cy="2933270"/>
                  <a:chOff x="2966289" y="1968286"/>
                  <a:chExt cx="3069348" cy="2933270"/>
                </a:xfrm>
              </p:grpSpPr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2966289" y="1968286"/>
                    <a:ext cx="3069348" cy="2933270"/>
                    <a:chOff x="3519326" y="3490725"/>
                    <a:chExt cx="3069348" cy="2933270"/>
                  </a:xfrm>
                </p:grpSpPr>
                <p:grpSp>
                  <p:nvGrpSpPr>
                    <p:cNvPr id="10" name="Group 9"/>
                    <p:cNvGrpSpPr/>
                    <p:nvPr/>
                  </p:nvGrpSpPr>
                  <p:grpSpPr>
                    <a:xfrm>
                      <a:off x="3519326" y="3668764"/>
                      <a:ext cx="3069348" cy="2755231"/>
                      <a:chOff x="3519326" y="2101516"/>
                      <a:chExt cx="3069348" cy="2755231"/>
                    </a:xfrm>
                  </p:grpSpPr>
                  <p:grpSp>
                    <p:nvGrpSpPr>
                      <p:cNvPr id="12" name="Group 11"/>
                      <p:cNvGrpSpPr/>
                      <p:nvPr/>
                    </p:nvGrpSpPr>
                    <p:grpSpPr>
                      <a:xfrm>
                        <a:off x="3519326" y="2101516"/>
                        <a:ext cx="3069348" cy="2755231"/>
                        <a:chOff x="2962742" y="2101516"/>
                        <a:chExt cx="3069348" cy="2755231"/>
                      </a:xfrm>
                    </p:grpSpPr>
                    <p:grpSp>
                      <p:nvGrpSpPr>
                        <p:cNvPr id="15" name="Group 14"/>
                        <p:cNvGrpSpPr/>
                        <p:nvPr/>
                      </p:nvGrpSpPr>
                      <p:grpSpPr>
                        <a:xfrm>
                          <a:off x="2962742" y="3152944"/>
                          <a:ext cx="3069348" cy="1703803"/>
                          <a:chOff x="2962742" y="3152944"/>
                          <a:chExt cx="3069348" cy="1703803"/>
                        </a:xfrm>
                      </p:grpSpPr>
                      <p:sp>
                        <p:nvSpPr>
                          <p:cNvPr id="17" name="Arc 16"/>
                          <p:cNvSpPr/>
                          <p:nvPr/>
                        </p:nvSpPr>
                        <p:spPr>
                          <a:xfrm rot="21203022">
                            <a:off x="2962742" y="3163989"/>
                            <a:ext cx="965210" cy="979198"/>
                          </a:xfrm>
                          <a:prstGeom prst="arc">
                            <a:avLst>
                              <a:gd name="adj1" fmla="val 15891964"/>
                              <a:gd name="adj2" fmla="val 20331958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grpSp>
                        <p:nvGrpSpPr>
                          <p:cNvPr id="18" name="Group 17"/>
                          <p:cNvGrpSpPr/>
                          <p:nvPr/>
                        </p:nvGrpSpPr>
                        <p:grpSpPr>
                          <a:xfrm>
                            <a:off x="3136232" y="3152944"/>
                            <a:ext cx="2895858" cy="1703803"/>
                            <a:chOff x="3136232" y="3152944"/>
                            <a:chExt cx="2895858" cy="1703803"/>
                          </a:xfrm>
                        </p:grpSpPr>
                        <p:grpSp>
                          <p:nvGrpSpPr>
                            <p:cNvPr id="19" name="Group 18"/>
                            <p:cNvGrpSpPr/>
                            <p:nvPr/>
                          </p:nvGrpSpPr>
                          <p:grpSpPr>
                            <a:xfrm>
                              <a:off x="3136232" y="3330435"/>
                              <a:ext cx="2895858" cy="1526312"/>
                              <a:chOff x="3136232" y="3330435"/>
                              <a:chExt cx="2895858" cy="1526312"/>
                            </a:xfrm>
                          </p:grpSpPr>
                          <p:grpSp>
                            <p:nvGrpSpPr>
                              <p:cNvPr id="21" name="Group 20"/>
                              <p:cNvGrpSpPr/>
                              <p:nvPr/>
                            </p:nvGrpSpPr>
                            <p:grpSpPr>
                              <a:xfrm>
                                <a:off x="3136232" y="3730461"/>
                                <a:ext cx="2895858" cy="1126286"/>
                                <a:chOff x="3136232" y="3730461"/>
                                <a:chExt cx="2895858" cy="1126286"/>
                              </a:xfrm>
                            </p:grpSpPr>
                            <p:grpSp>
                              <p:nvGrpSpPr>
                                <p:cNvPr id="23" name="Group 22"/>
                                <p:cNvGrpSpPr/>
                                <p:nvPr/>
                              </p:nvGrpSpPr>
                              <p:grpSpPr>
                                <a:xfrm>
                                  <a:off x="3136232" y="3733800"/>
                                  <a:ext cx="2895858" cy="1122947"/>
                                  <a:chOff x="3136232" y="3733800"/>
                                  <a:chExt cx="2895858" cy="1122947"/>
                                </a:xfrm>
                              </p:grpSpPr>
                              <p:grpSp>
                                <p:nvGrpSpPr>
                                  <p:cNvPr id="25" name="Group 24"/>
                                  <p:cNvGrpSpPr/>
                                  <p:nvPr/>
                                </p:nvGrpSpPr>
                                <p:grpSpPr>
                                  <a:xfrm>
                                    <a:off x="3543300" y="4062192"/>
                                    <a:ext cx="2488790" cy="567828"/>
                                    <a:chOff x="3543300" y="4062192"/>
                                    <a:chExt cx="2488790" cy="567828"/>
                                  </a:xfrm>
                                </p:grpSpPr>
                                <p:grpSp>
                                  <p:nvGrpSpPr>
                                    <p:cNvPr id="27" name="Group 26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543300" y="4261054"/>
                                      <a:ext cx="2488790" cy="367218"/>
                                      <a:chOff x="3543300" y="4261054"/>
                                      <a:chExt cx="2488790" cy="367218"/>
                                    </a:xfrm>
                                  </p:grpSpPr>
                                  <p:grpSp>
                                    <p:nvGrpSpPr>
                                      <p:cNvPr id="30" name="Group 29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613354" y="4261054"/>
                                        <a:ext cx="2418736" cy="88491"/>
                                        <a:chOff x="3613354" y="4261054"/>
                                        <a:chExt cx="2418736" cy="88491"/>
                                      </a:xfrm>
                                    </p:grpSpPr>
                                    <p:sp>
                                      <p:nvSpPr>
                                        <p:cNvPr id="33" name="Oval 32"/>
                                        <p:cNvSpPr/>
                                        <p:nvPr/>
                                      </p:nvSpPr>
                                      <p:spPr>
                                        <a:xfrm flipV="1">
                                          <a:off x="3613354" y="4261054"/>
                                          <a:ext cx="88491" cy="88491"/>
                                        </a:xfrm>
                                        <a:prstGeom prst="ellipse">
                                          <a:avLst/>
                                        </a:prstGeom>
                                        <a:solidFill>
                                          <a:schemeClr val="tx1"/>
                                        </a:solidFill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  <p:cxnSp>
                                      <p:nvCxnSpPr>
                                        <p:cNvPr id="34" name="Straight Arrow Connector 33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3657600" y="4306523"/>
                                          <a:ext cx="2374490" cy="0"/>
                                        </a:xfrm>
                                        <a:prstGeom prst="straightConnector1">
                                          <a:avLst/>
                                        </a:prstGeom>
                                        <a:ln w="38100">
                                          <a:solidFill>
                                            <a:schemeClr val="tx1"/>
                                          </a:solidFill>
                                          <a:tailEnd type="triangle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sp>
                                    <p:nvSpPr>
                                      <p:cNvPr id="31" name="TextBox 30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3543300" y="4447297"/>
                                        <a:ext cx="228600" cy="18097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prstTxWarp prst="textPlain">
                                          <a:avLst/>
                                        </a:prstTxWarp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US" b="1" dirty="0" smtClean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rPr>
                                          <a:t>B</a:t>
                                        </a:r>
                                        <a:endParaRPr lang="en-US" b="1" dirty="0">
                                          <a:latin typeface="NikoshBAN" panose="02000000000000000000" pitchFamily="2" charset="0"/>
                                          <a:cs typeface="NikoshBAN" panose="02000000000000000000" pitchFamily="2" charset="0"/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8" name="Arc 27"/>
                                    <p:cNvSpPr/>
                                    <p:nvPr/>
                                  </p:nvSpPr>
                                  <p:spPr>
                                    <a:xfrm rot="2991242">
                                      <a:off x="4970645" y="4033617"/>
                                      <a:ext cx="514350" cy="571500"/>
                                    </a:xfrm>
                                    <a:prstGeom prst="arc">
                                      <a:avLst>
                                        <a:gd name="adj1" fmla="val 16753661"/>
                                        <a:gd name="adj2" fmla="val 20052020"/>
                                      </a:avLst>
                                    </a:prstGeom>
                                    <a:ln w="3810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sp>
                                  <p:nvSpPr>
                                    <p:cNvPr id="29" name="TextBox 28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5357726" y="4496670"/>
                                      <a:ext cx="285750" cy="133350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prstTxWarp prst="textPlain">
                                        <a:avLst/>
                                      </a:prstTxWarp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b="1" dirty="0" smtClean="0">
                                          <a:latin typeface="NikoshBAN" panose="02000000000000000000" pitchFamily="2" charset="0"/>
                                          <a:cs typeface="NikoshBAN" panose="02000000000000000000" pitchFamily="2" charset="0"/>
                                        </a:rPr>
                                        <a:t>C</a:t>
                                      </a:r>
                                      <a:endParaRPr lang="en-US" b="1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26" name="Arc 25"/>
                                  <p:cNvSpPr/>
                                  <p:nvPr/>
                                </p:nvSpPr>
                                <p:spPr>
                                  <a:xfrm>
                                    <a:off x="3136232" y="3733800"/>
                                    <a:ext cx="1106905" cy="1122947"/>
                                  </a:xfrm>
                                  <a:prstGeom prst="arc">
                                    <a:avLst>
                                      <a:gd name="adj1" fmla="val 11972629"/>
                                      <a:gd name="adj2" fmla="val 0"/>
                                    </a:avLst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4" name="Arc 23"/>
                                <p:cNvSpPr/>
                                <p:nvPr/>
                              </p:nvSpPr>
                              <p:spPr>
                                <a:xfrm rot="17260795">
                                  <a:off x="3668596" y="3723467"/>
                                  <a:ext cx="965210" cy="979198"/>
                                </a:xfrm>
                                <a:prstGeom prst="arc">
                                  <a:avLst>
                                    <a:gd name="adj1" fmla="val 16355082"/>
                                    <a:gd name="adj2" fmla="val 21088410"/>
                                  </a:avLst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22" name="Arc 21"/>
                              <p:cNvSpPr/>
                              <p:nvPr/>
                            </p:nvSpPr>
                            <p:spPr>
                              <a:xfrm rot="13497160">
                                <a:off x="3355776" y="3330435"/>
                                <a:ext cx="965210" cy="979198"/>
                              </a:xfrm>
                              <a:prstGeom prst="arc">
                                <a:avLst>
                                  <a:gd name="adj1" fmla="val 16355082"/>
                                  <a:gd name="adj2" fmla="val 20631631"/>
                                </a:avLst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20" name="Arc 19"/>
                            <p:cNvSpPr/>
                            <p:nvPr/>
                          </p:nvSpPr>
                          <p:spPr>
                            <a:xfrm rot="17603151">
                              <a:off x="3416375" y="3145950"/>
                              <a:ext cx="965210" cy="979198"/>
                            </a:xfrm>
                            <a:prstGeom prst="arc">
                              <a:avLst>
                                <a:gd name="adj1" fmla="val 16354051"/>
                                <a:gd name="adj2" fmla="val 20631631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</p:grpSp>
                    <p:cxnSp>
                      <p:nvCxnSpPr>
                        <p:cNvPr id="16" name="Straight Arrow Connector 15"/>
                        <p:cNvCxnSpPr/>
                        <p:nvPr/>
                      </p:nvCxnSpPr>
                      <p:spPr>
                        <a:xfrm flipV="1">
                          <a:off x="3657600" y="2101516"/>
                          <a:ext cx="0" cy="2209666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3" name="Arc 12"/>
                      <p:cNvSpPr/>
                      <p:nvPr/>
                    </p:nvSpPr>
                    <p:spPr>
                      <a:xfrm rot="19030254">
                        <a:off x="3960319" y="2456605"/>
                        <a:ext cx="514350" cy="571500"/>
                      </a:xfrm>
                      <a:prstGeom prst="arc">
                        <a:avLst>
                          <a:gd name="adj1" fmla="val 16753661"/>
                          <a:gd name="adj2" fmla="val 20784957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TextBox 13"/>
                      <p:cNvSpPr txBox="1"/>
                      <p:nvPr/>
                    </p:nvSpPr>
                    <p:spPr>
                      <a:xfrm>
                        <a:off x="3834590" y="2336390"/>
                        <a:ext cx="191729" cy="280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A</a:t>
                        </a:r>
                      </a:p>
                    </p:txBody>
                  </p:sp>
                </p:grpSp>
                <p:sp>
                  <p:nvSpPr>
                    <p:cNvPr id="11" name="Arc 10"/>
                    <p:cNvSpPr/>
                    <p:nvPr/>
                  </p:nvSpPr>
                  <p:spPr>
                    <a:xfrm rot="3879322">
                      <a:off x="5096341" y="3483731"/>
                      <a:ext cx="965210" cy="979198"/>
                    </a:xfrm>
                    <a:prstGeom prst="arc">
                      <a:avLst>
                        <a:gd name="adj1" fmla="val 15891964"/>
                        <a:gd name="adj2" fmla="val 20331958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" name="Arc 7"/>
                  <p:cNvSpPr/>
                  <p:nvPr/>
                </p:nvSpPr>
                <p:spPr>
                  <a:xfrm rot="19300499">
                    <a:off x="5056895" y="2513399"/>
                    <a:ext cx="965210" cy="979198"/>
                  </a:xfrm>
                  <a:prstGeom prst="arc">
                    <a:avLst>
                      <a:gd name="adj1" fmla="val 16310788"/>
                      <a:gd name="adj2" fmla="val 20445675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689972" y="2136162"/>
                    <a:ext cx="163003" cy="1788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D</a:t>
                    </a:r>
                  </a:p>
                </p:txBody>
              </p:sp>
            </p:grp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3642610" y="2934320"/>
                  <a:ext cx="1858780" cy="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1" name="Straight Connector 40"/>
            <p:cNvCxnSpPr/>
            <p:nvPr/>
          </p:nvCxnSpPr>
          <p:spPr>
            <a:xfrm>
              <a:off x="3661147" y="2514600"/>
              <a:ext cx="1862399" cy="18413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8344">
            <a:off x="1804042" y="1896814"/>
            <a:ext cx="3188835" cy="25070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1759" y="5369950"/>
            <a:ext cx="7943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ABCD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AC ও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BD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কর্ণদ্বয়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O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01997" y="3827037"/>
            <a:ext cx="228600" cy="1809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5115">
            <a:off x="2942416" y="3564731"/>
            <a:ext cx="5206435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18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208 L 0.20625 -0.27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961127" y="1983023"/>
            <a:ext cx="3069348" cy="2933270"/>
            <a:chOff x="2961127" y="1983023"/>
            <a:chExt cx="3069348" cy="2933270"/>
          </a:xfrm>
        </p:grpSpPr>
        <p:grpSp>
          <p:nvGrpSpPr>
            <p:cNvPr id="40" name="Group 39"/>
            <p:cNvGrpSpPr/>
            <p:nvPr/>
          </p:nvGrpSpPr>
          <p:grpSpPr>
            <a:xfrm>
              <a:off x="2961127" y="1983023"/>
              <a:ext cx="3069348" cy="2933270"/>
              <a:chOff x="3010533" y="2499214"/>
              <a:chExt cx="3069348" cy="2933270"/>
            </a:xfrm>
          </p:grpSpPr>
          <p:cxnSp>
            <p:nvCxnSpPr>
              <p:cNvPr id="2" name="Straight Connector 1"/>
              <p:cNvCxnSpPr/>
              <p:nvPr/>
            </p:nvCxnSpPr>
            <p:spPr>
              <a:xfrm flipV="1">
                <a:off x="3695841" y="3010775"/>
                <a:ext cx="1871949" cy="187194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Group 2"/>
              <p:cNvGrpSpPr/>
              <p:nvPr/>
            </p:nvGrpSpPr>
            <p:grpSpPr>
              <a:xfrm>
                <a:off x="3010533" y="2499214"/>
                <a:ext cx="3069348" cy="2933270"/>
                <a:chOff x="2966289" y="1968286"/>
                <a:chExt cx="3069348" cy="293327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2966289" y="1968286"/>
                  <a:ext cx="3069348" cy="2933270"/>
                  <a:chOff x="2966289" y="1968286"/>
                  <a:chExt cx="3069348" cy="2933270"/>
                </a:xfrm>
              </p:grpSpPr>
              <p:cxnSp>
                <p:nvCxnSpPr>
                  <p:cNvPr id="6" name="Straight Connector 5"/>
                  <p:cNvCxnSpPr/>
                  <p:nvPr/>
                </p:nvCxnSpPr>
                <p:spPr>
                  <a:xfrm flipV="1">
                    <a:off x="5501390" y="2488369"/>
                    <a:ext cx="2" cy="185877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2966289" y="1968286"/>
                    <a:ext cx="3069348" cy="2933270"/>
                    <a:chOff x="2966289" y="2388006"/>
                    <a:chExt cx="3069348" cy="2933270"/>
                  </a:xfrm>
                </p:grpSpPr>
                <p:grpSp>
                  <p:nvGrpSpPr>
                    <p:cNvPr id="8" name="Group 7"/>
                    <p:cNvGrpSpPr/>
                    <p:nvPr/>
                  </p:nvGrpSpPr>
                  <p:grpSpPr>
                    <a:xfrm>
                      <a:off x="2966289" y="2388006"/>
                      <a:ext cx="3069348" cy="2933270"/>
                      <a:chOff x="2966289" y="1968286"/>
                      <a:chExt cx="3069348" cy="2933270"/>
                    </a:xfrm>
                  </p:grpSpPr>
                  <p:grpSp>
                    <p:nvGrpSpPr>
                      <p:cNvPr id="10" name="Group 9"/>
                      <p:cNvGrpSpPr/>
                      <p:nvPr/>
                    </p:nvGrpSpPr>
                    <p:grpSpPr>
                      <a:xfrm>
                        <a:off x="2966289" y="1968286"/>
                        <a:ext cx="3069348" cy="2933270"/>
                        <a:chOff x="3519326" y="3490725"/>
                        <a:chExt cx="3069348" cy="2933270"/>
                      </a:xfrm>
                    </p:grpSpPr>
                    <p:grpSp>
                      <p:nvGrpSpPr>
                        <p:cNvPr id="13" name="Group 12"/>
                        <p:cNvGrpSpPr/>
                        <p:nvPr/>
                      </p:nvGrpSpPr>
                      <p:grpSpPr>
                        <a:xfrm>
                          <a:off x="3519326" y="3660967"/>
                          <a:ext cx="3069348" cy="2763028"/>
                          <a:chOff x="3519326" y="2093719"/>
                          <a:chExt cx="3069348" cy="2763028"/>
                        </a:xfrm>
                      </p:grpSpPr>
                      <p:grpSp>
                        <p:nvGrpSpPr>
                          <p:cNvPr id="15" name="Group 14"/>
                          <p:cNvGrpSpPr/>
                          <p:nvPr/>
                        </p:nvGrpSpPr>
                        <p:grpSpPr>
                          <a:xfrm>
                            <a:off x="3519326" y="2093719"/>
                            <a:ext cx="3069348" cy="2763028"/>
                            <a:chOff x="2962742" y="2093719"/>
                            <a:chExt cx="3069348" cy="2763028"/>
                          </a:xfrm>
                        </p:grpSpPr>
                        <p:grpSp>
                          <p:nvGrpSpPr>
                            <p:cNvPr id="18" name="Group 17"/>
                            <p:cNvGrpSpPr/>
                            <p:nvPr/>
                          </p:nvGrpSpPr>
                          <p:grpSpPr>
                            <a:xfrm>
                              <a:off x="2962742" y="3152944"/>
                              <a:ext cx="3069348" cy="1703803"/>
                              <a:chOff x="2962742" y="3152944"/>
                              <a:chExt cx="3069348" cy="1703803"/>
                            </a:xfrm>
                          </p:grpSpPr>
                          <p:sp>
                            <p:nvSpPr>
                              <p:cNvPr id="20" name="Arc 19"/>
                              <p:cNvSpPr/>
                              <p:nvPr/>
                            </p:nvSpPr>
                            <p:spPr>
                              <a:xfrm rot="21203022">
                                <a:off x="2962742" y="3163989"/>
                                <a:ext cx="965210" cy="979198"/>
                              </a:xfrm>
                              <a:prstGeom prst="arc">
                                <a:avLst>
                                  <a:gd name="adj1" fmla="val 15891964"/>
                                  <a:gd name="adj2" fmla="val 20331958"/>
                                </a:avLst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21" name="Group 20"/>
                              <p:cNvGrpSpPr/>
                              <p:nvPr/>
                            </p:nvGrpSpPr>
                            <p:grpSpPr>
                              <a:xfrm>
                                <a:off x="3136232" y="3152944"/>
                                <a:ext cx="2895858" cy="1703803"/>
                                <a:chOff x="3136232" y="3152944"/>
                                <a:chExt cx="2895858" cy="1703803"/>
                              </a:xfrm>
                            </p:grpSpPr>
                            <p:grpSp>
                              <p:nvGrpSpPr>
                                <p:cNvPr id="22" name="Group 21"/>
                                <p:cNvGrpSpPr/>
                                <p:nvPr/>
                              </p:nvGrpSpPr>
                              <p:grpSpPr>
                                <a:xfrm>
                                  <a:off x="3136232" y="3330435"/>
                                  <a:ext cx="2895858" cy="1526312"/>
                                  <a:chOff x="3136232" y="3330435"/>
                                  <a:chExt cx="2895858" cy="1526312"/>
                                </a:xfrm>
                              </p:grpSpPr>
                              <p:grpSp>
                                <p:nvGrpSpPr>
                                  <p:cNvPr id="24" name="Group 23"/>
                                  <p:cNvGrpSpPr/>
                                  <p:nvPr/>
                                </p:nvGrpSpPr>
                                <p:grpSpPr>
                                  <a:xfrm>
                                    <a:off x="3136232" y="3730461"/>
                                    <a:ext cx="2895858" cy="1126286"/>
                                    <a:chOff x="3136232" y="3730461"/>
                                    <a:chExt cx="2895858" cy="1126286"/>
                                  </a:xfrm>
                                </p:grpSpPr>
                                <p:grpSp>
                                  <p:nvGrpSpPr>
                                    <p:cNvPr id="26" name="Group 25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136232" y="3733800"/>
                                      <a:ext cx="2895858" cy="1122947"/>
                                      <a:chOff x="3136232" y="3733800"/>
                                      <a:chExt cx="2895858" cy="1122947"/>
                                    </a:xfrm>
                                  </p:grpSpPr>
                                  <p:grpSp>
                                    <p:nvGrpSpPr>
                                      <p:cNvPr id="28" name="Group 27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543300" y="4062192"/>
                                        <a:ext cx="2488790" cy="567828"/>
                                        <a:chOff x="3543300" y="4062192"/>
                                        <a:chExt cx="2488790" cy="567828"/>
                                      </a:xfrm>
                                    </p:grpSpPr>
                                    <p:grpSp>
                                      <p:nvGrpSpPr>
                                        <p:cNvPr id="30" name="Group 29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543300" y="4246306"/>
                                          <a:ext cx="2488790" cy="381966"/>
                                          <a:chOff x="3543300" y="4246306"/>
                                          <a:chExt cx="2488790" cy="381966"/>
                                        </a:xfrm>
                                      </p:grpSpPr>
                                      <p:grpSp>
                                        <p:nvGrpSpPr>
                                          <p:cNvPr id="33" name="Group 32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628102" y="4246306"/>
                                            <a:ext cx="2403988" cy="88491"/>
                                            <a:chOff x="3628102" y="4246306"/>
                                            <a:chExt cx="2403988" cy="88491"/>
                                          </a:xfrm>
                                        </p:grpSpPr>
                                        <p:sp>
                                          <p:nvSpPr>
                                            <p:cNvPr id="36" name="Oval 35"/>
                                            <p:cNvSpPr/>
                                            <p:nvPr/>
                                          </p:nvSpPr>
                                          <p:spPr>
                                            <a:xfrm flipV="1">
                                              <a:off x="3628102" y="4246306"/>
                                              <a:ext cx="88491" cy="88491"/>
                                            </a:xfrm>
                                            <a:prstGeom prst="ellipse">
                                              <a:avLst/>
                                            </a:prstGeom>
                                            <a:solidFill>
                                              <a:schemeClr val="tx1"/>
                                            </a:solidFill>
                                            <a:ln>
                                              <a:solidFill>
                                                <a:schemeClr val="tx1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US"/>
                                            </a:p>
                                          </p:txBody>
                                        </p:sp>
                                        <p:cxnSp>
                                          <p:nvCxnSpPr>
                                            <p:cNvPr id="37" name="Straight Arrow Connector 36"/>
                                            <p:cNvCxnSpPr/>
                                            <p:nvPr/>
                                          </p:nvCxnSpPr>
                                          <p:spPr>
                                            <a:xfrm>
                                              <a:off x="3657600" y="4306523"/>
                                              <a:ext cx="2374490" cy="0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ln w="38100">
                                              <a:solidFill>
                                                <a:schemeClr val="tx1"/>
                                              </a:solidFill>
                                              <a:tailEnd type="triangle"/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</p:grpSp>
                                      <p:sp>
                                        <p:nvSpPr>
                                          <p:cNvPr id="34" name="TextBox 33"/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3543300" y="4447297"/>
                                            <a:ext cx="228600" cy="180975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square" rtlCol="0">
                                            <a:prstTxWarp prst="textPlain">
                                              <a:avLst/>
                                            </a:prstTxWarp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en-US" b="1" dirty="0" smtClean="0">
                                                <a:latin typeface="NikoshBAN" panose="02000000000000000000" pitchFamily="2" charset="0"/>
                                                <a:cs typeface="NikoshBAN" panose="02000000000000000000" pitchFamily="2" charset="0"/>
                                              </a:rPr>
                                              <a:t>B</a:t>
                                            </a:r>
                                            <a:endParaRPr lang="en-US" b="1" dirty="0">
                                              <a:latin typeface="NikoshBAN" panose="02000000000000000000" pitchFamily="2" charset="0"/>
                                              <a:cs typeface="NikoshBAN" panose="02000000000000000000" pitchFamily="2" charset="0"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31" name="Arc 30"/>
                                        <p:cNvSpPr/>
                                        <p:nvPr/>
                                      </p:nvSpPr>
                                      <p:spPr>
                                        <a:xfrm rot="2991242">
                                          <a:off x="4955897" y="4033617"/>
                                          <a:ext cx="514350" cy="571500"/>
                                        </a:xfrm>
                                        <a:prstGeom prst="arc">
                                          <a:avLst>
                                            <a:gd name="adj1" fmla="val 16753661"/>
                                            <a:gd name="adj2" fmla="val 20052020"/>
                                          </a:avLst>
                                        </a:prstGeom>
                                        <a:ln w="3810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2" name="TextBox 31"/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5357726" y="4496670"/>
                                          <a:ext cx="285750" cy="133350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</p:spPr>
                                      <p:txBody>
                                        <a:bodyPr wrap="square" rtlCol="0">
                                          <a:prstTxWarp prst="textPlain">
                                            <a:avLst/>
                                          </a:prstTxWarp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US" b="1" dirty="0" smtClean="0">
                                              <a:latin typeface="NikoshBAN" panose="02000000000000000000" pitchFamily="2" charset="0"/>
                                              <a:cs typeface="NikoshBAN" panose="02000000000000000000" pitchFamily="2" charset="0"/>
                                            </a:rPr>
                                            <a:t>C</a:t>
                                          </a:r>
                                          <a:endParaRPr lang="en-US" b="1" dirty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29" name="Arc 28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3136232" y="3733800"/>
                                        <a:ext cx="1106905" cy="1122947"/>
                                      </a:xfrm>
                                      <a:prstGeom prst="arc">
                                        <a:avLst>
                                          <a:gd name="adj1" fmla="val 11972629"/>
                                          <a:gd name="adj2" fmla="val 0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7" name="Arc 26"/>
                                    <p:cNvSpPr/>
                                    <p:nvPr/>
                                  </p:nvSpPr>
                                  <p:spPr>
                                    <a:xfrm rot="17260795">
                                      <a:off x="3668596" y="3723467"/>
                                      <a:ext cx="965210" cy="979198"/>
                                    </a:xfrm>
                                    <a:prstGeom prst="arc">
                                      <a:avLst>
                                        <a:gd name="adj1" fmla="val 16355082"/>
                                        <a:gd name="adj2" fmla="val 21088410"/>
                                      </a:avLst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25" name="Arc 24"/>
                                  <p:cNvSpPr/>
                                  <p:nvPr/>
                                </p:nvSpPr>
                                <p:spPr>
                                  <a:xfrm rot="13497160">
                                    <a:off x="3355776" y="3330435"/>
                                    <a:ext cx="965210" cy="979198"/>
                                  </a:xfrm>
                                  <a:prstGeom prst="arc">
                                    <a:avLst>
                                      <a:gd name="adj1" fmla="val 16355082"/>
                                      <a:gd name="adj2" fmla="val 20631631"/>
                                    </a:avLst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3" name="Arc 22"/>
                                <p:cNvSpPr/>
                                <p:nvPr/>
                              </p:nvSpPr>
                              <p:spPr>
                                <a:xfrm rot="17603151">
                                  <a:off x="3416375" y="3145950"/>
                                  <a:ext cx="965210" cy="979198"/>
                                </a:xfrm>
                                <a:prstGeom prst="arc">
                                  <a:avLst>
                                    <a:gd name="adj1" fmla="val 16354051"/>
                                    <a:gd name="adj2" fmla="val 20631631"/>
                                  </a:avLst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</p:grpSp>
                        <p:cxnSp>
                          <p:nvCxnSpPr>
                            <p:cNvPr id="19" name="Straight Arrow Connector 18"/>
                            <p:cNvCxnSpPr/>
                            <p:nvPr/>
                          </p:nvCxnSpPr>
                          <p:spPr>
                            <a:xfrm flipV="1">
                              <a:off x="3657600" y="2093719"/>
                              <a:ext cx="31112" cy="2202715"/>
                            </a:xfrm>
                            <a:prstGeom prst="straightConnector1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16" name="Arc 15"/>
                          <p:cNvSpPr/>
                          <p:nvPr/>
                        </p:nvSpPr>
                        <p:spPr>
                          <a:xfrm rot="19030254">
                            <a:off x="3960319" y="2456605"/>
                            <a:ext cx="514350" cy="571500"/>
                          </a:xfrm>
                          <a:prstGeom prst="arc">
                            <a:avLst>
                              <a:gd name="adj1" fmla="val 16753661"/>
                              <a:gd name="adj2" fmla="val 20784957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7" name="TextBox 16"/>
                          <p:cNvSpPr txBox="1"/>
                          <p:nvPr/>
                        </p:nvSpPr>
                        <p:spPr>
                          <a:xfrm>
                            <a:off x="3834590" y="2336390"/>
                            <a:ext cx="191729" cy="280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prstTxWarp prst="textPlain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US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A</a:t>
                            </a:r>
                          </a:p>
                        </p:txBody>
                      </p:sp>
                    </p:grpSp>
                    <p:sp>
                      <p:nvSpPr>
                        <p:cNvPr id="14" name="Arc 13"/>
                        <p:cNvSpPr/>
                        <p:nvPr/>
                      </p:nvSpPr>
                      <p:spPr>
                        <a:xfrm rot="3879322">
                          <a:off x="5096341" y="3483731"/>
                          <a:ext cx="965210" cy="979198"/>
                        </a:xfrm>
                        <a:prstGeom prst="arc">
                          <a:avLst>
                            <a:gd name="adj1" fmla="val 15891964"/>
                            <a:gd name="adj2" fmla="val 20331958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1" name="Arc 10"/>
                      <p:cNvSpPr/>
                      <p:nvPr/>
                    </p:nvSpPr>
                    <p:spPr>
                      <a:xfrm rot="19300499">
                        <a:off x="5056895" y="2513399"/>
                        <a:ext cx="965210" cy="979198"/>
                      </a:xfrm>
                      <a:prstGeom prst="arc">
                        <a:avLst>
                          <a:gd name="adj1" fmla="val 16310788"/>
                          <a:gd name="adj2" fmla="val 20445675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TextBox 11"/>
                      <p:cNvSpPr txBox="1"/>
                      <p:nvPr/>
                    </p:nvSpPr>
                    <p:spPr>
                      <a:xfrm>
                        <a:off x="5689972" y="2136162"/>
                        <a:ext cx="123825" cy="24503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D</a:t>
                        </a:r>
                      </a:p>
                    </p:txBody>
                  </p:sp>
                </p:grpSp>
                <p:cxnSp>
                  <p:nvCxnSpPr>
                    <p:cNvPr id="9" name="Straight Connector 8"/>
                    <p:cNvCxnSpPr/>
                    <p:nvPr/>
                  </p:nvCxnSpPr>
                  <p:spPr>
                    <a:xfrm flipV="1">
                      <a:off x="3642610" y="2934320"/>
                      <a:ext cx="1858780" cy="24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5" name="Straight Connector 4"/>
                <p:cNvCxnSpPr/>
                <p:nvPr/>
              </p:nvCxnSpPr>
              <p:spPr>
                <a:xfrm>
                  <a:off x="3692259" y="2522753"/>
                  <a:ext cx="1831287" cy="184798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" name="TextBox 40"/>
            <p:cNvSpPr txBox="1"/>
            <p:nvPr/>
          </p:nvSpPr>
          <p:spPr>
            <a:xfrm>
              <a:off x="4757753" y="3355101"/>
              <a:ext cx="228600" cy="18097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3" name="Oval 42"/>
          <p:cNvSpPr/>
          <p:nvPr/>
        </p:nvSpPr>
        <p:spPr>
          <a:xfrm>
            <a:off x="3315421" y="2161394"/>
            <a:ext cx="2552206" cy="25688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01760" y="5369950"/>
            <a:ext cx="7303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O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OA = OC = OB = OD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57092">
            <a:off x="1782119" y="592613"/>
            <a:ext cx="5579689" cy="564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32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2961127" y="1260371"/>
            <a:ext cx="3069348" cy="2933270"/>
            <a:chOff x="2961127" y="1983023"/>
            <a:chExt cx="3069348" cy="2933270"/>
          </a:xfrm>
        </p:grpSpPr>
        <p:grpSp>
          <p:nvGrpSpPr>
            <p:cNvPr id="3" name="Group 2"/>
            <p:cNvGrpSpPr/>
            <p:nvPr/>
          </p:nvGrpSpPr>
          <p:grpSpPr>
            <a:xfrm>
              <a:off x="2961127" y="1983023"/>
              <a:ext cx="3069348" cy="2933270"/>
              <a:chOff x="2961127" y="1983023"/>
              <a:chExt cx="3069348" cy="293327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961127" y="1983023"/>
                <a:ext cx="3069348" cy="2933270"/>
                <a:chOff x="3010533" y="2499214"/>
                <a:chExt cx="3069348" cy="2933270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3695841" y="3010775"/>
                  <a:ext cx="1871949" cy="187194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" name="Group 6"/>
                <p:cNvGrpSpPr/>
                <p:nvPr/>
              </p:nvGrpSpPr>
              <p:grpSpPr>
                <a:xfrm>
                  <a:off x="3010533" y="2499214"/>
                  <a:ext cx="3069348" cy="2933270"/>
                  <a:chOff x="2966289" y="1968286"/>
                  <a:chExt cx="3069348" cy="2933270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2966289" y="1968286"/>
                    <a:ext cx="3069348" cy="2933270"/>
                    <a:chOff x="2966289" y="1968286"/>
                    <a:chExt cx="3069348" cy="2933270"/>
                  </a:xfrm>
                </p:grpSpPr>
                <p:cxnSp>
                  <p:nvCxnSpPr>
                    <p:cNvPr id="10" name="Straight Connector 9"/>
                    <p:cNvCxnSpPr/>
                    <p:nvPr/>
                  </p:nvCxnSpPr>
                  <p:spPr>
                    <a:xfrm flipV="1">
                      <a:off x="5501390" y="2488369"/>
                      <a:ext cx="2" cy="185877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2966289" y="1968286"/>
                      <a:ext cx="3069348" cy="2933270"/>
                      <a:chOff x="2966289" y="2388006"/>
                      <a:chExt cx="3069348" cy="2933270"/>
                    </a:xfrm>
                  </p:grpSpPr>
                  <p:grpSp>
                    <p:nvGrpSpPr>
                      <p:cNvPr id="12" name="Group 11"/>
                      <p:cNvGrpSpPr/>
                      <p:nvPr/>
                    </p:nvGrpSpPr>
                    <p:grpSpPr>
                      <a:xfrm>
                        <a:off x="2966289" y="2388006"/>
                        <a:ext cx="3069348" cy="2933270"/>
                        <a:chOff x="2966289" y="1968286"/>
                        <a:chExt cx="3069348" cy="2933270"/>
                      </a:xfrm>
                    </p:grpSpPr>
                    <p:grpSp>
                      <p:nvGrpSpPr>
                        <p:cNvPr id="14" name="Group 13"/>
                        <p:cNvGrpSpPr/>
                        <p:nvPr/>
                      </p:nvGrpSpPr>
                      <p:grpSpPr>
                        <a:xfrm>
                          <a:off x="2966289" y="1968286"/>
                          <a:ext cx="3069348" cy="2933270"/>
                          <a:chOff x="3519326" y="3490725"/>
                          <a:chExt cx="3069348" cy="2933270"/>
                        </a:xfrm>
                      </p:grpSpPr>
                      <p:grpSp>
                        <p:nvGrpSpPr>
                          <p:cNvPr id="17" name="Group 16"/>
                          <p:cNvGrpSpPr/>
                          <p:nvPr/>
                        </p:nvGrpSpPr>
                        <p:grpSpPr>
                          <a:xfrm>
                            <a:off x="3519326" y="3660967"/>
                            <a:ext cx="3069348" cy="2763028"/>
                            <a:chOff x="3519326" y="2093719"/>
                            <a:chExt cx="3069348" cy="2763028"/>
                          </a:xfrm>
                        </p:grpSpPr>
                        <p:grpSp>
                          <p:nvGrpSpPr>
                            <p:cNvPr id="19" name="Group 18"/>
                            <p:cNvGrpSpPr/>
                            <p:nvPr/>
                          </p:nvGrpSpPr>
                          <p:grpSpPr>
                            <a:xfrm>
                              <a:off x="3519326" y="2093719"/>
                              <a:ext cx="3069348" cy="2763028"/>
                              <a:chOff x="2962742" y="2093719"/>
                              <a:chExt cx="3069348" cy="2763028"/>
                            </a:xfrm>
                          </p:grpSpPr>
                          <p:grpSp>
                            <p:nvGrpSpPr>
                              <p:cNvPr id="22" name="Group 21"/>
                              <p:cNvGrpSpPr/>
                              <p:nvPr/>
                            </p:nvGrpSpPr>
                            <p:grpSpPr>
                              <a:xfrm>
                                <a:off x="2962742" y="3152944"/>
                                <a:ext cx="3069348" cy="1703803"/>
                                <a:chOff x="2962742" y="3152944"/>
                                <a:chExt cx="3069348" cy="1703803"/>
                              </a:xfrm>
                            </p:grpSpPr>
                            <p:sp>
                              <p:nvSpPr>
                                <p:cNvPr id="24" name="Arc 23"/>
                                <p:cNvSpPr/>
                                <p:nvPr/>
                              </p:nvSpPr>
                              <p:spPr>
                                <a:xfrm rot="21203022">
                                  <a:off x="2962742" y="3163989"/>
                                  <a:ext cx="965210" cy="979198"/>
                                </a:xfrm>
                                <a:prstGeom prst="arc">
                                  <a:avLst>
                                    <a:gd name="adj1" fmla="val 15891964"/>
                                    <a:gd name="adj2" fmla="val 20331958"/>
                                  </a:avLst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  <p:grpSp>
                              <p:nvGrpSpPr>
                                <p:cNvPr id="25" name="Group 24"/>
                                <p:cNvGrpSpPr/>
                                <p:nvPr/>
                              </p:nvGrpSpPr>
                              <p:grpSpPr>
                                <a:xfrm>
                                  <a:off x="3136232" y="3152944"/>
                                  <a:ext cx="2895858" cy="1703803"/>
                                  <a:chOff x="3136232" y="3152944"/>
                                  <a:chExt cx="2895858" cy="1703803"/>
                                </a:xfrm>
                              </p:grpSpPr>
                              <p:grpSp>
                                <p:nvGrpSpPr>
                                  <p:cNvPr id="26" name="Group 25"/>
                                  <p:cNvGrpSpPr/>
                                  <p:nvPr/>
                                </p:nvGrpSpPr>
                                <p:grpSpPr>
                                  <a:xfrm>
                                    <a:off x="3136232" y="3330435"/>
                                    <a:ext cx="2895858" cy="1526312"/>
                                    <a:chOff x="3136232" y="3330435"/>
                                    <a:chExt cx="2895858" cy="1526312"/>
                                  </a:xfrm>
                                </p:grpSpPr>
                                <p:grpSp>
                                  <p:nvGrpSpPr>
                                    <p:cNvPr id="28" name="Group 27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136232" y="3730461"/>
                                      <a:ext cx="2895858" cy="1126286"/>
                                      <a:chOff x="3136232" y="3730461"/>
                                      <a:chExt cx="2895858" cy="1126286"/>
                                    </a:xfrm>
                                  </p:grpSpPr>
                                  <p:grpSp>
                                    <p:nvGrpSpPr>
                                      <p:cNvPr id="30" name="Group 29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136232" y="3733800"/>
                                        <a:ext cx="2895858" cy="1122947"/>
                                        <a:chOff x="3136232" y="3733800"/>
                                        <a:chExt cx="2895858" cy="1122947"/>
                                      </a:xfrm>
                                    </p:grpSpPr>
                                    <p:grpSp>
                                      <p:nvGrpSpPr>
                                        <p:cNvPr id="32" name="Group 31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543300" y="4062192"/>
                                          <a:ext cx="2488790" cy="567828"/>
                                          <a:chOff x="3543300" y="4062192"/>
                                          <a:chExt cx="2488790" cy="567828"/>
                                        </a:xfrm>
                                      </p:grpSpPr>
                                      <p:grpSp>
                                        <p:nvGrpSpPr>
                                          <p:cNvPr id="34" name="Group 33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543300" y="4246306"/>
                                            <a:ext cx="2488790" cy="381966"/>
                                            <a:chOff x="3543300" y="4246306"/>
                                            <a:chExt cx="2488790" cy="381966"/>
                                          </a:xfrm>
                                        </p:grpSpPr>
                                        <p:grpSp>
                                          <p:nvGrpSpPr>
                                            <p:cNvPr id="37" name="Group 36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628102" y="4246306"/>
                                              <a:ext cx="2403988" cy="88491"/>
                                              <a:chOff x="3628102" y="4246306"/>
                                              <a:chExt cx="2403988" cy="88491"/>
                                            </a:xfrm>
                                          </p:grpSpPr>
                                          <p:sp>
                                            <p:nvSpPr>
                                              <p:cNvPr id="40" name="Oval 39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 flipV="1">
                                                <a:off x="3628102" y="4246306"/>
                                                <a:ext cx="88491" cy="88491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solidFill>
                                                <a:schemeClr val="tx1"/>
                                              </a:solidFill>
                                              <a:ln>
                                                <a:solidFill>
                                                  <a:schemeClr val="tx1"/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US"/>
                                              </a:p>
                                            </p:txBody>
                                          </p:sp>
                                          <p:cxnSp>
                                            <p:nvCxnSpPr>
                                              <p:cNvPr id="41" name="Straight Arrow Connector 40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3657600" y="4306523"/>
                                                <a:ext cx="2374490" cy="0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ln w="38100">
                                                <a:solidFill>
                                                  <a:schemeClr val="tx1"/>
                                                </a:solidFill>
                                                <a:tailEnd type="triangle"/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</p:grpSp>
                                        <p:sp>
                                          <p:nvSpPr>
                                            <p:cNvPr id="38" name="TextBox 37"/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3543300" y="4447297"/>
                                              <a:ext cx="228600" cy="180975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txBody>
                                            <a:bodyPr wrap="square" rtlCol="0">
                                              <a:prstTxWarp prst="textPlain">
                                                <a:avLst/>
                                              </a:prstTxWarp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en-US" b="1" dirty="0" smtClean="0">
                                                  <a:latin typeface="NikoshBAN" panose="02000000000000000000" pitchFamily="2" charset="0"/>
                                                  <a:cs typeface="NikoshBAN" panose="02000000000000000000" pitchFamily="2" charset="0"/>
                                                </a:rPr>
                                                <a:t>B</a:t>
                                              </a:r>
                                              <a:endParaRPr lang="en-US" b="1" dirty="0">
                                                <a:latin typeface="NikoshBAN" panose="02000000000000000000" pitchFamily="2" charset="0"/>
                                                <a:cs typeface="NikoshBAN" panose="02000000000000000000" pitchFamily="2" charset="0"/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35" name="Arc 34"/>
                                          <p:cNvSpPr/>
                                          <p:nvPr/>
                                        </p:nvSpPr>
                                        <p:spPr>
                                          <a:xfrm rot="2991242">
                                            <a:off x="4955897" y="4033617"/>
                                            <a:ext cx="514350" cy="571500"/>
                                          </a:xfrm>
                                          <a:prstGeom prst="arc">
                                            <a:avLst>
                                              <a:gd name="adj1" fmla="val 16753661"/>
                                              <a:gd name="adj2" fmla="val 20052020"/>
                                            </a:avLst>
                                          </a:prstGeom>
                                          <a:ln w="3810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US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6" name="TextBox 35"/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5357726" y="4496670"/>
                                            <a:ext cx="285750" cy="133350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square" rtlCol="0">
                                            <a:prstTxWarp prst="textPlain">
                                              <a:avLst/>
                                            </a:prstTxWarp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en-US" b="1" dirty="0" smtClean="0">
                                                <a:latin typeface="NikoshBAN" panose="02000000000000000000" pitchFamily="2" charset="0"/>
                                                <a:cs typeface="NikoshBAN" panose="02000000000000000000" pitchFamily="2" charset="0"/>
                                              </a:rPr>
                                              <a:t>C</a:t>
                                            </a:r>
                                            <a:endParaRPr lang="en-US" b="1" dirty="0">
                                              <a:latin typeface="NikoshBAN" panose="02000000000000000000" pitchFamily="2" charset="0"/>
                                              <a:cs typeface="NikoshBAN" panose="02000000000000000000" pitchFamily="2" charset="0"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33" name="Arc 32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3136232" y="3733800"/>
                                          <a:ext cx="1106905" cy="1122947"/>
                                        </a:xfrm>
                                        <a:prstGeom prst="arc">
                                          <a:avLst>
                                            <a:gd name="adj1" fmla="val 11972629"/>
                                            <a:gd name="adj2" fmla="val 0"/>
                                          </a:avLst>
                                        </a:prstGeom>
                                        <a:ln w="38100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31" name="Arc 30"/>
                                      <p:cNvSpPr/>
                                      <p:nvPr/>
                                    </p:nvSpPr>
                                    <p:spPr>
                                      <a:xfrm rot="17260795">
                                        <a:off x="3668596" y="3723467"/>
                                        <a:ext cx="965210" cy="979198"/>
                                      </a:xfrm>
                                      <a:prstGeom prst="arc">
                                        <a:avLst>
                                          <a:gd name="adj1" fmla="val 16355082"/>
                                          <a:gd name="adj2" fmla="val 21088410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9" name="Arc 28"/>
                                    <p:cNvSpPr/>
                                    <p:nvPr/>
                                  </p:nvSpPr>
                                  <p:spPr>
                                    <a:xfrm rot="13497160">
                                      <a:off x="3355776" y="3330435"/>
                                      <a:ext cx="965210" cy="979198"/>
                                    </a:xfrm>
                                    <a:prstGeom prst="arc">
                                      <a:avLst>
                                        <a:gd name="adj1" fmla="val 16355082"/>
                                        <a:gd name="adj2" fmla="val 20631631"/>
                                      </a:avLst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27" name="Arc 26"/>
                                  <p:cNvSpPr/>
                                  <p:nvPr/>
                                </p:nvSpPr>
                                <p:spPr>
                                  <a:xfrm rot="17603151">
                                    <a:off x="3416375" y="3145950"/>
                                    <a:ext cx="965210" cy="979198"/>
                                  </a:xfrm>
                                  <a:prstGeom prst="arc">
                                    <a:avLst>
                                      <a:gd name="adj1" fmla="val 16354051"/>
                                      <a:gd name="adj2" fmla="val 20631631"/>
                                    </a:avLst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</p:grpSp>
                          <p:cxnSp>
                            <p:nvCxnSpPr>
                              <p:cNvPr id="23" name="Straight Arrow Connector 22"/>
                              <p:cNvCxnSpPr/>
                              <p:nvPr/>
                            </p:nvCxnSpPr>
                            <p:spPr>
                              <a:xfrm flipV="1">
                                <a:off x="3657600" y="2093719"/>
                                <a:ext cx="31112" cy="2202715"/>
                              </a:xfrm>
                              <a:prstGeom prst="straightConnector1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20" name="Arc 19"/>
                            <p:cNvSpPr/>
                            <p:nvPr/>
                          </p:nvSpPr>
                          <p:spPr>
                            <a:xfrm rot="19030254">
                              <a:off x="3960319" y="2456605"/>
                              <a:ext cx="514350" cy="571500"/>
                            </a:xfrm>
                            <a:prstGeom prst="arc">
                              <a:avLst>
                                <a:gd name="adj1" fmla="val 16753661"/>
                                <a:gd name="adj2" fmla="val 20784957"/>
                              </a:avLst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21" name="TextBox 20"/>
                            <p:cNvSpPr txBox="1"/>
                            <p:nvPr/>
                          </p:nvSpPr>
                          <p:spPr>
                            <a:xfrm>
                              <a:off x="3834590" y="2336390"/>
                              <a:ext cx="191729" cy="28022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prstTxWarp prst="textPlain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r>
                                <a:rPr lang="en-US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A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" name="Arc 17"/>
                          <p:cNvSpPr/>
                          <p:nvPr/>
                        </p:nvSpPr>
                        <p:spPr>
                          <a:xfrm rot="3879322">
                            <a:off x="5096341" y="3483731"/>
                            <a:ext cx="965210" cy="979198"/>
                          </a:xfrm>
                          <a:prstGeom prst="arc">
                            <a:avLst>
                              <a:gd name="adj1" fmla="val 15891964"/>
                              <a:gd name="adj2" fmla="val 20331958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5" name="Arc 14"/>
                        <p:cNvSpPr/>
                        <p:nvPr/>
                      </p:nvSpPr>
                      <p:spPr>
                        <a:xfrm rot="19300499">
                          <a:off x="5056895" y="2513399"/>
                          <a:ext cx="965210" cy="979198"/>
                        </a:xfrm>
                        <a:prstGeom prst="arc">
                          <a:avLst>
                            <a:gd name="adj1" fmla="val 16310788"/>
                            <a:gd name="adj2" fmla="val 20445675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" name="TextBox 15"/>
                        <p:cNvSpPr txBox="1"/>
                        <p:nvPr/>
                      </p:nvSpPr>
                      <p:spPr>
                        <a:xfrm>
                          <a:off x="5689972" y="2136162"/>
                          <a:ext cx="165801" cy="24503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US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D</a:t>
                          </a:r>
                        </a:p>
                      </p:txBody>
                    </p:sp>
                  </p:grpSp>
                  <p:cxnSp>
                    <p:nvCxnSpPr>
                      <p:cNvPr id="13" name="Straight Connector 12"/>
                      <p:cNvCxnSpPr/>
                      <p:nvPr/>
                    </p:nvCxnSpPr>
                    <p:spPr>
                      <a:xfrm flipV="1">
                        <a:off x="3642610" y="2934320"/>
                        <a:ext cx="1858780" cy="24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3692259" y="2522753"/>
                    <a:ext cx="1831287" cy="184798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" name="TextBox 4"/>
              <p:cNvSpPr txBox="1"/>
              <p:nvPr/>
            </p:nvSpPr>
            <p:spPr>
              <a:xfrm>
                <a:off x="4757753" y="3355101"/>
                <a:ext cx="228600" cy="18097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O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3315421" y="2161394"/>
              <a:ext cx="2552206" cy="25688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52354" y="4191265"/>
            <a:ext cx="74265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ABCD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AC ও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BD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কর্ণদ্বয়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O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O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OA = OC = OB = OD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অংকিত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ABCD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পরিবৃত্ত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3005069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4467" y="1327355"/>
            <a:ext cx="8480322" cy="3982064"/>
            <a:chOff x="209564" y="1372012"/>
            <a:chExt cx="8713210" cy="4084891"/>
          </a:xfrm>
        </p:grpSpPr>
        <p:sp>
          <p:nvSpPr>
            <p:cNvPr id="3" name="TextBox 2"/>
            <p:cNvSpPr txBox="1"/>
            <p:nvPr/>
          </p:nvSpPr>
          <p:spPr>
            <a:xfrm>
              <a:off x="209564" y="1372012"/>
              <a:ext cx="7430100" cy="204961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50794"/>
                </a:avLst>
              </a:prstTxWarp>
              <a:spAutoFit/>
            </a:bodyPr>
            <a:lstStyle/>
            <a:p>
              <a:r>
                <a:rPr lang="en-US" sz="13800" b="1" dirty="0" err="1" smtClean="0">
                  <a:solidFill>
                    <a:srgbClr val="FF00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13800" b="1" dirty="0" err="1" smtClean="0">
                  <a:solidFill>
                    <a:srgbClr val="66FF3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ল্লা</a:t>
              </a:r>
              <a:r>
                <a:rPr lang="en-US" sz="13800" b="1" dirty="0" err="1" smtClean="0">
                  <a:solidFill>
                    <a:srgbClr val="3002F4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endParaRPr lang="en-US" sz="2400" b="1" dirty="0">
                <a:solidFill>
                  <a:srgbClr val="3002F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95190" y="3777682"/>
              <a:ext cx="6427584" cy="167922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9600" b="1" dirty="0" err="1" smtClean="0">
                  <a:solidFill>
                    <a:srgbClr val="7030A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</a:t>
              </a:r>
              <a:r>
                <a:rPr lang="en-US" sz="9600" b="1" dirty="0" err="1" smtClean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ফি</a:t>
              </a:r>
              <a:r>
                <a:rPr lang="en-US" sz="9600" b="1" dirty="0" err="1" smtClean="0">
                  <a:solidFill>
                    <a:srgbClr val="66FF33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8800" b="1" dirty="0" smtClean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82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666490" y="1365006"/>
            <a:ext cx="3786999" cy="3811685"/>
            <a:chOff x="3094196" y="2043425"/>
            <a:chExt cx="2552206" cy="2568843"/>
          </a:xfrm>
        </p:grpSpPr>
        <p:grpSp>
          <p:nvGrpSpPr>
            <p:cNvPr id="9" name="Group 8"/>
            <p:cNvGrpSpPr/>
            <p:nvPr/>
          </p:nvGrpSpPr>
          <p:grpSpPr>
            <a:xfrm>
              <a:off x="3467958" y="2419623"/>
              <a:ext cx="1816984" cy="1816447"/>
              <a:chOff x="3694345" y="2522855"/>
              <a:chExt cx="1816984" cy="1816447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694345" y="2532794"/>
                <a:ext cx="1816984" cy="1130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5489088" y="2522855"/>
                <a:ext cx="0" cy="181644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>
              <a:endCxn id="4" idx="1"/>
            </p:cNvCxnSpPr>
            <p:nvPr/>
          </p:nvCxnSpPr>
          <p:spPr>
            <a:xfrm flipV="1">
              <a:off x="3465880" y="2419623"/>
              <a:ext cx="2078" cy="182921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4" idx="5"/>
            </p:cNvCxnSpPr>
            <p:nvPr/>
          </p:nvCxnSpPr>
          <p:spPr>
            <a:xfrm>
              <a:off x="3480135" y="4215604"/>
              <a:ext cx="1792505" cy="204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3094196" y="2043425"/>
              <a:ext cx="2552206" cy="2568843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2311089" y="5555909"/>
            <a:ext cx="449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পরিবৃত্ত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6194" y="442452"/>
            <a:ext cx="8200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সুপ্রিয়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14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35126541"/>
              </p:ext>
            </p:extLst>
          </p:nvPr>
        </p:nvGraphicFramePr>
        <p:xfrm>
          <a:off x="442452" y="884902"/>
          <a:ext cx="8141109" cy="4675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5634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773">
            <a:off x="3290437" y="1846690"/>
            <a:ext cx="3188835" cy="250708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613354" y="4261054"/>
            <a:ext cx="2418736" cy="88491"/>
            <a:chOff x="3613354" y="4261054"/>
            <a:chExt cx="2418736" cy="88491"/>
          </a:xfrm>
        </p:grpSpPr>
        <p:sp>
          <p:nvSpPr>
            <p:cNvPr id="3" name="Oval 2"/>
            <p:cNvSpPr/>
            <p:nvPr/>
          </p:nvSpPr>
          <p:spPr>
            <a:xfrm flipV="1">
              <a:off x="3613354" y="4261054"/>
              <a:ext cx="88491" cy="884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3657600" y="4306523"/>
              <a:ext cx="237449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15" y="4275804"/>
            <a:ext cx="5206435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45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26788 0.00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c 15"/>
          <p:cNvSpPr/>
          <p:nvPr/>
        </p:nvSpPr>
        <p:spPr>
          <a:xfrm>
            <a:off x="3136232" y="3733800"/>
            <a:ext cx="1106905" cy="1122947"/>
          </a:xfrm>
          <a:prstGeom prst="arc">
            <a:avLst>
              <a:gd name="adj1" fmla="val 11972629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16" y="3031958"/>
            <a:ext cx="2538229" cy="25688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613354" y="4261054"/>
            <a:ext cx="2418736" cy="88491"/>
            <a:chOff x="3613354" y="4261054"/>
            <a:chExt cx="2418736" cy="88491"/>
          </a:xfrm>
        </p:grpSpPr>
        <p:sp>
          <p:nvSpPr>
            <p:cNvPr id="9" name="Oval 8"/>
            <p:cNvSpPr/>
            <p:nvPr/>
          </p:nvSpPr>
          <p:spPr>
            <a:xfrm flipV="1">
              <a:off x="3613354" y="4261054"/>
              <a:ext cx="88491" cy="884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657600" y="4306523"/>
              <a:ext cx="237449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7340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900000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c 16"/>
          <p:cNvSpPr/>
          <p:nvPr/>
        </p:nvSpPr>
        <p:spPr>
          <a:xfrm rot="17260795">
            <a:off x="3668596" y="3723467"/>
            <a:ext cx="965210" cy="979198"/>
          </a:xfrm>
          <a:prstGeom prst="arc">
            <a:avLst>
              <a:gd name="adj1" fmla="val 16355082"/>
              <a:gd name="adj2" fmla="val 2108841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36232" y="3733800"/>
            <a:ext cx="2895858" cy="1122947"/>
            <a:chOff x="3136232" y="3733800"/>
            <a:chExt cx="2895858" cy="1122947"/>
          </a:xfrm>
        </p:grpSpPr>
        <p:grpSp>
          <p:nvGrpSpPr>
            <p:cNvPr id="6" name="Group 5"/>
            <p:cNvGrpSpPr/>
            <p:nvPr/>
          </p:nvGrpSpPr>
          <p:grpSpPr>
            <a:xfrm>
              <a:off x="3613354" y="4261054"/>
              <a:ext cx="2418736" cy="88491"/>
              <a:chOff x="3613354" y="4261054"/>
              <a:chExt cx="2418736" cy="88491"/>
            </a:xfrm>
          </p:grpSpPr>
          <p:sp>
            <p:nvSpPr>
              <p:cNvPr id="12" name="Oval 11"/>
              <p:cNvSpPr/>
              <p:nvPr/>
            </p:nvSpPr>
            <p:spPr>
              <a:xfrm flipV="1">
                <a:off x="3613354" y="4261054"/>
                <a:ext cx="88491" cy="8849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3657600" y="4306523"/>
                <a:ext cx="237449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Arc 13"/>
            <p:cNvSpPr/>
            <p:nvPr/>
          </p:nvSpPr>
          <p:spPr>
            <a:xfrm>
              <a:off x="3136232" y="3733800"/>
              <a:ext cx="1106905" cy="1122947"/>
            </a:xfrm>
            <a:prstGeom prst="arc">
              <a:avLst>
                <a:gd name="adj1" fmla="val 11972629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1647" y="2983831"/>
            <a:ext cx="2538229" cy="256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61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900000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/>
          <p:cNvSpPr/>
          <p:nvPr/>
        </p:nvSpPr>
        <p:spPr>
          <a:xfrm rot="13497160">
            <a:off x="3355776" y="3330435"/>
            <a:ext cx="965210" cy="979198"/>
          </a:xfrm>
          <a:prstGeom prst="arc">
            <a:avLst>
              <a:gd name="adj1" fmla="val 16355082"/>
              <a:gd name="adj2" fmla="val 2063163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136232" y="3730461"/>
            <a:ext cx="2895858" cy="1126286"/>
            <a:chOff x="3136232" y="3730461"/>
            <a:chExt cx="2895858" cy="1126286"/>
          </a:xfrm>
        </p:grpSpPr>
        <p:grpSp>
          <p:nvGrpSpPr>
            <p:cNvPr id="2" name="Group 1"/>
            <p:cNvGrpSpPr/>
            <p:nvPr/>
          </p:nvGrpSpPr>
          <p:grpSpPr>
            <a:xfrm>
              <a:off x="3136232" y="3733800"/>
              <a:ext cx="2895858" cy="1122947"/>
              <a:chOff x="3136232" y="3733800"/>
              <a:chExt cx="2895858" cy="112294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613354" y="4261054"/>
                <a:ext cx="2418736" cy="88491"/>
                <a:chOff x="3613354" y="4261054"/>
                <a:chExt cx="2418736" cy="88491"/>
              </a:xfrm>
            </p:grpSpPr>
            <p:sp>
              <p:nvSpPr>
                <p:cNvPr id="14" name="Oval 13"/>
                <p:cNvSpPr/>
                <p:nvPr/>
              </p:nvSpPr>
              <p:spPr>
                <a:xfrm flipV="1">
                  <a:off x="3613354" y="4261054"/>
                  <a:ext cx="88491" cy="8849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3657600" y="4306523"/>
                  <a:ext cx="237449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" name="Arc 3"/>
              <p:cNvSpPr/>
              <p:nvPr/>
            </p:nvSpPr>
            <p:spPr>
              <a:xfrm>
                <a:off x="3136232" y="3733800"/>
                <a:ext cx="1106905" cy="1122947"/>
              </a:xfrm>
              <a:prstGeom prst="arc">
                <a:avLst>
                  <a:gd name="adj1" fmla="val 11972629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Arc 15"/>
            <p:cNvSpPr/>
            <p:nvPr/>
          </p:nvSpPr>
          <p:spPr>
            <a:xfrm rot="17260795">
              <a:off x="3668596" y="3723467"/>
              <a:ext cx="965210" cy="979198"/>
            </a:xfrm>
            <a:prstGeom prst="arc">
              <a:avLst>
                <a:gd name="adj1" fmla="val 16355082"/>
                <a:gd name="adj2" fmla="val 2108841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98186">
            <a:off x="2660150" y="2486526"/>
            <a:ext cx="2538229" cy="256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2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900000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c 20"/>
          <p:cNvSpPr/>
          <p:nvPr/>
        </p:nvSpPr>
        <p:spPr>
          <a:xfrm rot="17603151">
            <a:off x="3400333" y="3081782"/>
            <a:ext cx="965210" cy="979198"/>
          </a:xfrm>
          <a:prstGeom prst="arc">
            <a:avLst>
              <a:gd name="adj1" fmla="val 16355082"/>
              <a:gd name="adj2" fmla="val 2063163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136232" y="3330435"/>
            <a:ext cx="2895858" cy="1526312"/>
            <a:chOff x="3136232" y="3330435"/>
            <a:chExt cx="2895858" cy="1526312"/>
          </a:xfrm>
        </p:grpSpPr>
        <p:grpSp>
          <p:nvGrpSpPr>
            <p:cNvPr id="2" name="Group 1"/>
            <p:cNvGrpSpPr/>
            <p:nvPr/>
          </p:nvGrpSpPr>
          <p:grpSpPr>
            <a:xfrm>
              <a:off x="3136232" y="3730461"/>
              <a:ext cx="2895858" cy="1126286"/>
              <a:chOff x="3136232" y="3730461"/>
              <a:chExt cx="2895858" cy="112628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136232" y="3733800"/>
                <a:ext cx="2895858" cy="1122947"/>
                <a:chOff x="3136232" y="3733800"/>
                <a:chExt cx="2895858" cy="1122947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3613354" y="4261054"/>
                  <a:ext cx="2418736" cy="88491"/>
                  <a:chOff x="3613354" y="4261054"/>
                  <a:chExt cx="2418736" cy="88491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 flipV="1">
                    <a:off x="3613354" y="4261054"/>
                    <a:ext cx="88491" cy="8849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" name="Straight Arrow Connector 16"/>
                  <p:cNvCxnSpPr/>
                  <p:nvPr/>
                </p:nvCxnSpPr>
                <p:spPr>
                  <a:xfrm>
                    <a:off x="3657600" y="4306523"/>
                    <a:ext cx="2374490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Arc 5"/>
                <p:cNvSpPr/>
                <p:nvPr/>
              </p:nvSpPr>
              <p:spPr>
                <a:xfrm>
                  <a:off x="3136232" y="3733800"/>
                  <a:ext cx="1106905" cy="1122947"/>
                </a:xfrm>
                <a:prstGeom prst="arc">
                  <a:avLst>
                    <a:gd name="adj1" fmla="val 11972629"/>
                    <a:gd name="adj2" fmla="val 0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Arc 3"/>
              <p:cNvSpPr/>
              <p:nvPr/>
            </p:nvSpPr>
            <p:spPr>
              <a:xfrm rot="17260795">
                <a:off x="3668596" y="3723467"/>
                <a:ext cx="965210" cy="979198"/>
              </a:xfrm>
              <a:prstGeom prst="arc">
                <a:avLst>
                  <a:gd name="adj1" fmla="val 16355082"/>
                  <a:gd name="adj2" fmla="val 2108841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Arc 17"/>
            <p:cNvSpPr/>
            <p:nvPr/>
          </p:nvSpPr>
          <p:spPr>
            <a:xfrm rot="13497160">
              <a:off x="3355776" y="3330435"/>
              <a:ext cx="965210" cy="979198"/>
            </a:xfrm>
            <a:prstGeom prst="arc">
              <a:avLst>
                <a:gd name="adj1" fmla="val 16355082"/>
                <a:gd name="adj2" fmla="val 2063163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7730">
            <a:off x="2453841" y="2265995"/>
            <a:ext cx="2945893" cy="298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7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Basis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1256</TotalTime>
  <Words>191</Words>
  <Application>Microsoft Office PowerPoint</Application>
  <PresentationFormat>On-screen Show (4:3)</PresentationFormat>
  <Paragraphs>50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Corbel</vt:lpstr>
      <vt:lpstr>NikoshBAN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Abdul Mazid</dc:creator>
  <cp:lastModifiedBy>Mohammad Abdul Mazid</cp:lastModifiedBy>
  <cp:revision>186</cp:revision>
  <dcterms:created xsi:type="dcterms:W3CDTF">2020-06-20T08:59:51Z</dcterms:created>
  <dcterms:modified xsi:type="dcterms:W3CDTF">2021-03-25T16:42:59Z</dcterms:modified>
</cp:coreProperties>
</file>