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70" r:id="rId9"/>
    <p:sldId id="272" r:id="rId10"/>
    <p:sldId id="271" r:id="rId11"/>
    <p:sldId id="274" r:id="rId12"/>
    <p:sldId id="275" r:id="rId13"/>
    <p:sldId id="268" r:id="rId14"/>
    <p:sldId id="263" r:id="rId15"/>
    <p:sldId id="264" r:id="rId16"/>
    <p:sldId id="269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609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-macro-20160229135746~q75,dx2400y-u0r1g0,c-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52076" y="2105118"/>
            <a:ext cx="7385611" cy="4575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82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সা’য়ীঃ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8600"/>
            <a:ext cx="4572000" cy="3429000"/>
          </a:xfrm>
          <a:prstGeom prst="rect">
            <a:avLst/>
          </a:prstGeom>
        </p:spPr>
      </p:pic>
      <p:pic>
        <p:nvPicPr>
          <p:cNvPr id="6" name="Picture 5" descr="main-qimg-185a6e32d4373a92d1ddb9b47359db46-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886200"/>
            <a:ext cx="4508516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জমরায়ে আকাবাঃ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dul-ad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52400"/>
            <a:ext cx="4876800" cy="3267075"/>
          </a:xfrm>
          <a:prstGeom prst="rect">
            <a:avLst/>
          </a:prstGeom>
        </p:spPr>
      </p:pic>
      <p:pic>
        <p:nvPicPr>
          <p:cNvPr id="3" name="Picture 2" descr="aratikbd_1320159343_4-Raya-Kor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622548"/>
            <a:ext cx="4876800" cy="3083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95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কোরবানী করাঃ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ownloads\Screenshot_2017-08-30-12-46-4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57200"/>
            <a:ext cx="5834209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438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dirty="0" smtClean="0"/>
              <a:t>تكبير تشريك‎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38400" y="3429000"/>
            <a:ext cx="3733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আরাফাতের ভিডিও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143000"/>
            <a:ext cx="38100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73514"/>
            <a:ext cx="7543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ধারাবাহিক ভাবে হজ্জের কাজ সমূহ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066800" y="2895600"/>
            <a:ext cx="685800" cy="533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1220212"/>
            <a:ext cx="41910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ঊত্তরবলীঃ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820412"/>
            <a:ext cx="6400800" cy="30469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ইহরামের সাথে কা’বা ঘর তাওয়াফ ও আরাফাতে অবস্থানের নাম হজ্জ।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সাফা মারওয়া সায়ী করা, মুজদালিফায় কংকর নিক্ষেপ, কোরবানির করা, মাথা মুন্ডানো, মিনায় অবস্থান করা, বিদায়ী তাওয়াফ করা।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9200" y="3858768"/>
            <a:ext cx="762000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219200" y="2868168"/>
            <a:ext cx="762000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3276600"/>
            <a:ext cx="4648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সাফা মারওয়া সা’য়ী ভিডিও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111514"/>
            <a:ext cx="3276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063425"/>
            <a:ext cx="6781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কা’বা শরীফের ছবি অংকন করবে। 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38200" y="4114800"/>
            <a:ext cx="6858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762000"/>
            <a:ext cx="54102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আহলান ওয়াসাহলান।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752600"/>
            <a:ext cx="82296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মোহাম্মদ ফখরুল ইসলাম ফারুকী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রংগিখালী খাদিজাতুল কোবরা (রাঃ) মহিলা দাখিল মাদরাসা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টেকনাফ, ককসবাজার ।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আইডিঃ ২৩, ব্যাচঃ ৭৯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আইসিটি ফলোআপ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টিটিসি, চট্টগ্রাম।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 ০১৮১৯৬৩৭০৭৪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817674"/>
            <a:ext cx="7239000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 তাওহিদ ওয়াল ফিকহ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৮ম শ্রেণি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w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36" y="1600200"/>
            <a:ext cx="7395364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295400"/>
            <a:ext cx="23622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তাওয়াফের দৃশ্য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644676"/>
            <a:ext cx="853440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ষষ্ঠ অধ্যায়ঃ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ষষ্ঠ পাঠঃ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হজের ফরজ ও ওয়াজিব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পৃষ্ঠাঃ ১৪০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914400"/>
            <a:ext cx="32766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78486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হজ্জের পরিচয় দিতে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হজ্জের ফরজসমূহ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হজ্জের ওয়াজিবসমূহ উল্লেখ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“হজ্জ মুসলিম জাতির মিলনমেলা”- বিশ্লেষণ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367790"/>
            <a:ext cx="5791200" cy="43378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04800" y="40927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ইহরাম বাঁধা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B_IMG_1504075106077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76200"/>
            <a:ext cx="6036154" cy="2214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/>
              <a:t>تلبية الحج‎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j_episode_haj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1" y="3657600"/>
            <a:ext cx="5050938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495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হজ্জে তাওয়াফের  চিত্রঃ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rafat moyd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58951"/>
            <a:ext cx="5027666" cy="3146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85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আরাফাতে অবস্থানের চিত্রঃ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jj-Photos-Shaving-off-the-head-during-Hajj-Mecca-Makkah-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15887"/>
            <a:ext cx="4762500" cy="3389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143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হলক বা মাথা মুন্ডানো/ কছরঃ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j_episode_ha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690267"/>
            <a:ext cx="4777310" cy="2634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724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বিদায়ী তাওয়াফ/ তাওয়াফে ছদরঃ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188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hp</cp:lastModifiedBy>
  <cp:revision>80</cp:revision>
  <dcterms:created xsi:type="dcterms:W3CDTF">2006-08-16T00:00:00Z</dcterms:created>
  <dcterms:modified xsi:type="dcterms:W3CDTF">2021-03-28T06:27:37Z</dcterms:modified>
</cp:coreProperties>
</file>