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4" r:id="rId2"/>
    <p:sldId id="275" r:id="rId3"/>
    <p:sldId id="276" r:id="rId4"/>
    <p:sldId id="278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69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62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478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2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723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76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7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3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5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3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6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187284-9E92-4C4F-A4A8-46A323C360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CCD943-E13B-4A33-BEC0-C1EB4304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18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676" y="586854"/>
            <a:ext cx="5197861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676" y="2775826"/>
            <a:ext cx="5197861" cy="345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614149"/>
            <a:ext cx="106316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খতিয়ানের হিসাবগুলোর গাণিতিক নির্ভুলতা যাচাই করার জন্য কোন নির্দিষ্ট দিনে একখানা পৃথক খাতায় বা কাগজে সকল হিসাবের উদ্বৃত্ত গুলোকে ডেবিট ও ক্রেডিট এই দুই ভাগে বিভক্ত করে যে বিবরণী প্রস্তুত করা হয় তাহাকেই রেওয়ামিল বলে 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4849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184" y="1755444"/>
            <a:ext cx="9917446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উদ্দেশ্যসমূহ নিম্নরূপঃ 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জাবেদা ও খতিয়ানের লেনদেন গুলো সঠিক ভাবে লিপিবদ্ধ করা হয়েছে কি না তা যাচাই করা রেওয়ামিলের একটি মূখ্য উদ্দেশ্য। </a:t>
            </a:r>
          </a:p>
          <a:p>
            <a:pPr marL="342900" indent="-342900">
              <a:buAutoNum type="arabicParenR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আর্থিক বিবরনী তথা বিশদ আয় বিবরণী ও আর্থিক অবস্থার বিবরণী প্রস্তুত সহজতর করা। 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জাবেদা ও খতিয়ানে কোন ভুলত্রুটি থাকলে তা উদ্ঘাটন ও সংশোধন করা ।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4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0424" y="1115491"/>
            <a:ext cx="4343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4523" y="3536050"/>
            <a:ext cx="690086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 কেন প্রস্তুত করা হয়?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64" y="542926"/>
            <a:ext cx="4343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3036" y="2299649"/>
            <a:ext cx="1004731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ডেবিট ও ক্রেডিট দিকে যে খতিয়ান উদ্ধত গুলো ব্যয় এর ১০ টি করে নাম লিখ।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1" y="457200"/>
            <a:ext cx="43434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0332" y="1843089"/>
            <a:ext cx="7272338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রেওয়ামিল কি?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রেওয়ামিল হিসাব চক্রের কত তম ধাপ।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ব্যাংক জমা কোন দিকে যায়।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5" y="571500"/>
            <a:ext cx="4343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বাড়ীর কাজ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009934" y="2136339"/>
            <a:ext cx="107817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জাকির সন্স ২০২১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সালের ৩১ শে ডিসেম্বর তারিখের ঊদ্বৃত্তগুলো নিন্মরুপঃ- </a:t>
            </a:r>
          </a:p>
          <a:p>
            <a:pPr algn="just"/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প্রারম্ভিক মজুদ পণ্য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সমাপনি মজুদ পণ্য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১০‌০০০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ক্রয়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৭০০০০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বিক্রয়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৯০,০০০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বিক্রয় ফেরত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৩৫০০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ক্রয় ফেরত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আসবাবপত্র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২৫০০০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মজুরি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ক্রয় পরিবহন ২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বেতন ১২,০০০ টাকা, ভাড়া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৫% ঋণ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৩০০০০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খাজনা ও  কর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 কমিশন প্রাপ্তি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১৫০০০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পেনশন তহবিল 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২৫০০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প্রারম্ভিক নগদ তহবিল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১৫০০০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সমাপনি নগদ তহবিল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টাকা, প্রারম্ভিক ব্যাংক তহবিল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২০০০০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 ।</a:t>
            </a:r>
          </a:p>
          <a:p>
            <a:pPr algn="just"/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উক্ত খতিয়ান উদ্বৃত্ত গুলো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জাকির সন্স এর একটি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রেওয়ামিল তৈরি করে আনবে 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1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767" y="433104"/>
            <a:ext cx="7397087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7200" dirty="0" smtClean="0"/>
              <a:t> 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8" y="1741439"/>
            <a:ext cx="7397087" cy="437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5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1875" y="3536916"/>
            <a:ext cx="75881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0" y="-23634"/>
            <a:ext cx="3631834" cy="41088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4289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546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31" y="118156"/>
            <a:ext cx="3152633" cy="33814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3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383" y="493168"/>
            <a:ext cx="4004765" cy="23728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73" y="493167"/>
            <a:ext cx="4163135" cy="2372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3765" y="3493828"/>
            <a:ext cx="5397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accent1"/>
                </a:solidFill>
              </a:rPr>
              <a:t>রেওয়ামিল</a:t>
            </a:r>
            <a:endParaRPr 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0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571" y="1282889"/>
            <a:ext cx="7956645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হিসাব  বিজ্ঞানের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 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 “T”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6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245" y="1244025"/>
            <a:ext cx="488632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245" y="1828800"/>
            <a:ext cx="8651083" cy="31085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পারবে।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উদ্দেশ্য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নমুনা ছক তৈরি করতে পারবে।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9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1626" y="654453"/>
            <a:ext cx="10238595" cy="52629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 </a:t>
            </a:r>
          </a:p>
          <a:p>
            <a:r>
              <a:rPr lang="bn-BD" sz="3200" dirty="0" smtClean="0"/>
              <a:t>		মোট </a:t>
            </a:r>
            <a:r>
              <a:rPr lang="bn-BD" sz="3200" dirty="0" smtClean="0"/>
              <a:t>ডেবিট </a:t>
            </a:r>
            <a:r>
              <a:rPr lang="bn-BD" sz="3200" dirty="0" smtClean="0"/>
              <a:t>	= </a:t>
            </a:r>
            <a:r>
              <a:rPr lang="bn-BD" sz="3200" dirty="0" smtClean="0"/>
              <a:t>মোট ক্রেডিট</a:t>
            </a:r>
          </a:p>
          <a:p>
            <a:r>
              <a:rPr lang="bn-BD" sz="3200" dirty="0" smtClean="0"/>
              <a:t> </a:t>
            </a:r>
            <a:r>
              <a:rPr lang="bn-BD" sz="3200" dirty="0" smtClean="0"/>
              <a:t>		</a:t>
            </a:r>
            <a:endParaRPr lang="bn-BD" sz="3200" dirty="0" smtClean="0"/>
          </a:p>
          <a:p>
            <a:endParaRPr lang="bn-BD" sz="3200" dirty="0"/>
          </a:p>
          <a:p>
            <a:r>
              <a:rPr lang="bn-BD" sz="3200" dirty="0" smtClean="0"/>
              <a:t>    </a:t>
            </a:r>
            <a:r>
              <a:rPr lang="bn-BD" sz="3200" dirty="0" smtClean="0"/>
              <a:t>		  সম্পদ </a:t>
            </a:r>
            <a:endParaRPr lang="bn-BD" sz="3200" dirty="0" smtClean="0"/>
          </a:p>
          <a:p>
            <a:r>
              <a:rPr lang="bn-BD" sz="3200" dirty="0" smtClean="0"/>
              <a:t>      </a:t>
            </a:r>
            <a:r>
              <a:rPr lang="bn-BD" sz="3200" dirty="0" smtClean="0"/>
              <a:t>		     </a:t>
            </a:r>
            <a:r>
              <a:rPr lang="bn-BD" sz="3200" dirty="0" smtClean="0"/>
              <a:t>+       </a:t>
            </a:r>
            <a:r>
              <a:rPr lang="bn-BD" sz="3200" dirty="0" smtClean="0"/>
              <a:t>	</a:t>
            </a:r>
            <a:r>
              <a:rPr lang="bn-BD" sz="3200" dirty="0"/>
              <a:t>	</a:t>
            </a:r>
            <a:r>
              <a:rPr lang="bn-BD" sz="3200" dirty="0" smtClean="0"/>
              <a:t>= </a:t>
            </a:r>
            <a:r>
              <a:rPr lang="bn-BD" sz="3200" dirty="0" smtClean="0"/>
              <a:t>মালিকানা স্বত্ব </a:t>
            </a:r>
          </a:p>
          <a:p>
            <a:r>
              <a:rPr lang="bn-BD" sz="3200" dirty="0" smtClean="0"/>
              <a:t>     </a:t>
            </a:r>
            <a:r>
              <a:rPr lang="bn-BD" sz="3200" dirty="0" smtClean="0"/>
              <a:t>		    ব্যয়                     	  +</a:t>
            </a:r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 </a:t>
            </a:r>
            <a:r>
              <a:rPr lang="bn-BD" sz="3200" dirty="0" smtClean="0"/>
              <a:t>    			 দায় </a:t>
            </a:r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 </a:t>
            </a:r>
            <a:r>
              <a:rPr lang="bn-BD" sz="3200" dirty="0" smtClean="0"/>
              <a:t>    			   +</a:t>
            </a:r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</a:t>
            </a:r>
            <a:r>
              <a:rPr lang="bn-BD" sz="3200" dirty="0" smtClean="0"/>
              <a:t>   			 আয় </a:t>
            </a:r>
            <a:endParaRPr lang="bn-BD" sz="3200" dirty="0" smtClean="0"/>
          </a:p>
          <a:p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>
            <a:off x="3760385" y="1725947"/>
            <a:ext cx="15716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0683" y="473353"/>
            <a:ext cx="32432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একক কাজ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0439" y="2136301"/>
            <a:ext cx="8683495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 কাকে বলে?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646" y="764275"/>
            <a:ext cx="4763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নমুনা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39306"/>
              </p:ext>
            </p:extLst>
          </p:nvPr>
        </p:nvGraphicFramePr>
        <p:xfrm>
          <a:off x="491320" y="1743246"/>
          <a:ext cx="11327640" cy="306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752"/>
                <a:gridCol w="5732059"/>
                <a:gridCol w="1009935"/>
                <a:gridCol w="1897038"/>
                <a:gridCol w="1787856"/>
              </a:tblGrid>
              <a:tr h="78159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 বিবরন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জা.পৃ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228101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37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362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Century Gothic</vt:lpstr>
      <vt:lpstr>NikoshBAN</vt:lpstr>
      <vt:lpstr>Vrinda</vt:lpstr>
      <vt:lpstr>Wingdings</vt:lpstr>
      <vt:lpstr>Wingdings 3</vt:lpstr>
      <vt:lpstr>Slice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60</cp:revision>
  <dcterms:created xsi:type="dcterms:W3CDTF">2021-02-22T21:35:01Z</dcterms:created>
  <dcterms:modified xsi:type="dcterms:W3CDTF">2021-03-29T08:30:34Z</dcterms:modified>
</cp:coreProperties>
</file>