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87" r:id="rId3"/>
    <p:sldId id="286" r:id="rId4"/>
    <p:sldId id="262" r:id="rId5"/>
    <p:sldId id="272" r:id="rId6"/>
    <p:sldId id="284" r:id="rId7"/>
    <p:sldId id="275" r:id="rId8"/>
    <p:sldId id="278" r:id="rId9"/>
    <p:sldId id="285" r:id="rId10"/>
    <p:sldId id="277" r:id="rId11"/>
    <p:sldId id="264" r:id="rId12"/>
    <p:sldId id="279" r:id="rId13"/>
    <p:sldId id="282" r:id="rId14"/>
    <p:sldId id="281" r:id="rId15"/>
    <p:sldId id="267" r:id="rId16"/>
    <p:sldId id="283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6" autoAdjust="0"/>
  </p:normalViewPr>
  <p:slideViewPr>
    <p:cSldViewPr>
      <p:cViewPr varScale="1">
        <p:scale>
          <a:sx n="88" d="100"/>
          <a:sy n="88" d="100"/>
        </p:scale>
        <p:origin x="184" y="4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E83EE-3EF4-448E-97A1-5362C5C76506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3C551-FB2D-4F2F-AEFE-D4FD6B1D5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C551-FB2D-4F2F-AEFE-D4FD6B1D54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ছুটি! ছুটি! ছুটি!">
            <a:extLst>
              <a:ext uri="{FF2B5EF4-FFF2-40B4-BE49-F238E27FC236}">
                <a16:creationId xmlns:a16="http://schemas.microsoft.com/office/drawing/2014/main" id="{BE28C482-0B7C-354E-B095-6E3CD8C76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7521"/>
            <a:ext cx="9220200" cy="51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9646D5-5D5E-C742-9A87-084484B309F6}"/>
              </a:ext>
            </a:extLst>
          </p:cNvPr>
          <p:cNvSpPr/>
          <p:nvPr/>
        </p:nvSpPr>
        <p:spPr>
          <a:xfrm>
            <a:off x="304800" y="647521"/>
            <a:ext cx="2209800" cy="5194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BD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-1602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1783" y="2507160"/>
            <a:ext cx="4800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ওভাই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4E564-1974-3C49-B12F-ACC38897259D}"/>
              </a:ext>
            </a:extLst>
          </p:cNvPr>
          <p:cNvSpPr/>
          <p:nvPr/>
        </p:nvSpPr>
        <p:spPr>
          <a:xfrm>
            <a:off x="1736455" y="2574436"/>
            <a:ext cx="8685994" cy="70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306BD3-462F-2644-BE3A-FB959C128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1"/>
          <a:stretch/>
        </p:blipFill>
        <p:spPr>
          <a:xfrm>
            <a:off x="1736456" y="136247"/>
            <a:ext cx="4207145" cy="224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7A48BA-1BC2-BD4B-B6D4-5677CE14CF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4"/>
          <a:stretch/>
        </p:blipFill>
        <p:spPr>
          <a:xfrm>
            <a:off x="6219755" y="145720"/>
            <a:ext cx="4207145" cy="222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sc.jpg">
            <a:extLst>
              <a:ext uri="{FF2B5EF4-FFF2-40B4-BE49-F238E27FC236}">
                <a16:creationId xmlns:a16="http://schemas.microsoft.com/office/drawing/2014/main" id="{FE7D446E-9C00-D248-8409-22C2D71CD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698" y="3479432"/>
            <a:ext cx="4207145" cy="223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magesfd.jpg">
            <a:extLst>
              <a:ext uri="{FF2B5EF4-FFF2-40B4-BE49-F238E27FC236}">
                <a16:creationId xmlns:a16="http://schemas.microsoft.com/office/drawing/2014/main" id="{BC4494FF-D5AB-9947-949B-25DEDB775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754" y="3460074"/>
            <a:ext cx="4161334" cy="22522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946E322-7930-1541-9AF2-DF822A8B8342}"/>
              </a:ext>
            </a:extLst>
          </p:cNvPr>
          <p:cNvSpPr/>
          <p:nvPr/>
        </p:nvSpPr>
        <p:spPr>
          <a:xfrm>
            <a:off x="1658024" y="5874343"/>
            <a:ext cx="8685994" cy="70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E2981-FE89-1440-A2A3-97B4559CA3BE}"/>
              </a:ext>
            </a:extLst>
          </p:cNvPr>
          <p:cNvSpPr txBox="1"/>
          <p:nvPr/>
        </p:nvSpPr>
        <p:spPr>
          <a:xfrm>
            <a:off x="4152900" y="5890509"/>
            <a:ext cx="3886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91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8214" y="86127"/>
            <a:ext cx="9144000" cy="685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0298" y="2815517"/>
            <a:ext cx="44958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kj.jpg"/>
          <p:cNvPicPr>
            <a:picLocks noChangeAspect="1"/>
          </p:cNvPicPr>
          <p:nvPr/>
        </p:nvPicPr>
        <p:blipFill>
          <a:blip r:embed="rId3"/>
          <a:srcRect t="25920"/>
          <a:stretch>
            <a:fillRect/>
          </a:stretch>
        </p:blipFill>
        <p:spPr>
          <a:xfrm>
            <a:off x="8160888" y="3736716"/>
            <a:ext cx="2364510" cy="212603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2" name="Picture 11" descr="b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436" y="3728227"/>
            <a:ext cx="1752600" cy="212603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4" name="Picture 13" descr="h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408" y="228600"/>
            <a:ext cx="2880403" cy="233778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5" name="Picture 14" descr="m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782" y="3751291"/>
            <a:ext cx="1913238" cy="2098604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C45C9-0F8D-1D49-8BF0-1D0DB009C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3" y="229294"/>
            <a:ext cx="2880403" cy="233778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6C650-A551-C447-B043-ADFF5967BA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6" y="3751292"/>
            <a:ext cx="2372748" cy="212603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687CF2-796F-2C44-A65F-2F40DE34B35B}"/>
              </a:ext>
            </a:extLst>
          </p:cNvPr>
          <p:cNvSpPr/>
          <p:nvPr/>
        </p:nvSpPr>
        <p:spPr>
          <a:xfrm>
            <a:off x="1686198" y="2769599"/>
            <a:ext cx="8839200" cy="80092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6B4C-FF02-E243-BC1F-F180E114A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8600"/>
            <a:ext cx="2829198" cy="230149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3E852FD-2B26-1F40-80D9-5BEE6009C9D0}"/>
              </a:ext>
            </a:extLst>
          </p:cNvPr>
          <p:cNvSpPr/>
          <p:nvPr/>
        </p:nvSpPr>
        <p:spPr>
          <a:xfrm>
            <a:off x="1719008" y="6137957"/>
            <a:ext cx="8839200" cy="65377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64425-30F5-AB4B-93D6-4252180DEE45}"/>
              </a:ext>
            </a:extLst>
          </p:cNvPr>
          <p:cNvSpPr txBox="1"/>
          <p:nvPr/>
        </p:nvSpPr>
        <p:spPr>
          <a:xfrm>
            <a:off x="4552185" y="6161022"/>
            <a:ext cx="561523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2F3296-F772-954B-9432-451B8AE14464}"/>
              </a:ext>
            </a:extLst>
          </p:cNvPr>
          <p:cNvSpPr txBox="1"/>
          <p:nvPr/>
        </p:nvSpPr>
        <p:spPr>
          <a:xfrm>
            <a:off x="4592338" y="2602522"/>
            <a:ext cx="34583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লাইন বলবে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78C10-5A46-5542-8A8E-CF357F512F02}"/>
              </a:ext>
            </a:extLst>
          </p:cNvPr>
          <p:cNvSpPr txBox="1"/>
          <p:nvPr/>
        </p:nvSpPr>
        <p:spPr>
          <a:xfrm>
            <a:off x="4582168" y="4572000"/>
            <a:ext cx="34786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লাইন বলবে। 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34B5E-DB8E-4541-81EB-F16A4AD13442}"/>
              </a:ext>
            </a:extLst>
          </p:cNvPr>
          <p:cNvSpPr txBox="1"/>
          <p:nvPr/>
        </p:nvSpPr>
        <p:spPr>
          <a:xfrm>
            <a:off x="4592339" y="3565796"/>
            <a:ext cx="8940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760C4-1CA6-D841-8D3D-DA84F19B2261}"/>
              </a:ext>
            </a:extLst>
          </p:cNvPr>
          <p:cNvSpPr txBox="1"/>
          <p:nvPr/>
        </p:nvSpPr>
        <p:spPr>
          <a:xfrm>
            <a:off x="2242559" y="2602522"/>
            <a:ext cx="19444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জন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FD102-69FD-134A-9664-58A80D5132D5}"/>
              </a:ext>
            </a:extLst>
          </p:cNvPr>
          <p:cNvSpPr txBox="1"/>
          <p:nvPr/>
        </p:nvSpPr>
        <p:spPr>
          <a:xfrm>
            <a:off x="2242560" y="4572000"/>
            <a:ext cx="194734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জন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6F00A-8930-454D-B464-6F2D5CD2937E}"/>
              </a:ext>
            </a:extLst>
          </p:cNvPr>
          <p:cNvSpPr/>
          <p:nvPr/>
        </p:nvSpPr>
        <p:spPr>
          <a:xfrm>
            <a:off x="3984927" y="570966"/>
            <a:ext cx="3025474" cy="1015663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9102BF-7EC1-D54B-AB9D-5AEAC103A78D}"/>
              </a:ext>
            </a:extLst>
          </p:cNvPr>
          <p:cNvSpPr txBox="1"/>
          <p:nvPr/>
        </p:nvSpPr>
        <p:spPr>
          <a:xfrm>
            <a:off x="4305300" y="329114"/>
            <a:ext cx="358139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3821D-2F5C-2945-AF33-365A0AB0E5ED}"/>
              </a:ext>
            </a:extLst>
          </p:cNvPr>
          <p:cNvSpPr txBox="1"/>
          <p:nvPr/>
        </p:nvSpPr>
        <p:spPr>
          <a:xfrm>
            <a:off x="1066800" y="1938230"/>
            <a:ext cx="54102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40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40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40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হেসেছে</a:t>
            </a:r>
            <a:endParaRPr lang="en-US" sz="40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E6952A-D03D-0A4A-A009-B4E3A48B6609}"/>
              </a:ext>
            </a:extLst>
          </p:cNvPr>
          <p:cNvSpPr/>
          <p:nvPr/>
        </p:nvSpPr>
        <p:spPr>
          <a:xfrm>
            <a:off x="1066800" y="2418154"/>
            <a:ext cx="2674130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40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0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টুটি</a:t>
            </a:r>
            <a:r>
              <a:rPr lang="en-US" sz="48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44ED1-793B-634D-955F-3BA333F9951E}"/>
              </a:ext>
            </a:extLst>
          </p:cNvPr>
          <p:cNvSpPr txBox="1"/>
          <p:nvPr/>
        </p:nvSpPr>
        <p:spPr>
          <a:xfrm>
            <a:off x="3118458" y="3207432"/>
            <a:ext cx="48006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ওভাই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DAC23D-9BE6-A44E-9116-B5DC7717A8A1}"/>
              </a:ext>
            </a:extLst>
          </p:cNvPr>
          <p:cNvSpPr txBox="1"/>
          <p:nvPr/>
        </p:nvSpPr>
        <p:spPr>
          <a:xfrm>
            <a:off x="2820965" y="3810467"/>
            <a:ext cx="38862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2433E-D753-994D-AC89-D4EC52EFB275}"/>
              </a:ext>
            </a:extLst>
          </p:cNvPr>
          <p:cNvSpPr txBox="1"/>
          <p:nvPr/>
        </p:nvSpPr>
        <p:spPr>
          <a:xfrm>
            <a:off x="5354877" y="4627622"/>
            <a:ext cx="44958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পাই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E5BA6C-2610-234C-8183-F2C5EAC9A781}"/>
              </a:ext>
            </a:extLst>
          </p:cNvPr>
          <p:cNvSpPr txBox="1"/>
          <p:nvPr/>
        </p:nvSpPr>
        <p:spPr>
          <a:xfrm>
            <a:off x="5354877" y="5257800"/>
            <a:ext cx="561523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101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2F3296-F772-954B-9432-451B8AE14464}"/>
              </a:ext>
            </a:extLst>
          </p:cNvPr>
          <p:cNvSpPr txBox="1"/>
          <p:nvPr/>
        </p:nvSpPr>
        <p:spPr>
          <a:xfrm>
            <a:off x="4058940" y="2341455"/>
            <a:ext cx="63042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চার লাইন এক সাথে বলবে</a:t>
            </a:r>
            <a:endParaRPr lang="en-US" sz="4000" dirty="0">
              <a:effectLst>
                <a:glow rad="101600">
                  <a:srgbClr val="00B05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78C10-5A46-5542-8A8E-CF357F512F02}"/>
              </a:ext>
            </a:extLst>
          </p:cNvPr>
          <p:cNvSpPr txBox="1"/>
          <p:nvPr/>
        </p:nvSpPr>
        <p:spPr>
          <a:xfrm>
            <a:off x="4038600" y="4393945"/>
            <a:ext cx="6324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দুই লাইন এক সাথে বলবে</a:t>
            </a:r>
            <a:endParaRPr lang="en-US" sz="40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34B5E-DB8E-4541-81EB-F16A4AD13442}"/>
              </a:ext>
            </a:extLst>
          </p:cNvPr>
          <p:cNvSpPr txBox="1"/>
          <p:nvPr/>
        </p:nvSpPr>
        <p:spPr>
          <a:xfrm>
            <a:off x="4058938" y="3395748"/>
            <a:ext cx="63042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তম ও ৬ তম  লাইন এক সাথে বলবে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760C4-1CA6-D841-8D3D-DA84F19B2261}"/>
              </a:ext>
            </a:extLst>
          </p:cNvPr>
          <p:cNvSpPr txBox="1"/>
          <p:nvPr/>
        </p:nvSpPr>
        <p:spPr>
          <a:xfrm>
            <a:off x="1830249" y="2364173"/>
            <a:ext cx="19444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দল </a:t>
            </a:r>
            <a:endParaRPr lang="en-US" sz="4000" dirty="0">
              <a:effectLst>
                <a:glow rad="228600">
                  <a:srgbClr val="00B05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FD102-69FD-134A-9664-58A80D5132D5}"/>
              </a:ext>
            </a:extLst>
          </p:cNvPr>
          <p:cNvSpPr txBox="1"/>
          <p:nvPr/>
        </p:nvSpPr>
        <p:spPr>
          <a:xfrm>
            <a:off x="1828801" y="3395748"/>
            <a:ext cx="194734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দল 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E975E-422A-264E-9083-3DF42DA0A810}"/>
              </a:ext>
            </a:extLst>
          </p:cNvPr>
          <p:cNvSpPr txBox="1"/>
          <p:nvPr/>
        </p:nvSpPr>
        <p:spPr>
          <a:xfrm>
            <a:off x="1828801" y="4397514"/>
            <a:ext cx="194734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দল </a:t>
            </a:r>
            <a:endParaRPr lang="en-US" sz="40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670E7582-370A-0542-8BA5-E00F0952005A}"/>
              </a:ext>
            </a:extLst>
          </p:cNvPr>
          <p:cNvSpPr/>
          <p:nvPr/>
        </p:nvSpPr>
        <p:spPr>
          <a:xfrm>
            <a:off x="4267200" y="237049"/>
            <a:ext cx="3962400" cy="1402531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32F98-5CD2-1F4F-8A84-2D464E987BB3}"/>
              </a:ext>
            </a:extLst>
          </p:cNvPr>
          <p:cNvSpPr txBox="1"/>
          <p:nvPr/>
        </p:nvSpPr>
        <p:spPr>
          <a:xfrm>
            <a:off x="4572000" y="487900"/>
            <a:ext cx="3048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B1FF6C3-2674-6146-A0CF-D3B5DDDDEA8D}"/>
              </a:ext>
            </a:extLst>
          </p:cNvPr>
          <p:cNvSpPr/>
          <p:nvPr/>
        </p:nvSpPr>
        <p:spPr>
          <a:xfrm>
            <a:off x="3505200" y="2590800"/>
            <a:ext cx="533400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F6499D0-FBAF-D942-8148-049D7E1B9BCB}"/>
              </a:ext>
            </a:extLst>
          </p:cNvPr>
          <p:cNvSpPr/>
          <p:nvPr/>
        </p:nvSpPr>
        <p:spPr>
          <a:xfrm>
            <a:off x="3417517" y="3642986"/>
            <a:ext cx="533400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728592B-115E-D445-ABDE-A26A5B6AB075}"/>
              </a:ext>
            </a:extLst>
          </p:cNvPr>
          <p:cNvSpPr/>
          <p:nvPr/>
        </p:nvSpPr>
        <p:spPr>
          <a:xfrm>
            <a:off x="3430043" y="4607491"/>
            <a:ext cx="533400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5465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3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47037" y="3733800"/>
            <a:ext cx="7620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CFF6CBC7-10ED-CE49-9988-BF604D9D7795}"/>
              </a:ext>
            </a:extLst>
          </p:cNvPr>
          <p:cNvSpPr/>
          <p:nvPr/>
        </p:nvSpPr>
        <p:spPr>
          <a:xfrm>
            <a:off x="4343400" y="533400"/>
            <a:ext cx="4027273" cy="1850886"/>
          </a:xfrm>
          <a:prstGeom prst="horizontalScroll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00B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2F3296-F772-954B-9432-451B8AE14464}"/>
              </a:ext>
            </a:extLst>
          </p:cNvPr>
          <p:cNvSpPr txBox="1"/>
          <p:nvPr/>
        </p:nvSpPr>
        <p:spPr>
          <a:xfrm>
            <a:off x="2743200" y="3657600"/>
            <a:ext cx="7543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 ছড়াটির প্রথম চার লাইন মুখস্থ করে আসবে। 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FA4768C3-C0FC-2440-AB62-92ACF28ECE76}"/>
              </a:ext>
            </a:extLst>
          </p:cNvPr>
          <p:cNvSpPr/>
          <p:nvPr/>
        </p:nvSpPr>
        <p:spPr>
          <a:xfrm>
            <a:off x="3810000" y="1371600"/>
            <a:ext cx="4572000" cy="15240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গ্রামের শিশু-কিশোরদের স্কুল থেকে বাড়ি ফেরা - The Dhaka Times">
            <a:extLst>
              <a:ext uri="{FF2B5EF4-FFF2-40B4-BE49-F238E27FC236}">
                <a16:creationId xmlns:a16="http://schemas.microsoft.com/office/drawing/2014/main" id="{941BAC4C-7F08-A447-B88B-DECEFFB7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8221"/>
            <a:ext cx="7928952" cy="59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Diagonal Corner of Rectangle 1">
            <a:extLst>
              <a:ext uri="{FF2B5EF4-FFF2-40B4-BE49-F238E27FC236}">
                <a16:creationId xmlns:a16="http://schemas.microsoft.com/office/drawing/2014/main" id="{BCAFE465-89F0-FC46-9D78-94C979AD7042}"/>
              </a:ext>
            </a:extLst>
          </p:cNvPr>
          <p:cNvSpPr/>
          <p:nvPr/>
        </p:nvSpPr>
        <p:spPr>
          <a:xfrm>
            <a:off x="609600" y="458222"/>
            <a:ext cx="2743200" cy="5941556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সবাইকে।  কাল আবার দেখা হবে। সবাই ভাল থেকো।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30834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582B9F-7CD2-1242-BD2C-C63C52CDE311}"/>
              </a:ext>
            </a:extLst>
          </p:cNvPr>
          <p:cNvSpPr/>
          <p:nvPr/>
        </p:nvSpPr>
        <p:spPr>
          <a:xfrm>
            <a:off x="981284" y="837470"/>
            <a:ext cx="428675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9E40AB-A7DD-9D42-B6DE-6AA294401A78}"/>
              </a:ext>
            </a:extLst>
          </p:cNvPr>
          <p:cNvSpPr/>
          <p:nvPr/>
        </p:nvSpPr>
        <p:spPr>
          <a:xfrm>
            <a:off x="7307131" y="837469"/>
            <a:ext cx="360547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A1410-6E65-B442-BF8C-836044296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8" y="2623927"/>
            <a:ext cx="5939504" cy="31031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4BFAAE-5F27-D041-86CA-48C3A8438A72}"/>
              </a:ext>
            </a:extLst>
          </p:cNvPr>
          <p:cNvSpPr/>
          <p:nvPr/>
        </p:nvSpPr>
        <p:spPr>
          <a:xfrm>
            <a:off x="6172200" y="2819400"/>
            <a:ext cx="5410200" cy="267765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শ্রেণি-প্রথম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পাঠ-ছুটি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1ম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……..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যাই 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2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33800" y="200562"/>
            <a:ext cx="4953000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8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8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88" y="1811309"/>
            <a:ext cx="3006824" cy="3103818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001000" y="307082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মৃত্যু-১৯৪১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F18CC-1BEB-1E43-BC48-2C4DA37CC50A}"/>
              </a:ext>
            </a:extLst>
          </p:cNvPr>
          <p:cNvSpPr txBox="1"/>
          <p:nvPr/>
        </p:nvSpPr>
        <p:spPr>
          <a:xfrm>
            <a:off x="2286000" y="307083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জন্ম-১৮৬১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21B66-8D55-CF42-9517-5AD938C029D0}"/>
              </a:ext>
            </a:extLst>
          </p:cNvPr>
          <p:cNvSpPr txBox="1"/>
          <p:nvPr/>
        </p:nvSpPr>
        <p:spPr>
          <a:xfrm>
            <a:off x="3943350" y="5252500"/>
            <a:ext cx="453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উপাধি</a:t>
            </a:r>
            <a:r>
              <a:rPr lang="bn-IN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 বিশ্ব কবি রবীন্দ্রনাথ ঠাকুর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1A1D643F-70E3-1842-AE7D-6B2BF333D3D6}"/>
              </a:ext>
            </a:extLst>
          </p:cNvPr>
          <p:cNvSpPr/>
          <p:nvPr/>
        </p:nvSpPr>
        <p:spPr>
          <a:xfrm>
            <a:off x="3581400" y="3048000"/>
            <a:ext cx="5029200" cy="2019299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ধাঁ ধাঁর মাধ্যমে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Up Ribbon 1">
            <a:extLst>
              <a:ext uri="{FF2B5EF4-FFF2-40B4-BE49-F238E27FC236}">
                <a16:creationId xmlns:a16="http://schemas.microsoft.com/office/drawing/2014/main" id="{86B7FD0C-B10D-054E-BE14-B15780913956}"/>
              </a:ext>
            </a:extLst>
          </p:cNvPr>
          <p:cNvSpPr/>
          <p:nvPr/>
        </p:nvSpPr>
        <p:spPr>
          <a:xfrm>
            <a:off x="2667000" y="540268"/>
            <a:ext cx="6858000" cy="1676400"/>
          </a:xfrm>
          <a:prstGeom prst="ribbon2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3886200" y="3581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4C8A2D83-FEEA-E944-8D86-F830CA7BF0C9}"/>
              </a:ext>
            </a:extLst>
          </p:cNvPr>
          <p:cNvSpPr/>
          <p:nvPr/>
        </p:nvSpPr>
        <p:spPr>
          <a:xfrm>
            <a:off x="3771900" y="586335"/>
            <a:ext cx="4648200" cy="20574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Vertical Scroll 2">
            <a:extLst>
              <a:ext uri="{FF2B5EF4-FFF2-40B4-BE49-F238E27FC236}">
                <a16:creationId xmlns:a16="http://schemas.microsoft.com/office/drawing/2014/main" id="{09258233-2EBA-374D-9EFB-36C1F362B77C}"/>
              </a:ext>
            </a:extLst>
          </p:cNvPr>
          <p:cNvSpPr/>
          <p:nvPr/>
        </p:nvSpPr>
        <p:spPr>
          <a:xfrm>
            <a:off x="457200" y="3763470"/>
            <a:ext cx="11430000" cy="1741488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 ১. ১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অভিব্যক্তি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 ১. ১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B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93E489A4-4370-F746-9933-B50DB157B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149" y="4439242"/>
            <a:ext cx="259105" cy="46178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8E2412-8E84-714C-8009-0B0CFF58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6" y="257272"/>
            <a:ext cx="3908106" cy="2763344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9F0EAF-6AD0-784E-AC19-5E8979327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805152"/>
            <a:ext cx="3790190" cy="2729174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3468C0-974D-FB42-B1EB-4CE9BB09DA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6"/>
          <a:stretch/>
        </p:blipFill>
        <p:spPr>
          <a:xfrm>
            <a:off x="338146" y="3810000"/>
            <a:ext cx="3908106" cy="2729174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0941C8-7C33-7449-88DE-462B0E5E3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26" y="1838437"/>
            <a:ext cx="2916548" cy="2729174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AFE094-AD41-8943-B32E-64B96B103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1886"/>
            <a:ext cx="3790190" cy="2763344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B29EEDA-385B-604D-B684-564E66F29C0A}"/>
              </a:ext>
            </a:extLst>
          </p:cNvPr>
          <p:cNvSpPr/>
          <p:nvPr/>
        </p:nvSpPr>
        <p:spPr>
          <a:xfrm>
            <a:off x="4474851" y="257272"/>
            <a:ext cx="3373750" cy="19667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ছবিগুলো মনোযোগ সহকারে দেখ এবং প্রশ্নগুলোর উত্তর দাও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92D32C9-6F48-D642-8E38-140AA85008C6}"/>
              </a:ext>
            </a:extLst>
          </p:cNvPr>
          <p:cNvSpPr/>
          <p:nvPr/>
        </p:nvSpPr>
        <p:spPr>
          <a:xfrm>
            <a:off x="4441987" y="4828166"/>
            <a:ext cx="3373750" cy="19667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একটু চিন্তা করে বলতো আমাদের আজকের পাঠের বিষয় কী হতে পারে- </a:t>
            </a:r>
          </a:p>
        </p:txBody>
      </p:sp>
    </p:spTree>
    <p:extLst>
      <p:ext uri="{BB962C8B-B14F-4D97-AF65-F5344CB8AC3E}">
        <p14:creationId xmlns:p14="http://schemas.microsoft.com/office/powerpoint/2010/main" val="5842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3886200" y="3581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678D2D-7BC2-6E41-9AFE-13E538A84A05}"/>
              </a:ext>
            </a:extLst>
          </p:cNvPr>
          <p:cNvSpPr/>
          <p:nvPr/>
        </p:nvSpPr>
        <p:spPr>
          <a:xfrm>
            <a:off x="3886200" y="457200"/>
            <a:ext cx="42672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8800" b="1" u="sng" dirty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2000" b="1" u="sng" dirty="0"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91BDE51-D38C-1240-83AD-F97BEFC29DE6}"/>
              </a:ext>
            </a:extLst>
          </p:cNvPr>
          <p:cNvSpPr/>
          <p:nvPr/>
        </p:nvSpPr>
        <p:spPr>
          <a:xfrm>
            <a:off x="1827770" y="2402049"/>
            <a:ext cx="86106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 আমরা পড়ব একটি ছড়া। ছড়াটির নাম-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14F7111-2CF6-5548-9F04-336D9233CE38}"/>
              </a:ext>
            </a:extLst>
          </p:cNvPr>
          <p:cNvSpPr/>
          <p:nvPr/>
        </p:nvSpPr>
        <p:spPr>
          <a:xfrm>
            <a:off x="1790700" y="4002967"/>
            <a:ext cx="86106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9600" u="sng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ছুটি</a:t>
            </a:r>
            <a:r>
              <a:rPr lang="bn-IN" sz="9600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3886200" y="3581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5762" y="14861"/>
            <a:ext cx="9144000" cy="6858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A3B69-FCBE-3741-BB41-76455583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2" y="520700"/>
            <a:ext cx="4737100" cy="58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EE738E-FB2A-9A43-9F1F-C440EC881A9E}"/>
              </a:ext>
            </a:extLst>
          </p:cNvPr>
          <p:cNvSpPr/>
          <p:nvPr/>
        </p:nvSpPr>
        <p:spPr>
          <a:xfrm>
            <a:off x="1982829" y="535561"/>
            <a:ext cx="3112702" cy="123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3E28B5-BB52-7C4F-A3B0-6BE0CA2B2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38" y="2032090"/>
            <a:ext cx="3646102" cy="438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FBEAA6-3DB6-DE45-8FD9-73516827054E}"/>
              </a:ext>
            </a:extLst>
          </p:cNvPr>
          <p:cNvSpPr txBox="1"/>
          <p:nvPr/>
        </p:nvSpPr>
        <p:spPr>
          <a:xfrm>
            <a:off x="1798939" y="597513"/>
            <a:ext cx="31127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আর্দশ পাঠ </a:t>
            </a:r>
            <a:endParaRPr lang="en-US" sz="6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15240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F8F6E-50B6-3A4C-BBD9-72BFCD8B3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00" y="304800"/>
            <a:ext cx="4252854" cy="23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C4BFDD-3862-E444-8721-48855FFB9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96" y="3657600"/>
            <a:ext cx="4256314" cy="2157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64E564-1974-3C49-B12F-ACC38897259D}"/>
              </a:ext>
            </a:extLst>
          </p:cNvPr>
          <p:cNvSpPr/>
          <p:nvPr/>
        </p:nvSpPr>
        <p:spPr>
          <a:xfrm>
            <a:off x="1700900" y="2743200"/>
            <a:ext cx="8725210" cy="801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E5493-53FC-BE45-9D56-3EBE9CD0F302}"/>
              </a:ext>
            </a:extLst>
          </p:cNvPr>
          <p:cNvSpPr txBox="1"/>
          <p:nvPr/>
        </p:nvSpPr>
        <p:spPr>
          <a:xfrm>
            <a:off x="3358405" y="2796721"/>
            <a:ext cx="541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হেসেছে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BC269-7700-6E47-889D-844F28FDC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18" y="3657600"/>
            <a:ext cx="4248178" cy="21574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005769-CA73-1746-A80F-84CF40BD67DE}"/>
              </a:ext>
            </a:extLst>
          </p:cNvPr>
          <p:cNvSpPr/>
          <p:nvPr/>
        </p:nvSpPr>
        <p:spPr>
          <a:xfrm>
            <a:off x="1700901" y="5963821"/>
            <a:ext cx="8725211" cy="801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672099-161C-6043-9691-586DE677D50C}"/>
              </a:ext>
            </a:extLst>
          </p:cNvPr>
          <p:cNvSpPr/>
          <p:nvPr/>
        </p:nvSpPr>
        <p:spPr>
          <a:xfrm>
            <a:off x="4627109" y="5931214"/>
            <a:ext cx="265329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7EC0C-8FC1-6445-965C-512097259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96" y="304801"/>
            <a:ext cx="4256314" cy="2355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3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235</Words>
  <Application>Microsoft Macintosh PowerPoint</Application>
  <PresentationFormat>Widescreen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125</cp:revision>
  <dcterms:created xsi:type="dcterms:W3CDTF">2006-08-16T00:00:00Z</dcterms:created>
  <dcterms:modified xsi:type="dcterms:W3CDTF">2021-03-29T11:12:35Z</dcterms:modified>
</cp:coreProperties>
</file>