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259" r:id="rId3"/>
    <p:sldId id="369" r:id="rId4"/>
    <p:sldId id="465" r:id="rId5"/>
    <p:sldId id="432" r:id="rId6"/>
    <p:sldId id="401" r:id="rId7"/>
    <p:sldId id="473" r:id="rId8"/>
    <p:sldId id="474" r:id="rId9"/>
    <p:sldId id="477" r:id="rId10"/>
    <p:sldId id="478" r:id="rId11"/>
    <p:sldId id="475" r:id="rId12"/>
    <p:sldId id="476" r:id="rId13"/>
    <p:sldId id="469" r:id="rId14"/>
    <p:sldId id="471" r:id="rId15"/>
    <p:sldId id="472" r:id="rId16"/>
    <p:sldId id="4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081D-DE02-D843-B3EB-0BA6A42FB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E1AE2-3C70-4445-A98E-EFFA22292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B7CA4-0B6E-FB45-AEA8-6C2A0684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D65E-6ED9-064E-9E15-3201BA67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12858-AF35-4446-8B69-1377449A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6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533D-E4B1-0642-BA01-EE4D281B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4387C-561D-0641-869D-76317D7EC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F3F05-DC80-534F-A5FF-E5C3B5EB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A46C-4BF6-2440-A218-F9CCE854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0F385-AA0B-DF4A-8B7F-74969ED2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3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B3818-F27B-7141-8412-33FC1C721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5CAFB-3168-EC47-8E0A-C89DC4205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CC221-19B3-0540-9425-A6793BC3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1A0A3-936E-594B-8CEE-7898B835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79A00-9D29-C646-8B40-62E27636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593B-F964-5846-9813-EC5A483F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6E55-5AF9-3843-BDE1-128321F60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56C8F-A14C-784B-87C1-A66F93A4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179E-4200-9A4D-A063-736A824B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39BB-DEB0-6C45-8996-90F2648B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2425-EC22-D542-879C-A037A501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A9D56-4EF2-B546-84E6-7A174B14D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13356-E598-BC4A-BC41-096DCEC9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68DC-3274-294A-8072-F5915393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F2133-47DA-EE41-93DB-16DDEF25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5CE2-9ABE-4044-A2DC-923D06A2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F550-103C-2344-8E53-1A1660C50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930A2-2F1E-3043-B97C-E17CCC071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8924F-8576-DA4B-920D-B3B0C96C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0E9A5-0C8C-7540-B9FB-48DCD552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F7AAC-7703-1B44-BAD8-A42D4B5C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F4D4-A50B-5B4E-ABEC-DA0D9FB6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35DA1-A99E-4E4B-8126-2D220072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B2233-4206-2F4E-830E-7FC36AF6A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686D7-BC87-5F4A-82CC-4738DBEE4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54FDA-1169-E340-BCEB-CABD658B4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60C51-C43B-0844-90AF-D5BAE041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59BDB-FDD6-8748-98C0-B733F574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5E7F2-F418-F541-B215-A7B5D168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CB0C-3657-9446-A623-C0B7AE4D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79F86-BB2F-514A-A9B4-7AFA208B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FD559-0BF0-C84E-BBED-6EBEEE45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24DD4-065B-C947-ACB1-FD32F74A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1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F390B-12BD-FC47-8304-B7EA086D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9262B-E432-9E4F-8481-949CCFFE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A2146-DBE3-5642-9252-8F408AF8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5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234B-E839-F640-BCD1-1A744C1C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5E631-C515-984F-9757-FE8A9FBE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1358C-B983-614B-BEDF-8122B99F2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9B8E1-952E-3447-A1E5-6F7E4F95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764C1-7AC0-FE4D-B367-7DDA33E7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26C7C-E141-4341-B55B-3C67489B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6B56-F6B8-A843-8E50-91027D68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6CE41-21D1-5C40-BA21-C3F3DCE4F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1B596-3195-C149-9DD5-874D2A603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E360B-E3A4-5E49-834A-853803A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5A634-D737-2147-BF92-AD7A84AA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F947D-BC88-5F46-8112-402C8AAD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7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A6380-1D11-E649-B6B7-98022AFD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DECB-50A8-554A-A582-128FB6FD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29865-8EC3-154D-A099-069F46CC3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756C-E9FA-F14E-8D2C-3B4493756F76}" type="datetimeFigureOut">
              <a:rPr lang="en-US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3E86A-C070-DB48-BA1A-FEB81112B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D331A-21EF-854F-84E6-C97083C9A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B8266-0A48-AF41-B84B-6679DC3C0F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E9FC75-72AB-994E-8745-04A721CCFB15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F2A99-639A-D748-8D27-E1822883C5E7}"/>
              </a:ext>
            </a:extLst>
          </p:cNvPr>
          <p:cNvSpPr txBox="1"/>
          <p:nvPr/>
        </p:nvSpPr>
        <p:spPr>
          <a:xfrm rot="10800000" flipV="1">
            <a:off x="3228605" y="946632"/>
            <a:ext cx="450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 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9EE5A-2BA8-2D4B-861D-44CDE893052D}"/>
              </a:ext>
            </a:extLst>
          </p:cNvPr>
          <p:cNvSpPr txBox="1"/>
          <p:nvPr/>
        </p:nvSpPr>
        <p:spPr>
          <a:xfrm rot="10800000" flipV="1">
            <a:off x="3760519" y="927230"/>
            <a:ext cx="477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solidFill>
                  <a:srgbClr val="00B050"/>
                </a:solidFill>
                <a:latin typeface="NikoshBAN" pitchFamily="2" charset="0"/>
              </a:rPr>
              <a:t>স্বাগতম</a:t>
            </a:r>
            <a:r>
              <a:rPr lang="en-GB" b="1" u="sng" dirty="0">
                <a:solidFill>
                  <a:srgbClr val="00B050"/>
                </a:solidFill>
                <a:latin typeface="NikoshBAN" pitchFamily="2" charset="0"/>
              </a:rPr>
              <a:t>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F90A56-E78F-1745-99CD-80889CE16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63" y="1976745"/>
            <a:ext cx="6953250" cy="4191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591397-8E24-FF4D-8E68-FFB1291B49F3}"/>
              </a:ext>
            </a:extLst>
          </p:cNvPr>
          <p:cNvSpPr txBox="1"/>
          <p:nvPr/>
        </p:nvSpPr>
        <p:spPr>
          <a:xfrm>
            <a:off x="158337" y="2586347"/>
            <a:ext cx="1187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latin typeface="NikoshBAN" pitchFamily="2" charset="0"/>
              </a:rPr>
              <a:t>আমরা একটি উদ্ভিদ থেকে কী কী পায় তা দেখে নিই।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2796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9315637-0787-7543-94BD-5BA6BFDB1E98}"/>
              </a:ext>
            </a:extLst>
          </p:cNvPr>
          <p:cNvSpPr/>
          <p:nvPr/>
        </p:nvSpPr>
        <p:spPr>
          <a:xfrm>
            <a:off x="5184074" y="2512126"/>
            <a:ext cx="1828800" cy="1828800"/>
          </a:xfrm>
          <a:prstGeom prst="ellipse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8F6E3-CAC6-774F-96C3-7902E2986380}"/>
              </a:ext>
            </a:extLst>
          </p:cNvPr>
          <p:cNvSpPr txBox="1"/>
          <p:nvPr/>
        </p:nvSpPr>
        <p:spPr>
          <a:xfrm rot="10800000" flipV="1">
            <a:off x="5502233" y="2764807"/>
            <a:ext cx="1187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NikoshBAN" pitchFamily="2" charset="0"/>
              </a:rPr>
              <a:t>আমগাছ</a:t>
            </a:r>
            <a:endParaRPr lang="en-US" sz="4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91C717-857E-2A42-9271-EE8D62F91BEC}"/>
              </a:ext>
            </a:extLst>
          </p:cNvPr>
          <p:cNvSpPr/>
          <p:nvPr/>
        </p:nvSpPr>
        <p:spPr>
          <a:xfrm>
            <a:off x="8775370" y="2512125"/>
            <a:ext cx="1828800" cy="18288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5CEC99-08BC-CA44-B300-50F449ED25E7}"/>
              </a:ext>
            </a:extLst>
          </p:cNvPr>
          <p:cNvSpPr/>
          <p:nvPr/>
        </p:nvSpPr>
        <p:spPr>
          <a:xfrm>
            <a:off x="1803564" y="2512126"/>
            <a:ext cx="1828800" cy="182880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530E0F-0C82-3141-B270-470F411C497E}"/>
              </a:ext>
            </a:extLst>
          </p:cNvPr>
          <p:cNvSpPr/>
          <p:nvPr/>
        </p:nvSpPr>
        <p:spPr>
          <a:xfrm>
            <a:off x="5184074" y="0"/>
            <a:ext cx="1828800" cy="1828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D22DF5-5715-C740-9AEF-A8ABAE981B74}"/>
              </a:ext>
            </a:extLst>
          </p:cNvPr>
          <p:cNvSpPr/>
          <p:nvPr/>
        </p:nvSpPr>
        <p:spPr>
          <a:xfrm>
            <a:off x="5184074" y="4792189"/>
            <a:ext cx="1828800" cy="182880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9C090E-F550-C546-84AF-61CF7F9A1CE5}"/>
              </a:ext>
            </a:extLst>
          </p:cNvPr>
          <p:cNvSpPr txBox="1"/>
          <p:nvPr/>
        </p:nvSpPr>
        <p:spPr>
          <a:xfrm rot="10800000" flipV="1">
            <a:off x="1869127" y="3072582"/>
            <a:ext cx="1552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NikoshBAN" pitchFamily="2" charset="0"/>
              </a:rPr>
              <a:t>বাড়ি</a:t>
            </a:r>
            <a:r>
              <a:rPr lang="en-GB" b="1" dirty="0">
                <a:latin typeface="NikoshBAN" pitchFamily="2" charset="0"/>
              </a:rPr>
              <a:t> 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D39F4F-EECC-F840-8445-051642785D45}"/>
              </a:ext>
            </a:extLst>
          </p:cNvPr>
          <p:cNvSpPr txBox="1"/>
          <p:nvPr/>
        </p:nvSpPr>
        <p:spPr>
          <a:xfrm>
            <a:off x="5575464" y="623243"/>
            <a:ext cx="15771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NikoshBAN" pitchFamily="2" charset="0"/>
              </a:rPr>
              <a:t>আম</a:t>
            </a:r>
            <a:endParaRPr lang="en-US" sz="4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6BFD73-282F-9144-9D99-F249E74112C2}"/>
              </a:ext>
            </a:extLst>
          </p:cNvPr>
          <p:cNvSpPr txBox="1"/>
          <p:nvPr/>
        </p:nvSpPr>
        <p:spPr>
          <a:xfrm>
            <a:off x="8910019" y="2924141"/>
            <a:ext cx="155950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নৌকা</a:t>
            </a:r>
            <a:endParaRPr lang="en-US" sz="4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48DAC-79C3-4245-8CBD-D649B6ABB006}"/>
              </a:ext>
            </a:extLst>
          </p:cNvPr>
          <p:cNvSpPr txBox="1"/>
          <p:nvPr/>
        </p:nvSpPr>
        <p:spPr>
          <a:xfrm>
            <a:off x="4377416" y="5383423"/>
            <a:ext cx="3437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NikoshBAN" pitchFamily="2" charset="0"/>
              </a:rPr>
              <a:t>আসবাব</a:t>
            </a:r>
            <a:endParaRPr lang="en-US" sz="360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8336FB8-1B13-B34F-B3F6-522CFAA22DEA}"/>
              </a:ext>
            </a:extLst>
          </p:cNvPr>
          <p:cNvSpPr/>
          <p:nvPr/>
        </p:nvSpPr>
        <p:spPr>
          <a:xfrm rot="5400000">
            <a:off x="5554087" y="4422116"/>
            <a:ext cx="1057862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F4FF263-9BB2-E248-8D57-0A1576A74243}"/>
              </a:ext>
            </a:extLst>
          </p:cNvPr>
          <p:cNvSpPr/>
          <p:nvPr/>
        </p:nvSpPr>
        <p:spPr>
          <a:xfrm>
            <a:off x="7147637" y="3350879"/>
            <a:ext cx="1057862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A3E72D-CF7F-024F-ADE8-7DC4247D5E07}"/>
              </a:ext>
            </a:extLst>
          </p:cNvPr>
          <p:cNvSpPr/>
          <p:nvPr/>
        </p:nvSpPr>
        <p:spPr>
          <a:xfrm rot="10800000">
            <a:off x="3811779" y="3295992"/>
            <a:ext cx="1330245" cy="351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6CEC87A-129F-B740-8D5A-343195CB5E64}"/>
              </a:ext>
            </a:extLst>
          </p:cNvPr>
          <p:cNvSpPr/>
          <p:nvPr/>
        </p:nvSpPr>
        <p:spPr>
          <a:xfrm rot="16200000">
            <a:off x="5674936" y="2003569"/>
            <a:ext cx="1057862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8" grpId="0" animBg="1"/>
      <p:bldP spid="10" grpId="0" animBg="1"/>
      <p:bldP spid="12" grpId="0" animBg="1"/>
      <p:bldP spid="18" grpId="0"/>
      <p:bldP spid="24" grpId="0"/>
      <p:bldP spid="28" grpId="0" animBg="1"/>
      <p:bldP spid="30" grpId="0"/>
      <p:bldP spid="3" grpId="0" animBg="1"/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D3500-F38F-674C-A807-4439C7051B9E}"/>
              </a:ext>
            </a:extLst>
          </p:cNvPr>
          <p:cNvSpPr txBox="1"/>
          <p:nvPr/>
        </p:nvSpPr>
        <p:spPr>
          <a:xfrm rot="10800000" flipV="1">
            <a:off x="396835" y="749985"/>
            <a:ext cx="10080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আমাদের জীবনের জন্য উদ্ভিদ এবং প্রাণী </a:t>
            </a:r>
            <a:endParaRPr lang="en-US" sz="440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8B396-8436-5D43-B341-59F0E617E55F}"/>
              </a:ext>
            </a:extLst>
          </p:cNvPr>
          <p:cNvSpPr txBox="1"/>
          <p:nvPr/>
        </p:nvSpPr>
        <p:spPr>
          <a:xfrm rot="10800000" flipV="1">
            <a:off x="-32162" y="2030381"/>
            <a:ext cx="12224162" cy="279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>
                <a:latin typeface="NikoshBAN" pitchFamily="2" charset="0"/>
              </a:rPr>
              <a:t>আমাদের বেঁচে থাকার জন্য খাবার খেতে হয়।খাবার আসে উদ্ভিদ এবং প্রাণী থেকে।এছাড়া আসবাবপত্র, ঘরবাড়ি,পোশাক ইত্যাদিও বিভিন্ন উদ্ভিদ ও প্রাণী থেকেই আসে।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7224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4644B5-68F5-FA47-9D6A-4532FF733B53}"/>
              </a:ext>
            </a:extLst>
          </p:cNvPr>
          <p:cNvSpPr txBox="1"/>
          <p:nvPr/>
        </p:nvSpPr>
        <p:spPr>
          <a:xfrm>
            <a:off x="296883" y="1980211"/>
            <a:ext cx="11058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4000" b="1" dirty="0">
                <a:latin typeface="NikoshBAN" pitchFamily="2" charset="0"/>
              </a:rPr>
              <a:t>পাঠ্যবই এর  ১৪ নম্বর পৃষ্ঠা খুলে সবাই সরবে পড়।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630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D02E69-99F7-D243-9121-5F0D3234D26E}"/>
              </a:ext>
            </a:extLst>
          </p:cNvPr>
          <p:cNvSpPr txBox="1"/>
          <p:nvPr/>
        </p:nvSpPr>
        <p:spPr>
          <a:xfrm>
            <a:off x="1943099" y="644236"/>
            <a:ext cx="93508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4000" b="1" dirty="0">
                <a:latin typeface="NikoshBAN" pitchFamily="2" charset="0"/>
              </a:rPr>
              <a:t>১।মানুষের বেঁচে থাকার জন্য কী কী প্রয়োজন? </a:t>
            </a:r>
          </a:p>
          <a:p>
            <a:pPr lvl="1"/>
            <a:r>
              <a:rPr lang="en-GB" sz="4000" b="1" dirty="0">
                <a:latin typeface="NikoshBAN" pitchFamily="2" charset="0"/>
              </a:rPr>
              <a:t>২।মানুষ কীভাবে উদ্ভিদের উপর নির্ভরশীল? </a:t>
            </a:r>
          </a:p>
          <a:p>
            <a:pPr lvl="1"/>
            <a:endParaRPr lang="en-GB" sz="4000" b="1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03530-1CC9-5145-AD6E-C8EF787C8539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B75A7-AF3A-444B-8CAA-02B66B14DACD}"/>
              </a:ext>
            </a:extLst>
          </p:cNvPr>
          <p:cNvSpPr txBox="1"/>
          <p:nvPr/>
        </p:nvSpPr>
        <p:spPr>
          <a:xfrm rot="10800000" flipV="1">
            <a:off x="865909" y="865523"/>
            <a:ext cx="98436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4800" b="1" u="sng" dirty="0">
                <a:latin typeface="NikoshBAN" pitchFamily="2" charset="0"/>
              </a:rPr>
              <a:t>বাড়ির কাজ</a:t>
            </a:r>
          </a:p>
          <a:p>
            <a:pPr lvl="1" algn="ctr"/>
            <a:endParaRPr lang="en-GB" sz="4000" b="1" dirty="0">
              <a:latin typeface="NikoshBAN" pitchFamily="2" charset="0"/>
            </a:endParaRPr>
          </a:p>
          <a:p>
            <a:pPr lvl="1" algn="ctr"/>
            <a:r>
              <a:rPr lang="en-GB" sz="4000" b="1" dirty="0">
                <a:latin typeface="NikoshBAN" pitchFamily="2" charset="0"/>
              </a:rPr>
              <a:t>আমরা কী কী প্রয়োজনে বিভিন্ন উদ্ভিদ ও প্রাণী ব্যবহার করে থাকি তার তালিকা করে আনবে।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3568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5F6FE80-B632-224C-9F88-A1AEAA5C13E7}"/>
              </a:ext>
            </a:extLst>
          </p:cNvPr>
          <p:cNvSpPr txBox="1"/>
          <p:nvPr/>
        </p:nvSpPr>
        <p:spPr>
          <a:xfrm>
            <a:off x="4106573" y="5455331"/>
            <a:ext cx="4614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>
                <a:solidFill>
                  <a:srgbClr val="00B050"/>
                </a:solidFill>
                <a:latin typeface="NikoshBAN" pitchFamily="2" charset="0"/>
              </a:rPr>
              <a:t>সবাইকে ধন্যবাদ </a:t>
            </a:r>
            <a:endParaRPr lang="en-US" sz="44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DFCDFB8-A0E8-B34B-B749-EB790BD5A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33228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b="1" dirty="0">
                <a:solidFill>
                  <a:srgbClr val="00B050"/>
                </a:solidFill>
                <a:latin typeface="NikoshBAN" pitchFamily="2" charset="0"/>
              </a:rPr>
              <a:t>পরিচিতি 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875" y="1690688"/>
            <a:ext cx="538892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মোঃশাখাওয়াৎ হোসেন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বড়গাংনী সরকারি প্রাথমিক বিদ্যালয়,আলমডাঙ্গা,চুয়াডাঙ্গা।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শ্রেণিঃতৃতীয়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বিষয়ঃপ্রাথমিক বিজ্ঞান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অধ্যায়ঃদ্বিতীয়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পাঠ শিরোনামঃজীব ও জড়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পাঠ্যাংশঃপাঠ ৭,অন্যান্য জীবের সাথে আমাদের সম্পর্ক।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(বেঁচে থাকার জন্য ..........সহপাঠীদের সাথে আলোচনা কর। )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 সময়ঃ৪০ মিনিট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NikoshBAN" pitchFamily="2" charset="0"/>
              </a:rPr>
              <a:t>তারিখঃ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343577-E22F-2A46-8B86-7D6E1695E4E0}"/>
              </a:ext>
            </a:extLst>
          </p:cNvPr>
          <p:cNvSpPr txBox="1"/>
          <p:nvPr/>
        </p:nvSpPr>
        <p:spPr>
          <a:xfrm>
            <a:off x="185552" y="805047"/>
            <a:ext cx="1139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 dirty="0">
                <a:latin typeface="NikoshBAN" pitchFamily="2" charset="0"/>
              </a:rPr>
              <a:t>শিখনফল</a:t>
            </a:r>
          </a:p>
          <a:p>
            <a:pPr algn="l"/>
            <a:r>
              <a:rPr lang="en-GB" sz="4000" b="1" dirty="0">
                <a:latin typeface="NikoshBAN" pitchFamily="2" charset="0"/>
              </a:rPr>
              <a:t>২.৩.১বেঁচে থাকার জন্য মানুষ অন্যান্য প্রাণীর ও উদ্ভিদের উপর নির্ভরশীল তা পর্যবেক্ষণ ও অনুসন্ধানের মাধ্যমে বর্ননা করতে পারবে।</a:t>
            </a:r>
          </a:p>
          <a:p>
            <a:pPr algn="l"/>
            <a:r>
              <a:rPr lang="en-GB" sz="4000" b="1" dirty="0">
                <a:latin typeface="NikoshBAN" pitchFamily="2" charset="0"/>
              </a:rPr>
              <a:t>২.৩.২ খাদ্যের জন্য মানুষ উদ্ভিদ ও প্রাণীর উপর নির্ভরশীলতার চিত্র অঙ্কন করতে পারবে।</a:t>
            </a:r>
          </a:p>
          <a:p>
            <a:pPr algn="l"/>
            <a:r>
              <a:rPr lang="en-GB" sz="4000" b="1" dirty="0">
                <a:latin typeface="NikoshBAN" pitchFamily="2" charset="0"/>
              </a:rPr>
              <a:t>২.৩.৩ দৈনন্দিন প্রয়োজনীয় ব্যাবহার্য জিনিস ও আসবাবপত্রের জন্য মানুষ উদ্ভিদের উপর নির্ভরশীল তা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987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12735-FC21-9241-9A2E-CB5950647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9962"/>
            <a:ext cx="12053455" cy="90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atin typeface="NikoshBAN" pitchFamily="2" charset="0"/>
              </a:rPr>
              <a:t>১।মেরুদন্ডী প্রাণীদের কয়ভাগে ভাগ করা যায়?</a:t>
            </a:r>
            <a:endParaRPr lang="en-US" sz="4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E9CE8-DD09-8C44-9E32-40EC71091606}"/>
              </a:ext>
            </a:extLst>
          </p:cNvPr>
          <p:cNvSpPr txBox="1"/>
          <p:nvPr/>
        </p:nvSpPr>
        <p:spPr>
          <a:xfrm rot="10800000" flipV="1">
            <a:off x="0" y="1027108"/>
            <a:ext cx="10254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>
                <a:latin typeface="NikoshBAN" pitchFamily="2" charset="0"/>
              </a:rPr>
              <a:t>২। পরিবেশের কয়েকটি উপাদানের নাম বল।</a:t>
            </a:r>
            <a:endParaRPr lang="en-US" sz="4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3C9CF-4A81-634F-9530-FA9C9BADD267}"/>
              </a:ext>
            </a:extLst>
          </p:cNvPr>
          <p:cNvSpPr txBox="1"/>
          <p:nvPr/>
        </p:nvSpPr>
        <p:spPr>
          <a:xfrm>
            <a:off x="0" y="2252353"/>
            <a:ext cx="12053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>
                <a:latin typeface="NikoshBAN" pitchFamily="2" charset="0"/>
              </a:rPr>
              <a:t>৩।বেঁচে থাকার জন্য আমাদের কী কী প্রয়োজন? </a:t>
            </a:r>
            <a:endParaRPr lang="en-US" sz="4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BA5CD-6695-A745-B832-953D9616C9C0}"/>
              </a:ext>
            </a:extLst>
          </p:cNvPr>
          <p:cNvSpPr txBox="1"/>
          <p:nvPr/>
        </p:nvSpPr>
        <p:spPr>
          <a:xfrm>
            <a:off x="-1" y="3614901"/>
            <a:ext cx="12053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>
                <a:latin typeface="NikoshBAN" pitchFamily="2" charset="0"/>
              </a:rPr>
              <a:t>৪।বেঁচে থাকার জন্য প্রয়োজনীয় উপকরণ মানুষ কোথা থেকে পাই?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2762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9C69F-A97D-BF41-84CC-817585848B25}"/>
              </a:ext>
            </a:extLst>
          </p:cNvPr>
          <p:cNvSpPr txBox="1"/>
          <p:nvPr/>
        </p:nvSpPr>
        <p:spPr>
          <a:xfrm>
            <a:off x="482435" y="751344"/>
            <a:ext cx="107249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NikoshBAN" pitchFamily="2" charset="0"/>
              </a:rPr>
              <a:t>আজকের পাঠ</a:t>
            </a:r>
          </a:p>
          <a:p>
            <a:pPr algn="ctr"/>
            <a:endParaRPr lang="en-GB" sz="6000" b="1" u="sng" dirty="0">
              <a:latin typeface="NikoshBAN" pitchFamily="2" charset="0"/>
            </a:endParaRPr>
          </a:p>
          <a:p>
            <a:pPr algn="ctr"/>
            <a:r>
              <a:rPr lang="en-GB" sz="6000" b="1" u="sng" dirty="0">
                <a:latin typeface="NikoshBAN" pitchFamily="2" charset="0"/>
              </a:rPr>
              <a:t>অন্যান্য জীবের সাথে আমাদের সম্পর্ক </a:t>
            </a:r>
          </a:p>
        </p:txBody>
      </p:sp>
    </p:spTree>
    <p:extLst>
      <p:ext uri="{BB962C8B-B14F-4D97-AF65-F5344CB8AC3E}">
        <p14:creationId xmlns:p14="http://schemas.microsoft.com/office/powerpoint/2010/main" val="202911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3FD52-2E3F-EB41-98A6-3BF61870C688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69990-A0EB-5C45-B6A6-F046A7D87559}"/>
              </a:ext>
            </a:extLst>
          </p:cNvPr>
          <p:cNvSpPr txBox="1"/>
          <p:nvPr/>
        </p:nvSpPr>
        <p:spPr>
          <a:xfrm rot="10800000" flipV="1">
            <a:off x="2017320" y="940130"/>
            <a:ext cx="857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</a:rPr>
              <a:t>এসো কয়েকটি  ছবি দেখি</a:t>
            </a:r>
            <a:endParaRPr lang="en-US" sz="48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A7E74B-C615-F849-9943-9939D6152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5" y="1079044"/>
            <a:ext cx="2253342" cy="169000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CF20B58-09A0-D145-8824-F0662B38F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21" y="1105060"/>
            <a:ext cx="2722917" cy="181527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5621DDB-0D55-2B4C-A8B7-E338D36C7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2" y="4092245"/>
            <a:ext cx="2619683" cy="174645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CC4C5E8-C176-0641-9A2B-D9A01D632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21" y="4083846"/>
            <a:ext cx="2956645" cy="15516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15026E0-6317-D04A-968F-42B2173A8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0082"/>
            <a:ext cx="2498766" cy="1636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DA1EA-1325-9A43-8392-3C989BB001FB}"/>
              </a:ext>
            </a:extLst>
          </p:cNvPr>
          <p:cNvSpPr txBox="1"/>
          <p:nvPr/>
        </p:nvSpPr>
        <p:spPr>
          <a:xfrm rot="10800000" flipV="1">
            <a:off x="4908467" y="4676774"/>
            <a:ext cx="1187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NikoshBAN" pitchFamily="2" charset="0"/>
              </a:rPr>
              <a:t>ঘাস</a:t>
            </a:r>
            <a:endParaRPr lang="en-US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40750-2E4D-974A-8F81-B6A010E12642}"/>
              </a:ext>
            </a:extLst>
          </p:cNvPr>
          <p:cNvSpPr txBox="1"/>
          <p:nvPr/>
        </p:nvSpPr>
        <p:spPr>
          <a:xfrm rot="10800000" flipV="1">
            <a:off x="1010594" y="2745995"/>
            <a:ext cx="1187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NikoshBAN" pitchFamily="2" charset="0"/>
              </a:rPr>
              <a:t>গরু</a:t>
            </a:r>
            <a:endParaRPr lang="en-US" sz="4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1327F-4E22-AE47-92D1-3F1A7019CDC4}"/>
              </a:ext>
            </a:extLst>
          </p:cNvPr>
          <p:cNvSpPr txBox="1"/>
          <p:nvPr/>
        </p:nvSpPr>
        <p:spPr>
          <a:xfrm rot="10800000" flipV="1">
            <a:off x="8887101" y="2920338"/>
            <a:ext cx="1411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দুধ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6D8EF-E0E7-4747-B615-645F42D3BE1F}"/>
              </a:ext>
            </a:extLst>
          </p:cNvPr>
          <p:cNvSpPr txBox="1"/>
          <p:nvPr/>
        </p:nvSpPr>
        <p:spPr>
          <a:xfrm rot="10800000" flipV="1">
            <a:off x="8990114" y="5673269"/>
            <a:ext cx="1660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মাংস </a:t>
            </a:r>
            <a:endParaRPr lang="en-US" sz="4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03FEEA-5FCC-384A-A983-183D5E37344D}"/>
              </a:ext>
            </a:extLst>
          </p:cNvPr>
          <p:cNvSpPr txBox="1"/>
          <p:nvPr/>
        </p:nvSpPr>
        <p:spPr>
          <a:xfrm rot="10800000" flipV="1">
            <a:off x="366357" y="5838700"/>
            <a:ext cx="1831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মানুষ </a:t>
            </a:r>
            <a:endParaRPr lang="en-US" sz="4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7607D7-1202-AA4F-86FB-542C613764A8}"/>
              </a:ext>
            </a:extLst>
          </p:cNvPr>
          <p:cNvSpPr txBox="1"/>
          <p:nvPr/>
        </p:nvSpPr>
        <p:spPr>
          <a:xfrm rot="10800000" flipV="1">
            <a:off x="146462" y="462110"/>
            <a:ext cx="11704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NikoshBAN" pitchFamily="2" charset="0"/>
              </a:rPr>
              <a:t>দলে আলোচনা করে নীচের ছবিগুলো মধ্যে সম্পর্ক তৈরি কর।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0995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A7E74B-C615-F849-9943-9939D6152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02" y="3163677"/>
            <a:ext cx="2245585" cy="137871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CF20B58-09A0-D145-8824-F0662B38F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63" y="569857"/>
            <a:ext cx="2221014" cy="148067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5621DDB-0D55-2B4C-A8B7-E338D36C7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52823" y="2952848"/>
            <a:ext cx="2455038" cy="163669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CC4C5E8-C176-0641-9A2B-D9A01D632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11" y="5120736"/>
            <a:ext cx="2387429" cy="125294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15026E0-6317-D04A-968F-42B2173A8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2" y="3163678"/>
            <a:ext cx="2104902" cy="13787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DA1EA-1325-9A43-8392-3C989BB001FB}"/>
              </a:ext>
            </a:extLst>
          </p:cNvPr>
          <p:cNvSpPr txBox="1"/>
          <p:nvPr/>
        </p:nvSpPr>
        <p:spPr>
          <a:xfrm rot="10800000" flipV="1">
            <a:off x="802078" y="4867635"/>
            <a:ext cx="1187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NikoshBAN" pitchFamily="2" charset="0"/>
              </a:rPr>
              <a:t>ঘাস</a:t>
            </a:r>
            <a:endParaRPr lang="en-US" sz="4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40750-2E4D-974A-8F81-B6A010E12642}"/>
              </a:ext>
            </a:extLst>
          </p:cNvPr>
          <p:cNvSpPr txBox="1"/>
          <p:nvPr/>
        </p:nvSpPr>
        <p:spPr>
          <a:xfrm rot="10800000" flipV="1">
            <a:off x="4335653" y="4605318"/>
            <a:ext cx="1187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NikoshBAN" pitchFamily="2" charset="0"/>
              </a:rPr>
              <a:t>গরু</a:t>
            </a:r>
            <a:endParaRPr lang="en-US" sz="4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1327F-4E22-AE47-92D1-3F1A7019CDC4}"/>
              </a:ext>
            </a:extLst>
          </p:cNvPr>
          <p:cNvSpPr txBox="1"/>
          <p:nvPr/>
        </p:nvSpPr>
        <p:spPr>
          <a:xfrm rot="10800000" flipV="1">
            <a:off x="7104528" y="2063865"/>
            <a:ext cx="1411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দুধ</a:t>
            </a:r>
            <a:endParaRPr lang="en-US" sz="4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6D8EF-E0E7-4747-B615-645F42D3BE1F}"/>
              </a:ext>
            </a:extLst>
          </p:cNvPr>
          <p:cNvSpPr txBox="1"/>
          <p:nvPr/>
        </p:nvSpPr>
        <p:spPr>
          <a:xfrm rot="10800000" flipV="1">
            <a:off x="7104528" y="6248188"/>
            <a:ext cx="1660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মাংস </a:t>
            </a:r>
            <a:endParaRPr lang="en-US" sz="4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03FEEA-5FCC-384A-A983-183D5E37344D}"/>
              </a:ext>
            </a:extLst>
          </p:cNvPr>
          <p:cNvSpPr txBox="1"/>
          <p:nvPr/>
        </p:nvSpPr>
        <p:spPr>
          <a:xfrm rot="10800000" flipV="1">
            <a:off x="9882837" y="4538343"/>
            <a:ext cx="1831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NikoshBAN" pitchFamily="2" charset="0"/>
              </a:rPr>
              <a:t>মানুষ </a:t>
            </a:r>
            <a:endParaRPr lang="en-US" sz="4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7607D7-1202-AA4F-86FB-542C613764A8}"/>
              </a:ext>
            </a:extLst>
          </p:cNvPr>
          <p:cNvSpPr txBox="1"/>
          <p:nvPr/>
        </p:nvSpPr>
        <p:spPr>
          <a:xfrm rot="10800000" flipV="1">
            <a:off x="243939" y="29535"/>
            <a:ext cx="11704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latin typeface="NikoshBAN" pitchFamily="2" charset="0"/>
              </a:rPr>
              <a:t> নীচের ছবিগুলো মধ্যে সম্পর্ক মিলিয়ে নিই।</a:t>
            </a:r>
            <a:endParaRPr lang="en-US" sz="360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92BFC62-FE15-994A-AEA5-276AEDF562C5}"/>
              </a:ext>
            </a:extLst>
          </p:cNvPr>
          <p:cNvSpPr/>
          <p:nvPr/>
        </p:nvSpPr>
        <p:spPr>
          <a:xfrm rot="19558304">
            <a:off x="8923892" y="5065116"/>
            <a:ext cx="1057862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0456D1F-3EB6-C249-A905-F2C47447D7CB}"/>
              </a:ext>
            </a:extLst>
          </p:cNvPr>
          <p:cNvSpPr/>
          <p:nvPr/>
        </p:nvSpPr>
        <p:spPr>
          <a:xfrm rot="2280441">
            <a:off x="5648710" y="5167703"/>
            <a:ext cx="1057862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1B41E1E-E893-D946-B294-91A44EF2794C}"/>
              </a:ext>
            </a:extLst>
          </p:cNvPr>
          <p:cNvSpPr/>
          <p:nvPr/>
        </p:nvSpPr>
        <p:spPr>
          <a:xfrm rot="2280441">
            <a:off x="9032228" y="2140513"/>
            <a:ext cx="1057862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94A9E93-00BA-0749-AFB9-9EAB6716BCC3}"/>
              </a:ext>
            </a:extLst>
          </p:cNvPr>
          <p:cNvSpPr/>
          <p:nvPr/>
        </p:nvSpPr>
        <p:spPr>
          <a:xfrm rot="19126925">
            <a:off x="5440704" y="2159533"/>
            <a:ext cx="1057862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0F5D3D9-D354-6046-B398-218BD4D8148E}"/>
              </a:ext>
            </a:extLst>
          </p:cNvPr>
          <p:cNvSpPr/>
          <p:nvPr/>
        </p:nvSpPr>
        <p:spPr>
          <a:xfrm>
            <a:off x="2643232" y="3732183"/>
            <a:ext cx="1057862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20" grpId="0"/>
      <p:bldP spid="19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E903C-49E0-6547-B825-AC411EAAC974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FF759-F0CF-6B4F-8B36-2E016F620D6C}"/>
              </a:ext>
            </a:extLst>
          </p:cNvPr>
          <p:cNvSpPr txBox="1"/>
          <p:nvPr/>
        </p:nvSpPr>
        <p:spPr>
          <a:xfrm>
            <a:off x="158337" y="347354"/>
            <a:ext cx="11875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latin typeface="NikoshBAN" pitchFamily="2" charset="0"/>
              </a:rPr>
              <a:t>বেঁচে থাকার জন্য মানুষ ও অন্যান্য প্রাণীকে খাবার খেতে হয়।কোন কোন প্রাণী খাদ্য হিসেবে অন্য প্রাণীদের খায়।কিছু প্রাণী উদ্ভিদ, ফল ও ঘাস খায়।</a:t>
            </a:r>
            <a:endParaRPr 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27BA7-798E-824B-A19B-B149022CAB51}"/>
              </a:ext>
            </a:extLst>
          </p:cNvPr>
          <p:cNvSpPr txBox="1"/>
          <p:nvPr/>
        </p:nvSpPr>
        <p:spPr>
          <a:xfrm>
            <a:off x="158337" y="3426526"/>
            <a:ext cx="118753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>
                <a:latin typeface="NikoshBAN" pitchFamily="2" charset="0"/>
              </a:rPr>
              <a:t>হরিণ, খরগোশ ও ছোট ছোট পাখি ঘাস ও ফল খায়।হরিণ ও খরগোশ আবার বাঘের খাদ্য।খরগোশ ও ছোট পাখি আবার বাজ পাখির খাদ্য।এভাবেই জীব জগতের সর্বত্রই খাদ্য ও খাদকের সম্পর্ক বিদ্যমান। </a:t>
            </a:r>
          </a:p>
          <a:p>
            <a:pPr algn="l"/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56D0B-2C83-864B-8B01-07EC61C78908}"/>
              </a:ext>
            </a:extLst>
          </p:cNvPr>
          <p:cNvSpPr txBox="1"/>
          <p:nvPr/>
        </p:nvSpPr>
        <p:spPr>
          <a:xfrm>
            <a:off x="158337" y="2737498"/>
            <a:ext cx="96858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</a:rPr>
              <a:t>খাদ্য ও খাদক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shakhawat041086@gmail.com</dc:creator>
  <cp:lastModifiedBy>shakhawat041086@gmail.com</cp:lastModifiedBy>
  <cp:revision>17</cp:revision>
  <dcterms:created xsi:type="dcterms:W3CDTF">2021-03-28T01:40:40Z</dcterms:created>
  <dcterms:modified xsi:type="dcterms:W3CDTF">2021-03-28T05:59:21Z</dcterms:modified>
</cp:coreProperties>
</file>