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7" r:id="rId2"/>
    <p:sldId id="278" r:id="rId3"/>
    <p:sldId id="260" r:id="rId4"/>
    <p:sldId id="257" r:id="rId5"/>
    <p:sldId id="262" r:id="rId6"/>
    <p:sldId id="263" r:id="rId7"/>
    <p:sldId id="264" r:id="rId8"/>
    <p:sldId id="265" r:id="rId9"/>
    <p:sldId id="266" r:id="rId10"/>
    <p:sldId id="272" r:id="rId11"/>
    <p:sldId id="267" r:id="rId12"/>
    <p:sldId id="268" r:id="rId13"/>
    <p:sldId id="269" r:id="rId14"/>
    <p:sldId id="270" r:id="rId15"/>
    <p:sldId id="271" r:id="rId16"/>
    <p:sldId id="273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72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1D333-6940-40AB-84C1-A3B8A72D89CB}" type="datetimeFigureOut">
              <a:rPr lang="en-US" smtClean="0"/>
              <a:pPr/>
              <a:t>21/03/29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BBB617-B2DD-4EEA-A41F-5C78AA0C9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BB617-B2DD-4EEA-A41F-5C78AA0C9E3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21/03/29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21/03/29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21/03/29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21/03/29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21/03/29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21/03/29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21/03/29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21/03/29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21/03/29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21/03/29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21/03/29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21/03/29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C89139A0-C1D5-4024-A996-E1C4CB932540}"/>
              </a:ext>
            </a:extLst>
          </p:cNvPr>
          <p:cNvSpPr/>
          <p:nvPr/>
        </p:nvSpPr>
        <p:spPr>
          <a:xfrm>
            <a:off x="1371600" y="1463038"/>
            <a:ext cx="6629400" cy="5166361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19F73DD-1639-4F2F-AA4E-5B0E9400252C}"/>
              </a:ext>
            </a:extLst>
          </p:cNvPr>
          <p:cNvSpPr/>
          <p:nvPr/>
        </p:nvSpPr>
        <p:spPr>
          <a:xfrm>
            <a:off x="2557296" y="43201"/>
            <a:ext cx="1353013" cy="1404599"/>
          </a:xfrm>
          <a:prstGeom prst="round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7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7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7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7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8C025C7-BED3-4FE2-8FB8-514AE0493CE6}"/>
              </a:ext>
            </a:extLst>
          </p:cNvPr>
          <p:cNvSpPr/>
          <p:nvPr/>
        </p:nvSpPr>
        <p:spPr>
          <a:xfrm>
            <a:off x="3942616" y="43200"/>
            <a:ext cx="1353013" cy="1404599"/>
          </a:xfrm>
          <a:prstGeom prst="round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07DD408-D7CB-49B4-AD72-7952B9B1A37A}"/>
              </a:ext>
            </a:extLst>
          </p:cNvPr>
          <p:cNvSpPr/>
          <p:nvPr/>
        </p:nvSpPr>
        <p:spPr>
          <a:xfrm>
            <a:off x="5324316" y="43200"/>
            <a:ext cx="1353013" cy="1404599"/>
          </a:xfrm>
          <a:prstGeom prst="round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</a:p>
        </p:txBody>
      </p:sp>
    </p:spTree>
    <p:extLst>
      <p:ext uri="{BB962C8B-B14F-4D97-AF65-F5344CB8AC3E}">
        <p14:creationId xmlns:p14="http://schemas.microsoft.com/office/powerpoint/2010/main" val="37622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build="p" animBg="1"/>
      <p:bldP spid="13" grpId="0" build="p" animBg="1"/>
      <p:bldP spid="14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algn="l"/>
            <a:r>
              <a:rPr lang="bn-BD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এটি কোন ঋতুর ছবি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pti feni\Desktop\Jahangir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14400"/>
            <a:ext cx="8458200" cy="5029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4800" y="5791200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বসন্ত কাল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791200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5300" dirty="0" err="1">
                <a:latin typeface="NikoshBAN" pitchFamily="2" charset="0"/>
                <a:cs typeface="NikoshBAN" pitchFamily="2" charset="0"/>
              </a:rPr>
              <a:t>শিক্ষকের</a:t>
            </a:r>
            <a:r>
              <a:rPr lang="en-US" sz="5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dirty="0" err="1">
                <a:latin typeface="NikoshBAN" pitchFamily="2" charset="0"/>
                <a:cs typeface="NikoshBAN" pitchFamily="2" charset="0"/>
              </a:rPr>
              <a:t>পাঠট</a:t>
            </a:r>
            <a:br>
              <a:rPr lang="en-US" sz="5300" dirty="0">
                <a:latin typeface="NikoshBAN" pitchFamily="2" charset="0"/>
                <a:cs typeface="NikoshBAN" pitchFamily="2" charset="0"/>
              </a:rPr>
            </a:br>
            <a:br>
              <a:rPr lang="en-US" sz="5300" dirty="0">
                <a:latin typeface="NikoshBAN" pitchFamily="2" charset="0"/>
                <a:cs typeface="NikoshBAN" pitchFamily="2" charset="0"/>
              </a:rPr>
            </a:br>
            <a:br>
              <a:rPr lang="en-US" sz="5300" dirty="0">
                <a:latin typeface="NikoshBAN" pitchFamily="2" charset="0"/>
                <a:cs typeface="NikoshBAN" pitchFamily="2" charset="0"/>
              </a:rPr>
            </a:b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bb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2286000"/>
            <a:ext cx="518160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6172200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bn-BD" sz="4000" u="sng" dirty="0">
                <a:latin typeface="NikoshBAN" pitchFamily="2" charset="0"/>
                <a:cs typeface="NikoshBAN" pitchFamily="2" charset="0"/>
              </a:rPr>
              <a:t>শ</a:t>
            </a:r>
            <a:r>
              <a:rPr lang="en-US" sz="4000" u="sng" dirty="0">
                <a:latin typeface="NikoshBAN" pitchFamily="2" charset="0"/>
                <a:cs typeface="NikoshBAN" pitchFamily="2" charset="0"/>
              </a:rPr>
              <a:t>ব</a:t>
            </a:r>
            <a:r>
              <a:rPr lang="as-IN" sz="4000" u="sng" dirty="0">
                <a:latin typeface="NikoshBAN" pitchFamily="2" charset="0"/>
                <a:cs typeface="NikoshBAN" pitchFamily="2" charset="0"/>
              </a:rPr>
              <a:t>্</a:t>
            </a:r>
            <a:r>
              <a:rPr lang="en-US" sz="4000" u="sng" dirty="0">
                <a:latin typeface="NikoshBAN" pitchFamily="2" charset="0"/>
                <a:cs typeface="NikoshBAN" pitchFamily="2" charset="0"/>
              </a:rPr>
              <a:t>দ</a:t>
            </a:r>
            <a:r>
              <a:rPr lang="as-IN" sz="4000" u="sng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4000" u="sng" dirty="0">
                <a:latin typeface="NikoshBAN" pitchFamily="2" charset="0"/>
                <a:cs typeface="NikoshBAN" pitchFamily="2" charset="0"/>
              </a:rPr>
              <a:t>র</a:t>
            </a:r>
            <a:r>
              <a:rPr lang="bn-BD" sz="4000" u="sng" dirty="0">
                <a:latin typeface="NikoshBAN" pitchFamily="2" charset="0"/>
                <a:cs typeface="NikoshBAN" pitchFamily="2" charset="0"/>
              </a:rPr>
              <a:t> অর্থ</a:t>
            </a:r>
            <a:br>
              <a:rPr lang="bn-BD" sz="4000" u="sng" dirty="0">
                <a:latin typeface="NikoshBAN" pitchFamily="2" charset="0"/>
                <a:cs typeface="NikoshBAN" pitchFamily="2" charset="0"/>
              </a:rPr>
            </a:br>
            <a:br>
              <a:rPr lang="en-US" sz="4000" dirty="0">
                <a:latin typeface="NikoshBAN" pitchFamily="2" charset="0"/>
                <a:cs typeface="NikoshBAN" pitchFamily="2" charset="0"/>
              </a:rPr>
            </a:br>
            <a:r>
              <a:rPr lang="bn-BD" sz="4000" dirty="0">
                <a:latin typeface="NikoshBAN" pitchFamily="2" charset="0"/>
                <a:cs typeface="NikoshBAN" pitchFamily="2" charset="0"/>
              </a:rPr>
              <a:t>ইলশেগুঁড়ি -</a:t>
            </a:r>
            <a:br>
              <a:rPr lang="bn-BD" sz="4000" dirty="0">
                <a:latin typeface="NikoshBAN" pitchFamily="2" charset="0"/>
                <a:cs typeface="NikoshBAN" pitchFamily="2" charset="0"/>
              </a:rPr>
            </a:br>
            <a:r>
              <a:rPr lang="bn-BD" sz="4000" dirty="0">
                <a:latin typeface="NikoshBAN" pitchFamily="2" charset="0"/>
                <a:cs typeface="NikoshBAN" pitchFamily="2" charset="0"/>
              </a:rPr>
              <a:t>বৃষ্টিপাত –</a:t>
            </a:r>
            <a:br>
              <a:rPr lang="bn-BD" sz="4000" dirty="0">
                <a:latin typeface="NikoshBAN" pitchFamily="2" charset="0"/>
                <a:cs typeface="NikoshBAN" pitchFamily="2" charset="0"/>
              </a:rPr>
            </a:b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3124200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হালকা ঝিরঝিরে বৃষ্টি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1200" y="4038600"/>
            <a:ext cx="266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 বাদলের ধারা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86800" cy="6172200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l"/>
            <a:r>
              <a:rPr lang="bn-BD" u="sng" dirty="0">
                <a:latin typeface="NikoshBAN" pitchFamily="2" charset="0"/>
                <a:cs typeface="NikoshBAN" pitchFamily="2" charset="0"/>
              </a:rPr>
              <a:t>শব্দ দিয়ে বাক্য তৈরি</a:t>
            </a:r>
            <a:br>
              <a:rPr lang="bn-BD" u="sng" dirty="0">
                <a:latin typeface="NikoshBAN" pitchFamily="2" charset="0"/>
                <a:cs typeface="NikoshBAN" pitchFamily="2" charset="0"/>
              </a:rPr>
            </a:br>
            <a:br>
              <a:rPr lang="bn-BD" dirty="0">
                <a:latin typeface="NikoshBAN" pitchFamily="2" charset="0"/>
                <a:cs typeface="NikoshBAN" pitchFamily="2" charset="0"/>
              </a:rPr>
            </a:br>
            <a:r>
              <a:rPr lang="bn-BD" dirty="0">
                <a:latin typeface="NikoshBAN" pitchFamily="2" charset="0"/>
                <a:cs typeface="NikoshBAN" pitchFamily="2" charset="0"/>
              </a:rPr>
              <a:t>ষড়ঋতু- </a:t>
            </a:r>
            <a:br>
              <a:rPr lang="bn-BD" dirty="0">
                <a:latin typeface="NikoshBAN" pitchFamily="2" charset="0"/>
                <a:cs typeface="NikoshBAN" pitchFamily="2" charset="0"/>
              </a:rPr>
            </a:br>
            <a:r>
              <a:rPr lang="bn-BD" dirty="0">
                <a:latin typeface="NikoshBAN" pitchFamily="2" charset="0"/>
                <a:cs typeface="NikoshBAN" pitchFamily="2" charset="0"/>
              </a:rPr>
              <a:t>বৃষ্টিপাত- </a:t>
            </a:r>
            <a:br>
              <a:rPr lang="bn-BD" dirty="0">
                <a:latin typeface="NikoshBAN" pitchFamily="2" charset="0"/>
                <a:cs typeface="NikoshBAN" pitchFamily="2" charset="0"/>
              </a:rPr>
            </a:br>
            <a:r>
              <a:rPr lang="bn-BD" dirty="0">
                <a:latin typeface="NikoshBAN" pitchFamily="2" charset="0"/>
                <a:cs typeface="NikoshBAN" pitchFamily="2" charset="0"/>
              </a:rPr>
              <a:t>বর্ষাকাল- </a:t>
            </a:r>
            <a:br>
              <a:rPr lang="bn-BD" dirty="0">
                <a:latin typeface="NikoshBAN" pitchFamily="2" charset="0"/>
                <a:cs typeface="NikoshBAN" pitchFamily="2" charset="0"/>
              </a:rPr>
            </a:br>
            <a:br>
              <a:rPr lang="bn-BD" dirty="0">
                <a:latin typeface="NikoshBAN" pitchFamily="2" charset="0"/>
                <a:cs typeface="NikoshBAN" pitchFamily="2" charset="0"/>
              </a:rPr>
            </a:b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2362200"/>
            <a:ext cx="563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আমাদের দেশ ষড় ঋতুর দেশ।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9800" y="3048000"/>
            <a:ext cx="563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অতি বৃষ্টিপাতে বন্যা হয়।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38100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আষাঢ়-শ্রাবণ দুই মাস বর্ষাকাল।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05800" cy="5791200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bn-BD" dirty="0">
                <a:latin typeface="NikoshBAN" pitchFamily="2" charset="0"/>
                <a:cs typeface="NikoshBAN" pitchFamily="2" charset="0"/>
              </a:rPr>
              <a:t>শূন্যস্থান পূরণ</a:t>
            </a:r>
            <a:br>
              <a:rPr lang="bn-BD" dirty="0">
                <a:latin typeface="NikoshBAN" pitchFamily="2" charset="0"/>
                <a:cs typeface="NikoshBAN" pitchFamily="2" charset="0"/>
              </a:rPr>
            </a:br>
            <a:br>
              <a:rPr lang="bn-BD" dirty="0">
                <a:latin typeface="NikoshBAN" pitchFamily="2" charset="0"/>
                <a:cs typeface="NikoshBAN" pitchFamily="2" charset="0"/>
              </a:rPr>
            </a:br>
            <a:r>
              <a:rPr lang="bn-BD" dirty="0">
                <a:latin typeface="NikoshBAN" pitchFamily="2" charset="0"/>
                <a:cs typeface="NikoshBAN" pitchFamily="2" charset="0"/>
              </a:rPr>
              <a:t>১। হেমন্ত ভারি-------- ঋতু। </a:t>
            </a:r>
            <a:br>
              <a:rPr lang="bn-BD" dirty="0">
                <a:latin typeface="NikoshBAN" pitchFamily="2" charset="0"/>
                <a:cs typeface="NikoshBAN" pitchFamily="2" charset="0"/>
              </a:rPr>
            </a:br>
            <a:r>
              <a:rPr lang="bn-BD" dirty="0">
                <a:latin typeface="NikoshBAN" pitchFamily="2" charset="0"/>
                <a:cs typeface="NikoshBAN" pitchFamily="2" charset="0"/>
              </a:rPr>
              <a:t>২। আমাদের দেশ-------- দেশ। </a:t>
            </a:r>
            <a:br>
              <a:rPr lang="bn-BD" dirty="0">
                <a:latin typeface="NikoshBAN" pitchFamily="2" charset="0"/>
                <a:cs typeface="NikoshBAN" pitchFamily="2" charset="0"/>
              </a:rPr>
            </a:b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0" y="30480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লাজুক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505200" y="40386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ষড়ঋতুর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প্রশ্নোত্তর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লেখঃ</a:t>
            </a:r>
            <a:br>
              <a:rPr lang="en-US" dirty="0">
                <a:latin typeface="NikoshBAN" pitchFamily="2" charset="0"/>
                <a:cs typeface="NikoshBAN" pitchFamily="2" charset="0"/>
              </a:rPr>
            </a:br>
            <a:r>
              <a:rPr lang="bn-BD" dirty="0">
                <a:latin typeface="NikoshBAN" pitchFamily="2" charset="0"/>
                <a:cs typeface="NikoshBAN" pitchFamily="2" charset="0"/>
              </a:rPr>
              <a:t>১। বাংলাদেশ কয়টি ঋতুর দেশ।</a:t>
            </a:r>
            <a:br>
              <a:rPr lang="bn-BD" dirty="0">
                <a:latin typeface="NikoshBAN" pitchFamily="2" charset="0"/>
                <a:cs typeface="NikoshBAN" pitchFamily="2" charset="0"/>
              </a:rPr>
            </a:br>
            <a:r>
              <a:rPr lang="bn-BD" dirty="0">
                <a:latin typeface="NikoshBAN" pitchFamily="2" charset="0"/>
                <a:cs typeface="NikoshBAN" pitchFamily="2" charset="0"/>
              </a:rPr>
              <a:t>২।ঋতুগুলোর নাম বল ও লেখ।</a:t>
            </a:r>
            <a:br>
              <a:rPr lang="bn-BD" dirty="0">
                <a:latin typeface="NikoshBAN" pitchFamily="2" charset="0"/>
                <a:cs typeface="NikoshBAN" pitchFamily="2" charset="0"/>
              </a:rPr>
            </a:br>
            <a:r>
              <a:rPr lang="bn-BD" dirty="0">
                <a:latin typeface="NikoshBAN" pitchFamily="2" charset="0"/>
                <a:cs typeface="NikoshBAN" pitchFamily="2" charset="0"/>
              </a:rPr>
              <a:t>৩।বরো মাসের নাম বল ও লেখ।</a:t>
            </a:r>
            <a:br>
              <a:rPr lang="bn-BD" dirty="0">
                <a:latin typeface="NikoshBAN" pitchFamily="2" charset="0"/>
                <a:cs typeface="NikoshBAN" pitchFamily="2" charset="0"/>
              </a:rPr>
            </a:br>
            <a:r>
              <a:rPr lang="bn-BD" dirty="0">
                <a:latin typeface="NikoshBAN" pitchFamily="2" charset="0"/>
                <a:cs typeface="NikoshBAN" pitchFamily="2" charset="0"/>
              </a:rPr>
              <a:t>৪।কোন ঋতু তোমার বেশি পছন্দ তা লেখ।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6049962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l"/>
            <a:r>
              <a:rPr lang="bn-BD" sz="6600" dirty="0">
                <a:latin typeface="NikoshBAN" pitchFamily="2" charset="0"/>
                <a:cs typeface="NikoshBAN" pitchFamily="2" charset="0"/>
              </a:rPr>
              <a:t>বাড়ির কাজ</a:t>
            </a:r>
            <a:br>
              <a:rPr lang="bn-BD" sz="6600" dirty="0">
                <a:latin typeface="NikoshBAN" pitchFamily="2" charset="0"/>
                <a:cs typeface="NikoshBAN" pitchFamily="2" charset="0"/>
              </a:rPr>
            </a:br>
            <a:br>
              <a:rPr lang="bn-BD" sz="6600" dirty="0">
                <a:latin typeface="NikoshBAN" pitchFamily="2" charset="0"/>
                <a:cs typeface="NikoshBAN" pitchFamily="2" charset="0"/>
              </a:rPr>
            </a:br>
            <a:r>
              <a:rPr lang="bn-BD" sz="6000" dirty="0">
                <a:latin typeface="NikoshBAN" pitchFamily="2" charset="0"/>
                <a:cs typeface="NikoshBAN" pitchFamily="2" charset="0"/>
              </a:rPr>
              <a:t>বাংলা বারো মাসের নাম শিখবে ও লিখে আনবে।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1B4D83-DE3D-4B6E-892A-286EB2901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6676" y="-155753"/>
            <a:ext cx="7688687" cy="540067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2948D95-40A9-488F-B558-73E667CFD8DD}"/>
              </a:ext>
            </a:extLst>
          </p:cNvPr>
          <p:cNvSpPr/>
          <p:nvPr/>
        </p:nvSpPr>
        <p:spPr>
          <a:xfrm>
            <a:off x="6134004" y="4520485"/>
            <a:ext cx="1353013" cy="1404599"/>
          </a:xfrm>
          <a:prstGeom prst="round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958DB7D-E480-4A03-A444-905A8E341D53}"/>
              </a:ext>
            </a:extLst>
          </p:cNvPr>
          <p:cNvSpPr/>
          <p:nvPr/>
        </p:nvSpPr>
        <p:spPr>
          <a:xfrm>
            <a:off x="1988213" y="4520485"/>
            <a:ext cx="1353013" cy="1404599"/>
          </a:xfrm>
          <a:prstGeom prst="round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7E9F1AB-B675-4440-815B-A2C139C3D503}"/>
              </a:ext>
            </a:extLst>
          </p:cNvPr>
          <p:cNvSpPr/>
          <p:nvPr/>
        </p:nvSpPr>
        <p:spPr>
          <a:xfrm>
            <a:off x="3373533" y="4520484"/>
            <a:ext cx="1353013" cy="1404599"/>
          </a:xfrm>
          <a:prstGeom prst="round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endParaRPr lang="en-US" sz="7200" dirty="0">
              <a:solidFill>
                <a:schemeClr val="accent3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C750DB2-07EE-44B2-8306-2BA8B82C5204}"/>
              </a:ext>
            </a:extLst>
          </p:cNvPr>
          <p:cNvSpPr/>
          <p:nvPr/>
        </p:nvSpPr>
        <p:spPr>
          <a:xfrm>
            <a:off x="4755233" y="4520484"/>
            <a:ext cx="1353013" cy="1404599"/>
          </a:xfrm>
          <a:prstGeom prst="round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endParaRPr lang="en-US" sz="7200" dirty="0">
              <a:solidFill>
                <a:schemeClr val="accent3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981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6" grpId="0" build="p" animBg="1"/>
      <p:bldP spid="7" grpId="0" uiExpand="1" build="p" animBg="1"/>
      <p:bldP spid="8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E5F57F1-DBD4-4E5B-AE10-5FD0849515B0}"/>
              </a:ext>
            </a:extLst>
          </p:cNvPr>
          <p:cNvSpPr/>
          <p:nvPr/>
        </p:nvSpPr>
        <p:spPr>
          <a:xfrm>
            <a:off x="604807" y="313731"/>
            <a:ext cx="3755196" cy="1251018"/>
          </a:xfrm>
          <a:prstGeom prst="roundRect">
            <a:avLst>
              <a:gd name="adj" fmla="val 29861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3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as-IN" sz="33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3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্ষক</a:t>
            </a:r>
            <a:r>
              <a:rPr lang="en-US" sz="33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3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267C619-2F91-4CA9-971B-1C74175B455B}"/>
              </a:ext>
            </a:extLst>
          </p:cNvPr>
          <p:cNvSpPr/>
          <p:nvPr/>
        </p:nvSpPr>
        <p:spPr>
          <a:xfrm>
            <a:off x="4773838" y="313731"/>
            <a:ext cx="3890426" cy="1251021"/>
          </a:xfrm>
          <a:prstGeom prst="roundRect">
            <a:avLst>
              <a:gd name="adj" fmla="val 25218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3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33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3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3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3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3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3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7763CCE-10D1-4A32-BECF-E09D0033FD9E}"/>
              </a:ext>
            </a:extLst>
          </p:cNvPr>
          <p:cNvGrpSpPr/>
          <p:nvPr/>
        </p:nvGrpSpPr>
        <p:grpSpPr>
          <a:xfrm>
            <a:off x="661054" y="1556434"/>
            <a:ext cx="3873321" cy="4972004"/>
            <a:chOff x="528034" y="1010795"/>
            <a:chExt cx="5164428" cy="5507204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BFDAD0B1-9418-4693-85A7-1E2A3BA59B6C}"/>
                </a:ext>
              </a:extLst>
            </p:cNvPr>
            <p:cNvSpPr/>
            <p:nvPr/>
          </p:nvSpPr>
          <p:spPr>
            <a:xfrm>
              <a:off x="528034" y="1010795"/>
              <a:ext cx="5164428" cy="5507204"/>
            </a:xfrm>
            <a:prstGeom prst="roundRect">
              <a:avLst>
                <a:gd name="adj" fmla="val 11298"/>
              </a:avLst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3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3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3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0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কিশোর</a:t>
              </a:r>
              <a:r>
                <a:rPr lang="en-US" sz="30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চক্রবর্তী</a:t>
              </a:r>
              <a:endParaRPr lang="en-US" sz="3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4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সহকারী</a:t>
              </a:r>
              <a:r>
                <a:rPr lang="en-US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endPara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025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মধ্য</a:t>
              </a:r>
              <a:r>
                <a:rPr lang="en-US" sz="2025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25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ফরহাদনগর</a:t>
              </a:r>
              <a:r>
                <a:rPr lang="en-US" sz="2025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25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সরকারি</a:t>
              </a:r>
              <a:r>
                <a:rPr lang="en-US" sz="2025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25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প্রাথমিক</a:t>
              </a:r>
              <a:r>
                <a:rPr lang="en-US" sz="2025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25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</a:t>
              </a:r>
              <a:endParaRPr lang="en-US" sz="2025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4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ফেনী</a:t>
              </a:r>
              <a:r>
                <a:rPr lang="en-US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সদর</a:t>
              </a:r>
              <a:r>
                <a:rPr lang="en-US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4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ফেনী।</a:t>
              </a:r>
              <a:r>
                <a:rPr lang="en-US" sz="1350" b="1" dirty="0" err="1"/>
                <a:t>I</a:t>
              </a:r>
              <a:r>
                <a:rPr lang="en-US" sz="1350" b="1" dirty="0"/>
                <a:t> 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9C0AE73F-02D9-40A9-94AC-124325C5ED1C}"/>
                </a:ext>
              </a:extLst>
            </p:cNvPr>
            <p:cNvSpPr/>
            <p:nvPr/>
          </p:nvSpPr>
          <p:spPr>
            <a:xfrm>
              <a:off x="1422393" y="1059272"/>
              <a:ext cx="3609036" cy="3376095"/>
            </a:xfrm>
            <a:prstGeom prst="roundRect">
              <a:avLst>
                <a:gd name="adj" fmla="val 9524"/>
              </a:avLst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8137" t="-22775" r="-10381" b="-2277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05740" tIns="0"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ECC3197-54BB-4053-8F80-A50FB179EB24}"/>
              </a:ext>
            </a:extLst>
          </p:cNvPr>
          <p:cNvGrpSpPr/>
          <p:nvPr/>
        </p:nvGrpSpPr>
        <p:grpSpPr>
          <a:xfrm>
            <a:off x="4790942" y="1600200"/>
            <a:ext cx="3873321" cy="4980320"/>
            <a:chOff x="4790942" y="1600200"/>
            <a:chExt cx="3873321" cy="4980320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D760A650-3647-4020-9919-0226A75BA112}"/>
                </a:ext>
              </a:extLst>
            </p:cNvPr>
            <p:cNvSpPr/>
            <p:nvPr/>
          </p:nvSpPr>
          <p:spPr>
            <a:xfrm>
              <a:off x="4790942" y="1600200"/>
              <a:ext cx="3873321" cy="4980320"/>
            </a:xfrm>
            <a:prstGeom prst="roundRect">
              <a:avLst>
                <a:gd name="adj" fmla="val 9956"/>
              </a:avLst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AKAK</a:t>
              </a:r>
            </a:p>
            <a:p>
              <a:pPr algn="ctr"/>
              <a:endParaRPr lang="en-US" sz="1350" dirty="0"/>
            </a:p>
            <a:p>
              <a:pPr algn="ctr"/>
              <a:endParaRPr lang="en-US" sz="1350" dirty="0"/>
            </a:p>
            <a:p>
              <a:pPr algn="ctr"/>
              <a:endParaRPr lang="en-US" sz="3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3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405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3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8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শ্রে</a:t>
              </a:r>
              <a:r>
                <a:rPr lang="en-US" sz="28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ণিঃ</a:t>
              </a:r>
              <a:r>
                <a:rPr lang="bn-BD" sz="28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চতুর্থ</a:t>
              </a:r>
              <a:br>
                <a:rPr lang="bn-BD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</a:br>
              <a:r>
                <a:rPr lang="bn-BD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বিষয়ঃ বাংলা</a:t>
              </a:r>
              <a:br>
                <a:rPr lang="bn-BD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</a:br>
              <a:r>
                <a:rPr lang="bn-BD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পাঠঃ বাংলাদেশের প্রকৃতি </a:t>
              </a:r>
              <a:br>
                <a:rPr lang="bn-BD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</a:br>
              <a:r>
                <a:rPr lang="bn-BD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পাঠ্যাংশঃ প্রথম অনুচ্ছেদ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20764E2-7AFC-484D-A12D-248C229467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60347" y="1703865"/>
              <a:ext cx="2516854" cy="30967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7366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60198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bn-BD" sz="6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br>
              <a:rPr lang="bn-BD" sz="6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br>
              <a:rPr lang="bn-BD" dirty="0">
                <a:latin typeface="NikoshBAN" pitchFamily="2" charset="0"/>
                <a:cs typeface="NikoshBAN" pitchFamily="2" charset="0"/>
              </a:rPr>
            </a:br>
            <a:r>
              <a:rPr lang="bn-BD" sz="4000" dirty="0">
                <a:latin typeface="NikoshBAN" pitchFamily="2" charset="0"/>
                <a:cs typeface="NikoshBAN" pitchFamily="2" charset="0"/>
              </a:rPr>
              <a:t>১। অনুচ্ছেদটি শুদ্ধ উচ্চারণে পড়তে পারবে।</a:t>
            </a:r>
            <a:br>
              <a:rPr lang="bn-BD" sz="4000" dirty="0">
                <a:latin typeface="NikoshBAN" pitchFamily="2" charset="0"/>
                <a:cs typeface="NikoshBAN" pitchFamily="2" charset="0"/>
              </a:rPr>
            </a:br>
            <a:r>
              <a:rPr lang="bn-BD" sz="4000" dirty="0">
                <a:latin typeface="NikoshBAN" pitchFamily="2" charset="0"/>
                <a:cs typeface="NikoshBAN" pitchFamily="2" charset="0"/>
              </a:rPr>
              <a:t>২। বাংলা বারো মাসের নাম বলতে ও লিখতে পারবে।</a:t>
            </a:r>
            <a:br>
              <a:rPr lang="bn-BD" sz="4000" dirty="0">
                <a:latin typeface="NikoshBAN" pitchFamily="2" charset="0"/>
                <a:cs typeface="NikoshBAN" pitchFamily="2" charset="0"/>
              </a:rPr>
            </a:br>
            <a:r>
              <a:rPr lang="bn-BD" sz="4000" dirty="0">
                <a:latin typeface="NikoshBAN" pitchFamily="2" charset="0"/>
                <a:cs typeface="NikoshBAN" pitchFamily="2" charset="0"/>
              </a:rPr>
              <a:t>৩। ঋতুগুলোর নাম বলতে পারবে।</a:t>
            </a:r>
            <a:br>
              <a:rPr lang="bn-BD" sz="4000" dirty="0">
                <a:latin typeface="NikoshBAN" pitchFamily="2" charset="0"/>
                <a:cs typeface="NikoshBAN" pitchFamily="2" charset="0"/>
              </a:rPr>
            </a:br>
            <a:r>
              <a:rPr lang="bn-BD" sz="4000" dirty="0">
                <a:latin typeface="NikoshBAN" pitchFamily="2" charset="0"/>
                <a:cs typeface="NikoshBAN" pitchFamily="2" charset="0"/>
              </a:rPr>
              <a:t>৪। কয় মাস পর পর ঋতু বদল হয় তা বলতে পারবে।</a:t>
            </a:r>
            <a:br>
              <a:rPr lang="bn-BD" sz="4000" dirty="0">
                <a:latin typeface="NikoshBAN" pitchFamily="2" charset="0"/>
                <a:cs typeface="NikoshBAN" pitchFamily="2" charset="0"/>
              </a:rPr>
            </a:b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ti feni\Desktop\Jahangir\Six-seasons-of-Banglades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914400"/>
            <a:ext cx="8610600" cy="4953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" y="228600"/>
            <a:ext cx="777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ছবিটিতে তোমরা কি দেখতে পাচ্ছ</a:t>
            </a:r>
            <a:endParaRPr lang="en-US" sz="2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6150114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বিভিন্ন  ঋতুর ছবি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algn="l"/>
            <a:r>
              <a:rPr lang="bn-BD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এটি কোন ঋতুর ছবি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027003"/>
            <a:ext cx="556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গ্রীষ্ম কাল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9" name="Picture 5" descr="C:\Users\pti feni\Desktop\Jahangir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66800"/>
            <a:ext cx="79248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bn-BD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দেখতো এটি কোন ঋতুর ছবি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:\Users\pti feni\Desktop\Jahangir\inde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0"/>
            <a:ext cx="8001000" cy="4419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95400" y="6019800"/>
            <a:ext cx="434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বর্ষা কাল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এটি কোন ঋতুর ছবি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pti feni\Desktop\Jahangir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143000"/>
            <a:ext cx="8538341" cy="4800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95400" y="6019800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শরৎ কাল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bn-BD" sz="6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ছবিটি কোন ঋতুর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5" name="Picture 3" descr="C:\Users\pti feni\Desktop\Jahangir\inde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8229600" cy="4724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0" y="5934670"/>
            <a:ext cx="647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হেমন্ত কাল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1143000"/>
          </a:xfrm>
        </p:spPr>
        <p:txBody>
          <a:bodyPr/>
          <a:lstStyle/>
          <a:p>
            <a:pPr algn="l"/>
            <a:r>
              <a:rPr lang="bn-BD" sz="6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এটি কোন ঋতুর ছবি</a:t>
            </a:r>
            <a:endParaRPr lang="en-US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Users\pti feni\Desktop\Jahangir\inde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90600"/>
            <a:ext cx="8458200" cy="5257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600" y="6172200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শীত কাল</a:t>
            </a:r>
            <a:endParaRPr lang="en-US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275</Words>
  <Application>Microsoft Office PowerPoint</Application>
  <PresentationFormat>On-screen Show (4:3)</PresentationFormat>
  <Paragraphs>58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শিখনফল  ১। অনুচ্ছেদটি শুদ্ধ উচ্চারণে পড়তে পারবে। ২। বাংলা বারো মাসের নাম বলতে ও লিখতে পারবে। ৩। ঋতুগুলোর নাম বলতে পারবে। ৪। কয় মাস পর পর ঋতু বদল হয় তা বলতে পারবে। </vt:lpstr>
      <vt:lpstr>PowerPoint Presentation</vt:lpstr>
      <vt:lpstr>এটি কোন ঋতুর ছবি</vt:lpstr>
      <vt:lpstr>দেখতো এটি কোন ঋতুর ছবি</vt:lpstr>
      <vt:lpstr>এটি কোন ঋতুর ছবি</vt:lpstr>
      <vt:lpstr>ছবিটি কোন ঋতুর</vt:lpstr>
      <vt:lpstr>এটি কোন ঋতুর ছবি</vt:lpstr>
      <vt:lpstr>এটি কোন ঋতুর ছবি</vt:lpstr>
      <vt:lpstr>শিক্ষকের পাঠট   </vt:lpstr>
      <vt:lpstr>শব্দের অর্থ  ইলশেগুঁড়ি - বৃষ্টিপাত –  </vt:lpstr>
      <vt:lpstr>শব্দ দিয়ে বাক্য তৈরি  ষড়ঋতু-  বৃষ্টিপাত-  বর্ষাকাল-   </vt:lpstr>
      <vt:lpstr>শূন্যস্থান পূরণ  ১। হেমন্ত ভারি-------- ঋতু।  ২। আমাদের দেশ-------- দেশ।  </vt:lpstr>
      <vt:lpstr>প্রশ্নোত্তর লেখঃ ১। বাংলাদেশ কয়টি ঋতুর দেশ। ২।ঋতুগুলোর নাম বল ও লেখ। ৩।বরো মাসের নাম বল ও লেখ। ৪।কোন ঋতু তোমার বেশি পছন্দ তা লেখ।</vt:lpstr>
      <vt:lpstr>বাড়ির কাজ  বাংলা বারো মাসের নাম শিখবে ও লিখে আনবে।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পাঠে সবাইকে স্বাগতম</dc:title>
  <dc:creator>pti feni</dc:creator>
  <cp:lastModifiedBy>user</cp:lastModifiedBy>
  <cp:revision>114</cp:revision>
  <dcterms:created xsi:type="dcterms:W3CDTF">2006-08-16T00:00:00Z</dcterms:created>
  <dcterms:modified xsi:type="dcterms:W3CDTF">2021-03-28T18:02:40Z</dcterms:modified>
</cp:coreProperties>
</file>