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81" r:id="rId2"/>
    <p:sldId id="259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6" r:id="rId15"/>
    <p:sldId id="274" r:id="rId16"/>
    <p:sldId id="279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4D278-33B2-42A4-A738-6F01589B5AD7}" type="datetimeFigureOut">
              <a:rPr lang="en-US" smtClean="0"/>
              <a:t>29-Mar-21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ECC0F-342A-4170-B50D-5CAFDD4F6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8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9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6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CC0F-342A-4170-B50D-5CAFDD4F62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7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29-Mar-21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dadmegh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9" y="98474"/>
            <a:ext cx="117720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9643" y="4979963"/>
            <a:ext cx="2124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5" y="1752599"/>
            <a:ext cx="5690936" cy="3589421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2832" y="1752600"/>
            <a:ext cx="5779168" cy="358942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495800" y="564119"/>
            <a:ext cx="3276600" cy="78319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স্পন সংগ্রহ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5500" y="5802392"/>
            <a:ext cx="8077200" cy="105560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চাষঘর তৈরির পর বিশ্বস্ত প্রতিষ্ঠান থেকে পলি প্যাকেটে তৈরি সুষমভাবে মাইসিলিয়াম দ্বারা পূর্ণ ও সাদা স্পন সংগ্রহ করতে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8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285" y="1464365"/>
            <a:ext cx="7200900" cy="48006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88735" y="255255"/>
            <a:ext cx="4572000" cy="71508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প্যাকেট কর্তন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8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348" y="1311966"/>
            <a:ext cx="5499652" cy="3962399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5" y="1524001"/>
            <a:ext cx="6175513" cy="3750364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419600" y="359808"/>
            <a:ext cx="3352800" cy="78319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পরিচর্যা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5939" y="5569226"/>
            <a:ext cx="8077200" cy="119181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স্পনগুলো চাষঘরের মেঝে বা তাকে সাজিয়ে প্রয়োজন অনুযায়ী পানি স্প্রে করতে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7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104" y="1524000"/>
            <a:ext cx="5459896" cy="3975652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3" y="1524000"/>
            <a:ext cx="5897217" cy="3975652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419600" y="359808"/>
            <a:ext cx="3352800" cy="78319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মাশরুম সংগ্রহ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629741"/>
            <a:ext cx="8077200" cy="119181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মাশরুম বড় হলে সেগুলো হাত দিয়ে আলতো করে টেনে বা ছুরি দিয়ে কেটে সংগ্রহ করতে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8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9531" y="2800401"/>
            <a:ext cx="10021956" cy="64698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ওয়েস্টার মাশরুম চাষের পদ্ধতি সম্পর্কে আলোচনা করে শ্রেণিতে উপস্থাপন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9147" y="693206"/>
            <a:ext cx="4267200" cy="91940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6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765" y="787782"/>
            <a:ext cx="5953539" cy="457934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58" y="787782"/>
            <a:ext cx="5748420" cy="457934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26565" y="4589"/>
            <a:ext cx="4724400" cy="78319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সংরক্ষণ ও বাজারজাতকরণ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4878" y="5666184"/>
            <a:ext cx="8077200" cy="119181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মাশরুমের গোড়া কেটে বাছাই করে পলি ব্যাগে ভরে ঠান্ডা জায়গায় সংরক্ষণ করে বাজারজাত করতে হবে।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3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228600"/>
            <a:ext cx="3352800" cy="64698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131" y="2282686"/>
            <a:ext cx="11198086" cy="146423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ব্যবস্থা অবলম্বন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মাশরুম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চাষ পদ্ধতি কাঙ্খিত লক্ষ্যে পৌছায়” – তা তোমার  উত্তরের সপক্ষে যুক্তি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দাও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7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935" y="2700997"/>
            <a:ext cx="8102991" cy="64633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7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42140"/>
            <a:ext cx="37338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0" y="436544"/>
            <a:ext cx="2819400" cy="85885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4343401"/>
            <a:ext cx="3505200" cy="241768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শ্রেণি অষ্টম 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কৃষিজ উৎপাদন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- ৪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400800" y="609601"/>
            <a:ext cx="0" cy="4709339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1618" y="1371600"/>
            <a:ext cx="1853383" cy="256569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3" name="Straight Connector 12"/>
          <p:cNvCxnSpPr/>
          <p:nvPr/>
        </p:nvCxnSpPr>
        <p:spPr>
          <a:xfrm rot="5400000">
            <a:off x="4770826" y="3001576"/>
            <a:ext cx="2956739" cy="1588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074832" y="3001576"/>
            <a:ext cx="2956739" cy="1588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1"/>
          <p:cNvSpPr>
            <a:spLocks noGrp="1"/>
          </p:cNvSpPr>
          <p:nvPr>
            <p:ph idx="1"/>
          </p:nvPr>
        </p:nvSpPr>
        <p:spPr>
          <a:xfrm>
            <a:off x="1790700" y="3490141"/>
            <a:ext cx="4191000" cy="250530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এমদাদুর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eaLnBrk="0" hangingPunct="0"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 eaLnBrk="0" hangingPunct="0"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খাদিমপুর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 eaLnBrk="0" hangingPunct="0"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Arial Narrow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Email: </a:t>
            </a:r>
            <a:r>
              <a:rPr lang="en-US" sz="2000" b="1" dirty="0">
                <a:latin typeface="Arial Narrow" pitchFamily="34" charset="0"/>
                <a:cs typeface="Times New Roman" pitchFamily="18" charset="0"/>
                <a:hlinkClick r:id="rId3"/>
              </a:rPr>
              <a:t>amdadmegh@gmail.com</a:t>
            </a:r>
            <a:endParaRPr lang="en-US" sz="2000" b="1" dirty="0">
              <a:latin typeface="Arial Narrow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Mobai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: 01723675175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888" y="578882"/>
            <a:ext cx="9889067" cy="3243187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88" y="3905956"/>
            <a:ext cx="5379156" cy="27345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694" y="3905956"/>
            <a:ext cx="5433949" cy="27375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01534" y="0"/>
            <a:ext cx="4800600" cy="578882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9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287" y="2312504"/>
            <a:ext cx="7401340" cy="1558052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মাশরুম চাষ পদ্ধতি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4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817" y="977347"/>
            <a:ext cx="11675166" cy="4038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বিভিন্ন প্রকার মাশরুম সম্পর্কে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পারবে।   </a:t>
            </a:r>
          </a:p>
          <a:p>
            <a:pPr algn="l"/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২।মাশরুম চাষ পদ্ধতি সম্পর্কে ব্যাখ্যা করতে পারবে।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6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99" y="909321"/>
            <a:ext cx="4936435" cy="2308013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7" name="Picture 6" descr="full_1518886821_14030325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579" y="3657600"/>
            <a:ext cx="4365321" cy="2332566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8" name="Picture 7" descr="rice-pla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005" y="3810001"/>
            <a:ext cx="4749829" cy="2332567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579" y="914401"/>
            <a:ext cx="4327221" cy="2290805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48001" y="152400"/>
            <a:ext cx="55626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বিভিন্ন ধরনের মাশরুম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3276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ওয়েস্টার মাশরুম  </a:t>
            </a:r>
            <a:endParaRPr lang="en-US" sz="20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3276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cap="all" dirty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মিল্কি হোয়াইট মাশরুম </a:t>
            </a:r>
            <a:endParaRPr lang="en-US" sz="2000" b="1" cap="all" dirty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0300" y="617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বাটন মাশরুম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617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পপলার মাশরুম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5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" y="1347312"/>
            <a:ext cx="3535017" cy="307228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409" y="1347312"/>
            <a:ext cx="4128052" cy="3100863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296" y="1347312"/>
            <a:ext cx="3912704" cy="307228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48000" y="564119"/>
            <a:ext cx="6019800" cy="78319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মাশরুমের বীজ বা স্পন তৈরি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4953001"/>
            <a:ext cx="8077200" cy="132802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মাশরুমের বীজ ল্যাবরেটরিতে টিস্যু কালচারের মাধ্যমে উৎপাদন করা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2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1495036"/>
            <a:ext cx="5596335" cy="4004615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1458991"/>
            <a:ext cx="5608983" cy="4040659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419600" y="359808"/>
            <a:ext cx="3352800" cy="78319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চাষঘর তৈরি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5802392"/>
            <a:ext cx="8077200" cy="105560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চাষঘর তৈরির সময় ঘরটিতে আবছা আলোর ব্যবস্থা রাখতে হবে। ঘরের তাপমাত্রা ২০-৩০ ডিগ্রি সেলসিয়াস রাখার ব্যবস্থা করতে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2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0" y="359808"/>
            <a:ext cx="3352800" cy="78319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1235" y="3243470"/>
            <a:ext cx="9833113" cy="783193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মাশরুমের স্পন তৈরি ও চাষঘর তৈরি সম্পর্কে যা জান লেখ।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3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243</Words>
  <Application>Microsoft Office PowerPoint</Application>
  <PresentationFormat>Widescreen</PresentationFormat>
  <Paragraphs>48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NikoshBAN</vt:lpstr>
      <vt:lpstr>Times New Roman</vt:lpstr>
      <vt:lpstr>Wingdings 3</vt:lpstr>
      <vt:lpstr>Wisp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মাশরুম</dc:title>
  <dc:creator>Md. Amdadur Rahman</dc:creator>
  <cp:lastModifiedBy>Md. Amdadur Rahman</cp:lastModifiedBy>
  <cp:revision>5</cp:revision>
  <dcterms:created xsi:type="dcterms:W3CDTF">2021-03-29T04:30:00Z</dcterms:created>
  <dcterms:modified xsi:type="dcterms:W3CDTF">2021-03-29T04:58:30Z</dcterms:modified>
</cp:coreProperties>
</file>