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1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0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2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6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0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9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7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0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9765-B48C-4CB4-BDA1-5B675F26E05C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FE8D7-29D9-4203-86FB-4D1817A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9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50996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009" y="-33486"/>
            <a:ext cx="5537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 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2384048"/>
            <a:ext cx="1508760" cy="18745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 smtClean="0"/>
              <a:t>م</a:t>
            </a:r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716924" y="189014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267312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766" y="1738647"/>
            <a:ext cx="63621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العالم</a:t>
            </a:r>
          </a:p>
          <a:p>
            <a:endParaRPr lang="ar-SA" sz="3600" dirty="0"/>
          </a:p>
          <a:p>
            <a:r>
              <a:rPr lang="ar-SA" sz="3600" dirty="0"/>
              <a:t>الورقة الثانية للفقه</a:t>
            </a:r>
          </a:p>
          <a:p>
            <a:endParaRPr lang="ar-SA" sz="3600" dirty="0"/>
          </a:p>
          <a:p>
            <a:r>
              <a:rPr lang="ar-SA" sz="3600" dirty="0"/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919" y="2961134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02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769" y="2163651"/>
            <a:ext cx="53962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600" dirty="0"/>
              <a:t>اعلان الدرس </a:t>
            </a:r>
          </a:p>
          <a:p>
            <a:endParaRPr lang="ar-SA" sz="6600" dirty="0"/>
          </a:p>
          <a:p>
            <a:r>
              <a:rPr lang="ar-SA" sz="6600" dirty="0" smtClean="0"/>
              <a:t> الجدة</a:t>
            </a:r>
            <a:endParaRPr lang="ar-SA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017" y="286177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95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9402" y="1056068"/>
            <a:ext cx="70318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النتائج من الدرس</a:t>
            </a:r>
          </a:p>
          <a:p>
            <a:endParaRPr lang="ar-SA" sz="3200" dirty="0"/>
          </a:p>
          <a:p>
            <a:r>
              <a:rPr lang="ar-SA" sz="3200" dirty="0"/>
              <a:t>يستطيع الطلاب بعد انتهاء هذا الدرس</a:t>
            </a:r>
          </a:p>
          <a:p>
            <a:endParaRPr lang="ar-SA" sz="3200" dirty="0"/>
          </a:p>
          <a:p>
            <a:r>
              <a:rPr lang="ar-SA" sz="3200" dirty="0"/>
              <a:t>ان يبينوا    معني  </a:t>
            </a:r>
            <a:r>
              <a:rPr lang="ar-SA" sz="3200" dirty="0" smtClean="0"/>
              <a:t> الجدة</a:t>
            </a:r>
            <a:endParaRPr lang="ar-SA" sz="3200" dirty="0"/>
          </a:p>
          <a:p>
            <a:r>
              <a:rPr lang="ar-SA" sz="3200" dirty="0"/>
              <a:t> </a:t>
            </a:r>
          </a:p>
          <a:p>
            <a:r>
              <a:rPr lang="ar-SA" sz="3200" dirty="0"/>
              <a:t>ان يقولوا </a:t>
            </a:r>
            <a:r>
              <a:rPr lang="ar-SA" sz="3200" dirty="0" smtClean="0"/>
              <a:t>أحوال الجدة</a:t>
            </a:r>
          </a:p>
          <a:p>
            <a:endParaRPr lang="ar-SA" sz="3200" dirty="0"/>
          </a:p>
          <a:p>
            <a:r>
              <a:rPr lang="ar-SA" sz="3200" dirty="0"/>
              <a:t>     كم هي وما </a:t>
            </a:r>
            <a:r>
              <a:rPr lang="ar-SA" sz="3200" dirty="0" smtClean="0"/>
              <a:t>هي-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42" y="2362938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639" y="980309"/>
            <a:ext cx="920839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وللجدة السدس لام كانت او لاب واحدة كانت او اكثر اذا كن ثابتات </a:t>
            </a:r>
            <a:r>
              <a:rPr lang="ar-SA" sz="2800" dirty="0" err="1" smtClean="0"/>
              <a:t>متحاذيات</a:t>
            </a:r>
            <a:r>
              <a:rPr lang="ar-SA" sz="2800" dirty="0" smtClean="0"/>
              <a:t> في الدرجة – </a:t>
            </a:r>
          </a:p>
          <a:p>
            <a:endParaRPr lang="ar-SA" sz="2800" dirty="0" smtClean="0"/>
          </a:p>
          <a:p>
            <a:r>
              <a:rPr lang="ar-SA" sz="2800" dirty="0"/>
              <a:t> </a:t>
            </a:r>
            <a:r>
              <a:rPr lang="ar-SA" sz="2800" dirty="0" smtClean="0"/>
              <a:t>ويسقطن كلهن بالأم </a:t>
            </a:r>
          </a:p>
          <a:p>
            <a:endParaRPr lang="ar-SA" sz="2800" dirty="0"/>
          </a:p>
          <a:p>
            <a:r>
              <a:rPr lang="ar-SA" sz="2800" dirty="0" smtClean="0"/>
              <a:t>والابويات أيضا بالأب  وكذألك بالجد  الا ام الاب وان علت  </a:t>
            </a:r>
            <a:r>
              <a:rPr lang="ar-SA" sz="2800" dirty="0" err="1" smtClean="0"/>
              <a:t>فانها</a:t>
            </a:r>
            <a:r>
              <a:rPr lang="ar-SA" sz="2800" dirty="0" smtClean="0"/>
              <a:t> ترث مع الجد  لأنها ليست من قبله  - </a:t>
            </a:r>
          </a:p>
          <a:p>
            <a:endParaRPr lang="ar-SA" sz="2800" dirty="0"/>
          </a:p>
          <a:p>
            <a:r>
              <a:rPr lang="ar-SA" sz="2800" dirty="0" smtClean="0"/>
              <a:t>والقربي من أي جهة كنت تحجب البعدي من أي جهة كانت وارثة كانت القربي او محجوبة</a:t>
            </a:r>
            <a:r>
              <a:rPr lang="ar-SA" sz="2400" dirty="0" smtClean="0"/>
              <a:t>  </a:t>
            </a:r>
          </a:p>
          <a:p>
            <a:endParaRPr lang="ar-SA" dirty="0"/>
          </a:p>
          <a:p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224" y="450217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82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2135" y="1815921"/>
            <a:ext cx="59114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/>
              <a:t>الي اللقاء</a:t>
            </a:r>
          </a:p>
          <a:p>
            <a:endParaRPr lang="ar-SA" sz="6000" dirty="0"/>
          </a:p>
          <a:p>
            <a:r>
              <a:rPr lang="ar-SA" sz="6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580" y="268625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90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14</cp:revision>
  <dcterms:created xsi:type="dcterms:W3CDTF">2020-12-09T10:41:09Z</dcterms:created>
  <dcterms:modified xsi:type="dcterms:W3CDTF">2021-01-30T04:33:29Z</dcterms:modified>
</cp:coreProperties>
</file>