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7"/>
  </p:notesMasterIdLst>
  <p:sldIdLst>
    <p:sldId id="278" r:id="rId2"/>
    <p:sldId id="303" r:id="rId3"/>
    <p:sldId id="259" r:id="rId4"/>
    <p:sldId id="261" r:id="rId5"/>
    <p:sldId id="29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28E2-3943-4408-8C60-BC7F186C064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F8A6-9D8F-4509-A31F-5BE32D1A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4C39-2393-4402-8FE5-6F098C0FEF8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2819400" cy="2590800"/>
          </a:xfrm>
          <a:prstGeom prst="rect">
            <a:avLst/>
          </a:prstGeom>
        </p:spPr>
      </p:pic>
      <p:pic>
        <p:nvPicPr>
          <p:cNvPr id="4" name="Picture 3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0"/>
            <a:ext cx="2819400" cy="25908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2514600" y="2209800"/>
            <a:ext cx="7086600" cy="2590800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4709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9854"/>
          <a:stretch/>
        </p:blipFill>
        <p:spPr>
          <a:xfrm>
            <a:off x="238186" y="769875"/>
            <a:ext cx="11721802" cy="52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4" b="10268"/>
          <a:stretch/>
        </p:blipFill>
        <p:spPr>
          <a:xfrm>
            <a:off x="267530" y="880313"/>
            <a:ext cx="11715206" cy="52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9788"/>
          <a:stretch/>
        </p:blipFill>
        <p:spPr>
          <a:xfrm>
            <a:off x="193726" y="822080"/>
            <a:ext cx="11775362" cy="52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061"/>
          <a:stretch/>
        </p:blipFill>
        <p:spPr>
          <a:xfrm>
            <a:off x="226412" y="679751"/>
            <a:ext cx="11688084" cy="5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646"/>
          <a:stretch/>
        </p:blipFill>
        <p:spPr>
          <a:xfrm>
            <a:off x="187569" y="897964"/>
            <a:ext cx="11758246" cy="53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061"/>
          <a:stretch/>
        </p:blipFill>
        <p:spPr>
          <a:xfrm>
            <a:off x="187569" y="797169"/>
            <a:ext cx="11825766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10062"/>
          <a:stretch/>
        </p:blipFill>
        <p:spPr>
          <a:xfrm>
            <a:off x="197193" y="750576"/>
            <a:ext cx="11826485" cy="53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9853"/>
          <a:stretch/>
        </p:blipFill>
        <p:spPr>
          <a:xfrm>
            <a:off x="218714" y="821820"/>
            <a:ext cx="11709430" cy="52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0061"/>
          <a:stretch/>
        </p:blipFill>
        <p:spPr>
          <a:xfrm>
            <a:off x="152399" y="562709"/>
            <a:ext cx="1185640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9853"/>
          <a:stretch/>
        </p:blipFill>
        <p:spPr>
          <a:xfrm>
            <a:off x="327546" y="726368"/>
            <a:ext cx="11380762" cy="51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6647" y="2216704"/>
            <a:ext cx="5107406" cy="7848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দিদার হোসেন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4097" y="3208128"/>
            <a:ext cx="3812509" cy="64633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097" y="4910976"/>
            <a:ext cx="4737433" cy="5078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ন্সীগঞ্জ সদর, মু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9567" y="4235241"/>
            <a:ext cx="6598227" cy="553998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পূর্বরাখী সরকারি প্রাথিমিক বিদ্যালয়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600202" y="1055772"/>
            <a:ext cx="8829675" cy="4484771"/>
          </a:xfrm>
          <a:prstGeom prst="flowChartProcess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2101959"/>
            <a:ext cx="1866579" cy="1866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3109" y="1171638"/>
            <a:ext cx="5374483" cy="9233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6089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10062"/>
          <a:stretch/>
        </p:blipFill>
        <p:spPr>
          <a:xfrm>
            <a:off x="105507" y="492369"/>
            <a:ext cx="11887201" cy="53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476"/>
          <a:stretch/>
        </p:blipFill>
        <p:spPr>
          <a:xfrm>
            <a:off x="201042" y="894379"/>
            <a:ext cx="11822636" cy="53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 b="10045"/>
          <a:stretch/>
        </p:blipFill>
        <p:spPr>
          <a:xfrm>
            <a:off x="164121" y="515816"/>
            <a:ext cx="11923010" cy="5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9854"/>
          <a:stretch/>
        </p:blipFill>
        <p:spPr>
          <a:xfrm>
            <a:off x="128952" y="644769"/>
            <a:ext cx="1185640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10268"/>
          <a:stretch/>
        </p:blipFill>
        <p:spPr>
          <a:xfrm>
            <a:off x="117230" y="808892"/>
            <a:ext cx="11765439" cy="52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5557" y="1350640"/>
            <a:ext cx="6358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Dcw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CB75-1281-401E-B092-8226C937AE83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531051"/>
            <a:ext cx="5093754" cy="339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0"/>
          <a:stretch/>
        </p:blipFill>
        <p:spPr>
          <a:xfrm>
            <a:off x="-87709" y="33090"/>
            <a:ext cx="625089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/>
          <a:stretch/>
        </p:blipFill>
        <p:spPr>
          <a:xfrm>
            <a:off x="6163189" y="0"/>
            <a:ext cx="602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3334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57656 -0.0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81" y="1025330"/>
            <a:ext cx="11621420" cy="50783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/২০২১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592" y="1799756"/>
            <a:ext cx="11177515" cy="36317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8.1.১।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পুষ্টি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93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4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10476"/>
          <a:stretch/>
        </p:blipFill>
        <p:spPr>
          <a:xfrm>
            <a:off x="187568" y="726831"/>
            <a:ext cx="11848897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439"/>
          <a:stretch/>
        </p:blipFill>
        <p:spPr>
          <a:xfrm>
            <a:off x="266046" y="1203031"/>
            <a:ext cx="11664611" cy="5274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" y="269631"/>
            <a:ext cx="1166461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646"/>
          <a:stretch/>
        </p:blipFill>
        <p:spPr>
          <a:xfrm>
            <a:off x="187569" y="957215"/>
            <a:ext cx="11808813" cy="53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b="9810"/>
          <a:stretch/>
        </p:blipFill>
        <p:spPr>
          <a:xfrm>
            <a:off x="281180" y="740303"/>
            <a:ext cx="11631638" cy="52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97</Words>
  <Application>Microsoft Office PowerPoint</Application>
  <PresentationFormat>Widescreen</PresentationFormat>
  <Paragraphs>21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Microsoft account</cp:lastModifiedBy>
  <cp:revision>101</cp:revision>
  <dcterms:created xsi:type="dcterms:W3CDTF">2018-04-03T04:18:17Z</dcterms:created>
  <dcterms:modified xsi:type="dcterms:W3CDTF">2021-02-02T17:28:52Z</dcterms:modified>
</cp:coreProperties>
</file>