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3" r:id="rId2"/>
    <p:sldId id="312" r:id="rId3"/>
    <p:sldId id="276" r:id="rId4"/>
    <p:sldId id="297" r:id="rId5"/>
    <p:sldId id="298" r:id="rId6"/>
    <p:sldId id="289" r:id="rId7"/>
    <p:sldId id="290" r:id="rId8"/>
    <p:sldId id="291" r:id="rId9"/>
    <p:sldId id="292" r:id="rId10"/>
    <p:sldId id="293" r:id="rId11"/>
    <p:sldId id="300" r:id="rId12"/>
    <p:sldId id="301" r:id="rId13"/>
    <p:sldId id="302" r:id="rId14"/>
    <p:sldId id="299" r:id="rId15"/>
    <p:sldId id="303" r:id="rId16"/>
    <p:sldId id="304" r:id="rId17"/>
    <p:sldId id="305" r:id="rId18"/>
    <p:sldId id="306" r:id="rId19"/>
    <p:sldId id="309" r:id="rId20"/>
    <p:sldId id="295" r:id="rId21"/>
    <p:sldId id="308" r:id="rId22"/>
    <p:sldId id="310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22A29-2515-4C40-93A5-0E5BE2057999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5732B-43C9-4C05-8DD0-3A6886F2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3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40553"/>
            <a:ext cx="9067800" cy="49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743200"/>
            <a:ext cx="8839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 smtClean="0"/>
              <a:t>মডেম কি ভাবে কাজ করে?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619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ate 3022015\PPT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705584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04" y="2018302"/>
            <a:ext cx="3084182" cy="171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6204" y="3572563"/>
            <a:ext cx="42567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sz="3200" b="1" dirty="0" smtClean="0">
                <a:solidFill>
                  <a:srgbClr val="FF0000"/>
                </a:solidFill>
              </a:rPr>
              <a:t>ডিজিটাল সিগন্যাল</a:t>
            </a:r>
            <a:endParaRPr lang="bn-BD" sz="3200" b="1" dirty="0">
              <a:solidFill>
                <a:srgbClr val="FF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267200" y="1524000"/>
            <a:ext cx="3124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4267200" y="4229100"/>
            <a:ext cx="3124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12377" y="1030069"/>
            <a:ext cx="1021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</a:rPr>
              <a:t>প্রেরণ</a:t>
            </a:r>
          </a:p>
          <a:p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4043" y="4554320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</a:rPr>
              <a:t>গ্রহণ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134689"/>
            <a:ext cx="9094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কম্পিঊটার শুধু মাত্র ডিজিটাল সংকেতের মাধ্যমে তথ্য প্রেরণ করে।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433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255289">
            <a:off x="2247592" y="1408956"/>
            <a:ext cx="4316912" cy="3963883"/>
          </a:xfrm>
          <a:prstGeom prst="cloud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895600" y="2514600"/>
            <a:ext cx="0" cy="2057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90800" y="2743200"/>
            <a:ext cx="609600" cy="419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2533650"/>
            <a:ext cx="609600" cy="419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191000" y="2724150"/>
            <a:ext cx="0" cy="2057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2952750"/>
            <a:ext cx="609600" cy="419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2743200"/>
            <a:ext cx="609600" cy="419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38800" y="2486139"/>
            <a:ext cx="0" cy="2057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4000" y="2714739"/>
            <a:ext cx="609600" cy="419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2505189"/>
            <a:ext cx="609600" cy="419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00200" y="5540514"/>
            <a:ext cx="6465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</a:rPr>
              <a:t>পাবলিক টেলিফোন নেটওয়ার্ক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7689"/>
            <a:ext cx="24384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568689"/>
            <a:ext cx="24384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5924550" y="4859670"/>
            <a:ext cx="3124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69727" y="4365739"/>
            <a:ext cx="1021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</a:rPr>
              <a:t>প্রেরণ</a:t>
            </a:r>
          </a:p>
          <a:p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-290916" y="2672749"/>
            <a:ext cx="2514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13043" y="2064519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</a:rPr>
              <a:t>গ্রহণ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134" y="5964019"/>
            <a:ext cx="91791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 টেলিফোন লাইনের মাধ্যমে তথ্য প্রেরণের জন্য অ্যানালগ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সিগন্যালের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  হয়।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94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Education\college section\ICT\PPT\router-modem-adsl-linksys-wag120n-compatible-con-infinitum_MLM-F-3135125852_09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62150"/>
            <a:ext cx="322433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9050" y="2895600"/>
            <a:ext cx="26479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5893" y="3392270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</a:rPr>
              <a:t>গ্রহণ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000750" y="3124200"/>
            <a:ext cx="3124200" cy="460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45927" y="2630269"/>
            <a:ext cx="1021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</a:rPr>
              <a:t>প্রেরণ</a:t>
            </a:r>
          </a:p>
          <a:p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821609"/>
            <a:ext cx="2008187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61" y="3584376"/>
            <a:ext cx="2189163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37" y="1579344"/>
            <a:ext cx="2008187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" y="1579344"/>
            <a:ext cx="2189163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50" y="5103674"/>
            <a:ext cx="90524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সমস্যা সমাধানের জন্য মডেমের প্রয়োজন হয়। এটি ডিজিটাল </a:t>
            </a:r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সিগন্যালকে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অ্যানালগ সিগন্যালে রূপান্তর করে।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81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 smtClean="0"/>
              <a:t>ডাটা প্রেরণে মডেমের ব্যবহার</a:t>
            </a:r>
            <a:endParaRPr lang="en-US" sz="4800" dirty="0"/>
          </a:p>
        </p:txBody>
      </p:sp>
      <p:pic>
        <p:nvPicPr>
          <p:cNvPr id="3" name="Picture 2" descr="F:\Education\college section\ICT\PPT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1982"/>
            <a:ext cx="1210003" cy="99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95499"/>
            <a:ext cx="712787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1987"/>
            <a:ext cx="851049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F:\Education\college section\ICT\PPT\router-modem-adsl-linksys-wag120n-compatible-con-infinitum_MLM-F-3135125852_09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38945"/>
            <a:ext cx="1038225" cy="80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3441848" y="1923257"/>
            <a:ext cx="1434952" cy="1200943"/>
          </a:xfrm>
          <a:prstGeom prst="clou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51551" y="4191000"/>
            <a:ext cx="1" cy="1143000"/>
          </a:xfrm>
          <a:prstGeom prst="line">
            <a:avLst/>
          </a:prstGeo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9598" y="1990726"/>
            <a:ext cx="2" cy="1069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184649" y="1905000"/>
            <a:ext cx="463550" cy="425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84650" y="2105025"/>
            <a:ext cx="463550" cy="425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035423" y="1997075"/>
            <a:ext cx="2" cy="1069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03649" y="1981200"/>
            <a:ext cx="463550" cy="425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03650" y="2181225"/>
            <a:ext cx="463550" cy="425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60776" y="2271712"/>
            <a:ext cx="0" cy="7183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29000" y="2158205"/>
            <a:ext cx="463550" cy="425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29001" y="2286000"/>
            <a:ext cx="463550" cy="425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 descr="F:\Education\college section\ICT\PPT\router-modem-adsl-linksys-wag120n-compatible-con-infinitum_MLM-F-3135125852_092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1615"/>
            <a:ext cx="1175032" cy="91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87629"/>
            <a:ext cx="9144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 descr="F:\Education\college section\ICT\PPT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33600"/>
            <a:ext cx="1210003" cy="99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39511" y="2993529"/>
            <a:ext cx="1914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b="1" dirty="0">
                <a:solidFill>
                  <a:srgbClr val="FF0000"/>
                </a:solidFill>
              </a:rPr>
              <a:t>ডিজিটাল </a:t>
            </a:r>
            <a:r>
              <a:rPr lang="bn-BD" b="1" dirty="0" smtClean="0">
                <a:solidFill>
                  <a:srgbClr val="FF0000"/>
                </a:solidFill>
              </a:rPr>
              <a:t>সিগন্যাল</a:t>
            </a:r>
            <a:endParaRPr lang="bn-BD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648200" y="3163669"/>
            <a:ext cx="1462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sz="1800" b="1" dirty="0">
                <a:solidFill>
                  <a:srgbClr val="FF0000"/>
                </a:solidFill>
              </a:rPr>
              <a:t>অ্যানালগ </a:t>
            </a:r>
            <a:r>
              <a:rPr lang="bn-BD" sz="1800" b="1" dirty="0" smtClean="0">
                <a:solidFill>
                  <a:srgbClr val="FF0000"/>
                </a:solidFill>
              </a:rPr>
              <a:t> সিগন্যাল</a:t>
            </a:r>
            <a:endParaRPr lang="bn-BD" sz="18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521079" y="1068764"/>
            <a:ext cx="14627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sz="1800" b="1" dirty="0" smtClean="0">
                <a:solidFill>
                  <a:srgbClr val="FF0000"/>
                </a:solidFill>
              </a:rPr>
              <a:t>পাবলিক টেলিফোন নেটওয়ার্ক</a:t>
            </a:r>
            <a:endParaRPr lang="bn-BD" sz="18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638800" y="1552912"/>
            <a:ext cx="1462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sz="1800" b="1" dirty="0">
                <a:solidFill>
                  <a:srgbClr val="FF0000"/>
                </a:solidFill>
              </a:rPr>
              <a:t> </a:t>
            </a:r>
            <a:r>
              <a:rPr lang="bn-BD" sz="1800" b="1" dirty="0" smtClean="0">
                <a:solidFill>
                  <a:srgbClr val="FF0000"/>
                </a:solidFill>
              </a:rPr>
              <a:t>মডেম</a:t>
            </a:r>
            <a:endParaRPr lang="bn-BD" sz="18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553200" y="3102114"/>
            <a:ext cx="17020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b="1" dirty="0">
                <a:solidFill>
                  <a:srgbClr val="FF0000"/>
                </a:solidFill>
              </a:rPr>
              <a:t>ডিজিটাল </a:t>
            </a:r>
            <a:r>
              <a:rPr lang="bn-BD" b="1" dirty="0" smtClean="0">
                <a:solidFill>
                  <a:srgbClr val="FF0000"/>
                </a:solidFill>
              </a:rPr>
              <a:t>সিগন্যাল</a:t>
            </a:r>
            <a:endParaRPr lang="bn-BD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796915" y="1688068"/>
            <a:ext cx="1462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sz="1800" b="1" dirty="0">
                <a:solidFill>
                  <a:srgbClr val="FF0000"/>
                </a:solidFill>
              </a:rPr>
              <a:t> </a:t>
            </a:r>
            <a:r>
              <a:rPr lang="bn-BD" sz="1800" b="1" dirty="0" smtClean="0">
                <a:solidFill>
                  <a:srgbClr val="FF0000"/>
                </a:solidFill>
              </a:rPr>
              <a:t>মডেম</a:t>
            </a:r>
            <a:endParaRPr lang="bn-BD" sz="18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-76200" y="1461652"/>
            <a:ext cx="1702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b="1" dirty="0" smtClean="0">
                <a:solidFill>
                  <a:srgbClr val="FF0000"/>
                </a:solidFill>
              </a:rPr>
              <a:t>কম্পিউটার</a:t>
            </a:r>
            <a:endParaRPr lang="bn-BD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696200" y="1638835"/>
            <a:ext cx="1702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b="1" dirty="0" smtClean="0">
                <a:solidFill>
                  <a:srgbClr val="FF0000"/>
                </a:solidFill>
              </a:rPr>
              <a:t>কম্পিউটার</a:t>
            </a:r>
            <a:endParaRPr lang="bn-BD" b="1" dirty="0">
              <a:solidFill>
                <a:srgbClr val="FF0000"/>
              </a:solidFill>
            </a:endParaRPr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9" y="1931987"/>
            <a:ext cx="712787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449519" y="3000157"/>
            <a:ext cx="1462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sz="1800" b="1" dirty="0">
                <a:solidFill>
                  <a:srgbClr val="FF0000"/>
                </a:solidFill>
              </a:rPr>
              <a:t>অ্যানালগ </a:t>
            </a:r>
            <a:r>
              <a:rPr lang="bn-BD" sz="1800" b="1" dirty="0" smtClean="0">
                <a:solidFill>
                  <a:srgbClr val="FF0000"/>
                </a:solidFill>
              </a:rPr>
              <a:t> সিগন্যাল</a:t>
            </a:r>
            <a:endParaRPr lang="bn-BD" sz="18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2400" y="4439334"/>
            <a:ext cx="86998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অ্যানালগ সিগন্যাল  টেলিফোন লাইন হয়ে যখন কম্পিউটারে আসে 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তখন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 অ্যানালগ সিগন্যালকে মডেম দ্বারা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 সিগন্যালে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রূপান্তর করার প্রয়োজন হয়।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84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rocessor\Desktop\h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14400"/>
            <a:ext cx="81534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হাব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26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rocessor\Desktop\diff_hubanim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486400"/>
            <a:ext cx="93554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হাবে ডেটা প্যাকেট একটি পোর্টে আসলে এটি অন্য পোর্টে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কপি হয়ে যায় এবং সব সেগমেন্ট সব প্যাকেট দেখতে পায়।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66800"/>
            <a:ext cx="88392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সুইচ</a:t>
            </a:r>
          </a:p>
        </p:txBody>
      </p:sp>
      <p:pic>
        <p:nvPicPr>
          <p:cNvPr id="3" name="Picture 2" descr="C:\Users\processor\Desktop\header-cbu-switches-unmanaged-photo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6534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4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ate 3022015\Switc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01" y="914400"/>
            <a:ext cx="654906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93922"/>
            <a:ext cx="3733800" cy="8490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3058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ডেটা কমিউনিকেশনে মডেম কেন গুরুত্বপূর্ণ ?</a:t>
            </a:r>
          </a:p>
          <a:p>
            <a:endParaRPr lang="bn-BD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bn-BD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bn-BD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Processor\Desktop\content 3\student_answejjr_md_wm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88" y="4107418"/>
            <a:ext cx="2095500" cy="2095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58988" y="5833586"/>
            <a:ext cx="17907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4837" y="1589538"/>
            <a:ext cx="3586163" cy="639762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সিকদার</a:t>
            </a:r>
          </a:p>
          <a:p>
            <a:pPr marL="0" indent="0">
              <a:buNone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প্রভাষক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</a:p>
          <a:p>
            <a:pPr marL="0" indent="0">
              <a:buNone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শাহ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51413" y="2174875"/>
            <a:ext cx="3735387" cy="39512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শ্রেনিঃ-একাদশ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বিষয়ঃ-আইসিটি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অধ্যায়ঃ-২য়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সময়ঃ-৪৫মিঃ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তারিখঃ-২৩/০৭/২০২০ইং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34" y="2421720"/>
            <a:ext cx="1175432" cy="11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Processor\Desktop\content 3\homewor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516413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511314"/>
            <a:ext cx="28956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/>
              <a:t>একক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828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সুইচ হাবের চেয়ে সুবিধাজনক কেন?ব্যাখ্যা কর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30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9572" y="228600"/>
            <a:ext cx="5504857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দলীয় কাজ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C:\Users\Processor\Desktop\content 3\Group_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99" y="2990000"/>
            <a:ext cx="4536004" cy="31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2954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সুইচ </a:t>
            </a:r>
            <a:r>
              <a:rPr lang="bn-BD" sz="3600" dirty="0" smtClean="0">
                <a:solidFill>
                  <a:srgbClr val="FF0000"/>
                </a:solidFill>
              </a:rPr>
              <a:t>ও হাবের মধ্যে পার্থক্য লিখ।</a:t>
            </a:r>
            <a:endParaRPr lang="bn-BD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40386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Processor\Desktop\content 2\home wor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421" y="3086100"/>
            <a:ext cx="3352979" cy="33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2133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মডেম, হাব ও সুইচের মধ্যে তুলানামুলক আলোচনা কর।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05000"/>
            <a:ext cx="89153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6868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36675"/>
            <a:ext cx="386715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79563"/>
            <a:ext cx="3429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 descr="F:\Education\college section\ICT\PPT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68" y="3426619"/>
            <a:ext cx="47593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3141663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</a:rPr>
              <a:t>অ্যানালগ সিগন্যাল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322580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endParaRPr lang="en-US" sz="32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7200" y="5768865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</a:rPr>
              <a:t>ইলেক্ট্রনিক  যন্ত্র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17866" y="3241491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</a:rPr>
              <a:t>ডিজিটাল সিগন্যাল</a:t>
            </a:r>
          </a:p>
        </p:txBody>
      </p:sp>
      <p:pic>
        <p:nvPicPr>
          <p:cNvPr id="5122" name="Picture 2" descr="F:\Date 3022015\PPT\images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0" y="3787994"/>
            <a:ext cx="3372878" cy="25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38976"/>
            <a:ext cx="2654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কমিউনিকেশন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542675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কমিউনিকেশন  সিস্টেমস ও নেটওয়ার্কিং</a:t>
            </a:r>
          </a:p>
          <a:p>
            <a:endParaRPr lang="bn-BD" sz="4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5766" y="533400"/>
            <a:ext cx="28568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অধ্যায়-০২</a:t>
            </a:r>
            <a:endParaRPr lang="bn-BD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9170" y="1981200"/>
            <a:ext cx="4166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মডেম,হাব,সুইচ</a:t>
            </a:r>
            <a:endParaRPr lang="bn-BD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47207"/>
            <a:ext cx="4876800" cy="6858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248400" y="40386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3982" y="1676400"/>
            <a:ext cx="3264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9251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মডেমের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মডেম,হাব ও সুইচ কিভাবে কাজ করে তা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কমিউনিকেশন 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সিস্টেমে মডেম,হাব ও সুইচের  গুরুত্ব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9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686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bn-BD" sz="6600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217466"/>
            <a:ext cx="8991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just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মডেম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শব্দটি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Mo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dulator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Dem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odulator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এর সংকিপ্ত রূপ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80" name="Picture 4" descr="F:\Education\college section\ICT\PPT\defaul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6670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F:\Education\college section\ICT\PPT\pl1218385-ut_620_1_port_ethernet_serial_converter_serial_device_serv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7" y="2362200"/>
            <a:ext cx="17637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6489" y="3962400"/>
            <a:ext cx="2023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sz="2400" b="1" dirty="0">
                <a:solidFill>
                  <a:srgbClr val="FF0000"/>
                </a:solidFill>
              </a:rPr>
              <a:t>ইলেক্ট্রনিক  </a:t>
            </a:r>
            <a:r>
              <a:rPr lang="bn-BD" sz="2400" b="1" dirty="0" smtClean="0">
                <a:solidFill>
                  <a:srgbClr val="FF0000"/>
                </a:solidFill>
              </a:rPr>
              <a:t>যন্ত্র</a:t>
            </a:r>
            <a:endParaRPr lang="bn-BD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85390" y="3840033"/>
            <a:ext cx="1585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কনভারটার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63019"/>
            <a:ext cx="160020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52919" y="3826870"/>
            <a:ext cx="24236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b="1" dirty="0">
                <a:solidFill>
                  <a:srgbClr val="FF0000"/>
                </a:solidFill>
              </a:rPr>
              <a:t>ডিজিটাল </a:t>
            </a:r>
            <a:r>
              <a:rPr lang="bn-BD" b="1" dirty="0" smtClean="0">
                <a:solidFill>
                  <a:srgbClr val="FF0000"/>
                </a:solidFill>
              </a:rPr>
              <a:t>সিগন্যাল</a:t>
            </a:r>
            <a:endParaRPr lang="bn-BD" b="1" dirty="0">
              <a:solidFill>
                <a:srgbClr val="FF0000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3008313"/>
            <a:ext cx="19018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07163" y="3886200"/>
            <a:ext cx="208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sz="1800" b="1" dirty="0">
                <a:solidFill>
                  <a:srgbClr val="FF0000"/>
                </a:solidFill>
              </a:rPr>
              <a:t>অ্যানালগ </a:t>
            </a:r>
            <a:r>
              <a:rPr lang="bn-BD" sz="1800" b="1" dirty="0" smtClean="0">
                <a:solidFill>
                  <a:srgbClr val="FF0000"/>
                </a:solidFill>
              </a:rPr>
              <a:t> সিগন্যাল</a:t>
            </a:r>
            <a:endParaRPr lang="bn-BD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Education\college section\ICT\PPT\DSL 2740B Fr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389188"/>
            <a:ext cx="2590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F:\Education\college section\ICT\PPT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625"/>
            <a:ext cx="16621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F:\Education\college section\ICT\PPT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1066800"/>
            <a:ext cx="169386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28600"/>
            <a:ext cx="8686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 smtClean="0"/>
              <a:t>মডুলেটর</a:t>
            </a:r>
            <a:endParaRPr lang="en-US" sz="6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23256" y="3741553"/>
            <a:ext cx="5589588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6000" b="1" dirty="0" smtClean="0"/>
              <a:t>মডুলেশন</a:t>
            </a:r>
            <a:endParaRPr lang="en-US" sz="60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2568575"/>
            <a:ext cx="218916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2743200"/>
            <a:ext cx="19018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075"/>
          <p:cNvSpPr txBox="1">
            <a:spLocks noChangeArrowheads="1"/>
          </p:cNvSpPr>
          <p:nvPr/>
        </p:nvSpPr>
        <p:spPr bwMode="auto">
          <a:xfrm>
            <a:off x="266700" y="4894263"/>
            <a:ext cx="845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 প্রক্রিয়ায়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সিগন্যালকে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অ্যানালগ সিগন্যালে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রূপান্তর করা হয় তাকে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মডুলেশন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just">
              <a:spcBef>
                <a:spcPct val="20000"/>
              </a:spcBef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বলে।</a:t>
            </a:r>
          </a:p>
          <a:p>
            <a:pPr algn="just">
              <a:spcBef>
                <a:spcPct val="20000"/>
              </a:spcBef>
            </a:pP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spcBef>
                <a:spcPct val="20000"/>
              </a:spcBef>
            </a:pPr>
            <a:endParaRPr lang="bn-BD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686800" cy="1371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 smtClean="0"/>
              <a:t>ডিমডুলেটর</a:t>
            </a:r>
            <a:endParaRPr lang="en-US" sz="6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3556000"/>
            <a:ext cx="64770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5400" b="1" dirty="0" smtClean="0"/>
              <a:t>ডিমডুলেশন</a:t>
            </a:r>
            <a:endParaRPr lang="en-US" sz="5400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905000"/>
            <a:ext cx="2008187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57400"/>
            <a:ext cx="2189163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 descr="F:\Education\college section\ICT\PPT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1828800"/>
            <a:ext cx="17573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676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 descr="F:\Education\college section\ICT\PPT\router-modem-adsl-linksys-wag120n-compatible-con-infinitum_MLM-F-3135125852_092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981200"/>
            <a:ext cx="15938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075"/>
          <p:cNvSpPr txBox="1">
            <a:spLocks noChangeArrowheads="1"/>
          </p:cNvSpPr>
          <p:nvPr/>
        </p:nvSpPr>
        <p:spPr bwMode="auto">
          <a:xfrm>
            <a:off x="304800" y="4787900"/>
            <a:ext cx="8458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যে প্রক্রিয়ায়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অ্যানালগ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সিগন্যালকে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 সিগন্যালে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রূপান্তর করা হয় তাকে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ডিমডুলেশন বলে।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:\Education\college section\ICT\PPT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8" y="4064702"/>
            <a:ext cx="396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F:\Education\college section\ICT\PPT\page5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5334000"/>
            <a:ext cx="42243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3990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2" y="2753618"/>
            <a:ext cx="40528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9" name="TextBox 11"/>
          <p:cNvSpPr txBox="1">
            <a:spLocks noChangeArrowheads="1"/>
          </p:cNvSpPr>
          <p:nvPr/>
        </p:nvSpPr>
        <p:spPr bwMode="auto">
          <a:xfrm>
            <a:off x="4166302" y="4298858"/>
            <a:ext cx="5243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</a:rPr>
              <a:t>ভুল সংশোধন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52400"/>
            <a:ext cx="8686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 smtClean="0"/>
              <a:t>মডেমের কাজ</a:t>
            </a:r>
            <a:endParaRPr lang="en-US" sz="6600" dirty="0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210050" y="5695950"/>
            <a:ext cx="5243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bn-BD" sz="2800" b="1" dirty="0" smtClean="0">
                <a:solidFill>
                  <a:srgbClr val="FF0000"/>
                </a:solidFill>
              </a:rPr>
              <a:t>প্রবাহ নিয়ন্ত্রন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0050" y="2590800"/>
            <a:ext cx="4083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 সিগন্যালকে অ্যানালগ সিগন্যালে রূপান্তর করা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1549" y="1115526"/>
            <a:ext cx="4083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অ্যানালগ সিগন্যালকে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সিগন্যালে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রূপান্তর করা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16" grpId="0"/>
      <p:bldP spid="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308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Book Antiqua</vt:lpstr>
      <vt:lpstr>Calibri</vt:lpstr>
      <vt:lpstr>NikoshBAN</vt:lpstr>
      <vt:lpstr>Times New Roman</vt:lpstr>
      <vt:lpstr>Vrinda</vt:lpstr>
      <vt:lpstr>Office Theme</vt:lpstr>
      <vt:lpstr> সবাইকে স্বাগত</vt:lpstr>
      <vt:lpstr>         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KHOKAN</dc:creator>
  <cp:lastModifiedBy>User</cp:lastModifiedBy>
  <cp:revision>29</cp:revision>
  <dcterms:created xsi:type="dcterms:W3CDTF">2006-08-16T00:00:00Z</dcterms:created>
  <dcterms:modified xsi:type="dcterms:W3CDTF">2021-03-02T17:18:12Z</dcterms:modified>
</cp:coreProperties>
</file>