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6" r:id="rId2"/>
    <p:sldId id="331" r:id="rId3"/>
    <p:sldId id="372" r:id="rId4"/>
    <p:sldId id="369" r:id="rId5"/>
    <p:sldId id="375" r:id="rId6"/>
    <p:sldId id="374" r:id="rId7"/>
    <p:sldId id="267" r:id="rId8"/>
    <p:sldId id="258" r:id="rId9"/>
    <p:sldId id="269" r:id="rId10"/>
    <p:sldId id="264" r:id="rId11"/>
    <p:sldId id="317" r:id="rId12"/>
    <p:sldId id="274" r:id="rId13"/>
    <p:sldId id="321" r:id="rId14"/>
    <p:sldId id="322" r:id="rId15"/>
    <p:sldId id="368" r:id="rId16"/>
    <p:sldId id="308" r:id="rId17"/>
    <p:sldId id="265" r:id="rId18"/>
    <p:sldId id="261" r:id="rId19"/>
    <p:sldId id="262" r:id="rId20"/>
    <p:sldId id="3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123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88367-5744-42CD-8078-63586D3EA757}" type="datetimeFigureOut">
              <a:rPr lang="en-US" smtClean="0"/>
              <a:t>03-Mar-21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B98E2-8387-4BB9-8236-47E9F5F13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introduce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622E2-C375-44B8-AED8-57D33B3DEB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5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08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Presenting</a:t>
            </a:r>
            <a:r>
              <a:rPr lang="en-US" baseline="0" dirty="0"/>
              <a:t> Conjunction.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4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Presenting Interjection.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1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48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B98E2-8387-4BB9-8236-47E9F5F139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2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6B45-0E1B-4736-B60D-C6481A50A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F6C2E-A259-47A4-82CD-F814F3E52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7AF78-9243-488C-92B2-873683BC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47F-553D-438A-8E6A-EE9629BF3083}" type="datetimeFigureOut">
              <a:rPr lang="en-US" smtClean="0"/>
              <a:t>03-Mar-21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096DC-4C41-4BBC-A61D-2A0222EC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DC9C6-9138-4B89-9B2D-BA9214AC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551-CF7E-4469-8B9C-539865E0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9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B025-99D6-46E7-9E13-6A8FA218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46A49-6A8F-4BD0-90BE-4D1BB6FBC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32BCE-28DA-4061-8F91-5DF562E47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47F-553D-438A-8E6A-EE9629BF3083}" type="datetimeFigureOut">
              <a:rPr lang="en-US" smtClean="0"/>
              <a:t>03-Mar-21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657E6-95E8-42FC-9628-6BA61C77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CAA09-E47C-4411-8FA0-E7F0B51D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551-CF7E-4469-8B9C-539865E0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0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14A6E-27C4-4F8F-ABC5-E9490D10EB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E799B-F2FD-4E35-BF9F-D536D3026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6E31A-60B3-4750-9F6C-22187C93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47F-553D-438A-8E6A-EE9629BF3083}" type="datetimeFigureOut">
              <a:rPr lang="en-US" smtClean="0"/>
              <a:t>03-Mar-21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BAE53-1489-4F31-A148-5ECA97D8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0D740-2622-48F4-B0CD-CFF4754E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551-CF7E-4469-8B9C-539865E0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4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3365-ECFF-4DF1-B08F-CED98A6F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70D1D-04F8-4535-ACA3-880813E58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E7E83-F171-4855-9D18-B8798A66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47F-553D-438A-8E6A-EE9629BF3083}" type="datetimeFigureOut">
              <a:rPr lang="en-US" smtClean="0"/>
              <a:t>03-Mar-21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7B013-7438-4754-A4FF-97021478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03345-58F6-47B0-B6E9-90F25197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551-CF7E-4469-8B9C-539865E0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8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CAA5-DF3C-4A6A-911C-4107DDA4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2899F-7549-4E73-9EF1-C324E74DB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C54D4-3F02-476A-A5CC-AF71AECD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47F-553D-438A-8E6A-EE9629BF3083}" type="datetimeFigureOut">
              <a:rPr lang="en-US" smtClean="0"/>
              <a:t>03-Mar-21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C6D3C-B21C-490B-9EBE-0F8E624C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45ACA-6AB7-4F64-9159-EBD5C9B3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551-CF7E-4469-8B9C-539865E0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9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F8EC-F761-4734-A215-7DBDD103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C019-9609-4B84-BEC3-5D8146240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10880-3816-4EF2-9585-C37BFBCE0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DC7C7-AE6A-43C2-91D4-4989D906C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47F-553D-438A-8E6A-EE9629BF3083}" type="datetimeFigureOut">
              <a:rPr lang="en-US" smtClean="0"/>
              <a:t>03-Mar-21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9E834-AAE7-4112-AF5B-D5AEDACC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4E921-9F06-4F4B-878D-2AD5EEF4D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551-CF7E-4469-8B9C-539865E0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2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57F3-440B-4ABA-BA34-A587F9BE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7479B-79B5-4B2C-BF98-223384CDD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0BFDA-24CE-4755-AE11-E4BFA5184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5E1B8-F1EE-4070-9D0B-D2EF89E06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A0E92C-DA1D-4403-8002-1AD4F117A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4E46C5-537F-4729-96EE-B67E5F143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47F-553D-438A-8E6A-EE9629BF3083}" type="datetimeFigureOut">
              <a:rPr lang="en-US" smtClean="0"/>
              <a:t>03-Mar-21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08D2A0-15EB-44BC-B2D9-1E6A78CC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EE3C1-6B4D-4D14-B815-FAB57C35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551-CF7E-4469-8B9C-539865E0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3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C390-A2EE-4A5C-8F2C-5AE8FFC2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B8A7D-7761-41B1-9F4B-A643638F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47F-553D-438A-8E6A-EE9629BF3083}" type="datetimeFigureOut">
              <a:rPr lang="en-US" smtClean="0"/>
              <a:t>03-Mar-21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9A06B-748D-44C9-A318-00E56F0E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415D1-7438-41ED-99D7-6C4787E3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551-CF7E-4469-8B9C-539865E0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9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9EADD5-6C35-46F4-990B-EA1E1AFC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47F-553D-438A-8E6A-EE9629BF3083}" type="datetimeFigureOut">
              <a:rPr lang="en-US" smtClean="0"/>
              <a:t>03-Mar-21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71AA3-FE89-40F7-ACB4-C46E17894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5E2DF-9B2F-4FC7-AADB-A5BC0110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551-CF7E-4469-8B9C-539865E0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9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316D6-CD3B-44F0-AA78-0DD79E00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3B794-D9BD-4DCB-94AA-23C2AE129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ECC8D-6ACE-4AC3-AAAE-A9B3F6523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DFD78-6A8E-429F-ADE6-2D20C5DB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47F-553D-438A-8E6A-EE9629BF3083}" type="datetimeFigureOut">
              <a:rPr lang="en-US" smtClean="0"/>
              <a:t>03-Mar-21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5241F-9C46-4306-ACBB-53DDD24CB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C9A0E-E62E-49B5-8ECB-8768C6C3A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551-CF7E-4469-8B9C-539865E0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0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301C-6F3C-47D1-9344-E42D8FE5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30C80C-A616-4E31-92D0-A301A2EBA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C4D3-C31C-406C-9704-F295A8363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F7B67-9A6C-4E64-8881-AC5DFAD6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47F-553D-438A-8E6A-EE9629BF3083}" type="datetimeFigureOut">
              <a:rPr lang="en-US" smtClean="0"/>
              <a:t>03-Mar-21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D9669-ECA8-4216-B9AE-3C89803DD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8F310-F131-4336-B112-30DC493F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551-CF7E-4469-8B9C-539865E0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0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C5CA8C-50B9-4E02-B17A-59516F919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2A351-6FD4-4F8A-9B27-70CFA77D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0196D-453A-41CC-BD6E-9E15D0F1E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947F-553D-438A-8E6A-EE9629BF3083}" type="datetimeFigureOut">
              <a:rPr lang="en-US" smtClean="0"/>
              <a:t>03-Mar-21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C5E5B-2ED5-4F73-AE22-53544E549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68A7D-EB75-4FAB-BD29-913E11B51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B551-CF7E-4469-8B9C-539865E0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4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1.jpg"/><Relationship Id="rId7" Type="http://schemas.openxmlformats.org/officeDocument/2006/relationships/hyperlink" Target="https://owl.excelsior.edu/grammar-essentials/parts-of-speech/interjections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eg"/><Relationship Id="rId9" Type="http://schemas.openxmlformats.org/officeDocument/2006/relationships/hyperlink" Target="http://lorettasjourney.blogspot.com/2012_02_01_archive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log.wheelock.edu/education-field-needs-people-like-you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nold%E2%80%93Park_Log_Home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3yJhw7R3f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bn.wikipedia.org/wiki/%E0%A6%97%E0%A7%8B%E0%A6%B2%E0%A6%BE%E0%A6%AA" TargetMode="External"/><Relationship Id="rId7" Type="http://schemas.openxmlformats.org/officeDocument/2006/relationships/hyperlink" Target="https://www.goodfreephotos.com/people/old-poor-homeless-man-on-the-street.jpg.php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hyperlink" Target="https://pixabay.com/en/man-old-white-beard-face-portrait-1399961/" TargetMode="External"/><Relationship Id="rId10" Type="http://schemas.openxmlformats.org/officeDocument/2006/relationships/image" Target="../media/image9.jpg"/><Relationship Id="rId4" Type="http://schemas.openxmlformats.org/officeDocument/2006/relationships/image" Target="../media/image6.jpg"/><Relationship Id="rId9" Type="http://schemas.openxmlformats.org/officeDocument/2006/relationships/hyperlink" Target="http://wallpapers9.org/cute-babies-pic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s://www.nairaland.com/1122902/cook-kitchen-take-pictures-post/588" TargetMode="External"/><Relationship Id="rId7" Type="http://schemas.openxmlformats.org/officeDocument/2006/relationships/hyperlink" Target="https://en.wikipedia.org/wiki/List_of_mango_cultivar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hyperlink" Target="http://sangeethaskitchen.blogspot.com/p/natural-face-pack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B3868D-0F8B-465F-B330-0368DBADF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112541"/>
            <a:ext cx="11760591" cy="65555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77C6A8-4AE5-4B49-8AFF-10749FD8B4A0}"/>
              </a:ext>
            </a:extLst>
          </p:cNvPr>
          <p:cNvSpPr/>
          <p:nvPr/>
        </p:nvSpPr>
        <p:spPr>
          <a:xfrm rot="18700121">
            <a:off x="6152122" y="3172823"/>
            <a:ext cx="5708318" cy="1452282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softEdge rad="635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FULGAON</a:t>
            </a:r>
            <a:r>
              <a:rPr lang="en-US" sz="5400" dirty="0"/>
              <a:t> 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ONLINE</a:t>
            </a:r>
            <a:r>
              <a:rPr lang="en-US" sz="54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550307-9973-4991-89BD-991C2C895021}"/>
              </a:ext>
            </a:extLst>
          </p:cNvPr>
          <p:cNvSpPr/>
          <p:nvPr/>
        </p:nvSpPr>
        <p:spPr>
          <a:xfrm rot="18725614">
            <a:off x="-89110" y="1793312"/>
            <a:ext cx="5175242" cy="1452282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softEdge rad="635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2060"/>
                </a:solidFill>
              </a:rPr>
              <a:t>WELCOME</a:t>
            </a:r>
            <a:r>
              <a:rPr lang="en-US" sz="8800" dirty="0"/>
              <a:t> </a:t>
            </a:r>
            <a:r>
              <a:rPr lang="en-US" sz="8800" b="1" dirty="0">
                <a:solidFill>
                  <a:srgbClr val="FF0000"/>
                </a:solidFill>
              </a:rPr>
              <a:t>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A46BCD-F8A0-4090-A0AA-0632B85970C0}"/>
              </a:ext>
            </a:extLst>
          </p:cNvPr>
          <p:cNvSpPr/>
          <p:nvPr/>
        </p:nvSpPr>
        <p:spPr>
          <a:xfrm rot="18713119">
            <a:off x="6949162" y="3589124"/>
            <a:ext cx="5933399" cy="1452282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softEdge rad="635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7030A0"/>
                </a:solidFill>
              </a:rPr>
              <a:t>PRIMARY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6000" b="1" dirty="0"/>
              <a:t>SCHOOL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2931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CD5D9BCA-5E64-48B8-9B24-0556835B9731}"/>
              </a:ext>
            </a:extLst>
          </p:cNvPr>
          <p:cNvSpPr/>
          <p:nvPr/>
        </p:nvSpPr>
        <p:spPr>
          <a:xfrm>
            <a:off x="3783408" y="3429000"/>
            <a:ext cx="3712034" cy="3056467"/>
          </a:xfrm>
          <a:prstGeom prst="flowChartDocumen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INTERJECTION/</a:t>
            </a:r>
          </a:p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আবেগসূচক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অব্যয়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4141AE-633D-46C9-B270-6CB756942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28" y="164663"/>
            <a:ext cx="3227293" cy="2787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530FB0-A478-436C-9F9E-1071CFA44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12" y="164663"/>
            <a:ext cx="3980330" cy="244406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1B7FAE27-2E34-493D-94A6-E30A3FEB9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12" y="2950722"/>
            <a:ext cx="3980330" cy="25760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654864-7AEF-4D03-AD90-85D15858E1D9}"/>
              </a:ext>
            </a:extLst>
          </p:cNvPr>
          <p:cNvSpPr txBox="1"/>
          <p:nvPr/>
        </p:nvSpPr>
        <p:spPr>
          <a:xfrm>
            <a:off x="7738137" y="2268615"/>
            <a:ext cx="3885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Hurrah! I have got A+.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8DE62D-A27B-4B7A-A408-D5D2AA6F7B61}"/>
              </a:ext>
            </a:extLst>
          </p:cNvPr>
          <p:cNvSpPr txBox="1"/>
          <p:nvPr/>
        </p:nvSpPr>
        <p:spPr>
          <a:xfrm>
            <a:off x="7574531" y="5730097"/>
            <a:ext cx="44538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Alas! I have lost my crop.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CB18A0-2815-4C18-BE6E-D2BE2D0FD4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3" t="18835" r="35992" b="52705"/>
          <a:stretch/>
        </p:blipFill>
        <p:spPr>
          <a:xfrm>
            <a:off x="7608127" y="4605295"/>
            <a:ext cx="927847" cy="793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79796E-FB4C-409F-AACE-57D9B5E3E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6589" y="3145966"/>
            <a:ext cx="3712034" cy="35473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81C04D-DBF7-4860-8674-FE2C6E5B0D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09344" y="164663"/>
            <a:ext cx="3227293" cy="310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2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408" y="1010097"/>
            <a:ext cx="6139953" cy="1569660"/>
          </a:xfrm>
          <a:prstGeom prst="rect">
            <a:avLst/>
          </a:prstGeom>
          <a:solidFill>
            <a:schemeClr val="accent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Titu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an honest boy.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6" y="2284506"/>
            <a:ext cx="7091045" cy="830997"/>
          </a:xfrm>
          <a:prstGeom prst="rect">
            <a:avLst/>
          </a:prstGeom>
          <a:solidFill>
            <a:schemeClr val="accent5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talks to us honestly.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09881" y="1169725"/>
            <a:ext cx="2061884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Callout 6"/>
          <p:cNvSpPr/>
          <p:nvPr/>
        </p:nvSpPr>
        <p:spPr>
          <a:xfrm>
            <a:off x="2884627" y="65288"/>
            <a:ext cx="2845721" cy="1057037"/>
          </a:xfrm>
          <a:prstGeom prst="downArrowCallout">
            <a:avLst>
              <a:gd name="adj1" fmla="val 30388"/>
              <a:gd name="adj2" fmla="val 29040"/>
              <a:gd name="adj3" fmla="val 22306"/>
              <a:gd name="adj4" fmla="val 66323"/>
            </a:avLst>
          </a:prstGeom>
          <a:solidFill>
            <a:srgbClr val="C00000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4831" y="65288"/>
            <a:ext cx="5026331" cy="3170099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যে word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দ্বারা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nounএর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দোষ.গুণ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অবস্থা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সংখ্যা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পরিমাণ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ইত্যাদি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বোঝায়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তাকে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Adjective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বলে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Noun modifier. Such as- honest, good, nice, sorry,</a:t>
            </a:r>
          </a:p>
          <a:p>
            <a:pPr algn="just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beautiful, useful etc.</a:t>
            </a:r>
          </a:p>
        </p:txBody>
      </p:sp>
      <p:sp>
        <p:nvSpPr>
          <p:cNvPr id="12" name="Left Arrow 11"/>
          <p:cNvSpPr/>
          <p:nvPr/>
        </p:nvSpPr>
        <p:spPr>
          <a:xfrm rot="16200000">
            <a:off x="4356090" y="1853319"/>
            <a:ext cx="518532" cy="472908"/>
          </a:xfrm>
          <a:prstGeom prst="leftArrow">
            <a:avLst/>
          </a:prstGeom>
          <a:solidFill>
            <a:srgbClr val="FF00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098776" y="2387404"/>
            <a:ext cx="2581835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Callout 13"/>
          <p:cNvSpPr/>
          <p:nvPr/>
        </p:nvSpPr>
        <p:spPr>
          <a:xfrm>
            <a:off x="4340823" y="2957108"/>
            <a:ext cx="2106471" cy="990124"/>
          </a:xfrm>
          <a:prstGeom prst="upArrowCallout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Adverb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911" y="3918660"/>
            <a:ext cx="12057089" cy="341632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যে word-এ কোনো  verb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adjective-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এর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দোষ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গুণ,পরিমাণ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অবস্থা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ইত্যাদি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প্রকাশিত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হয়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তাকে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Adverb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বলে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। Describes a verb, an adjective or an adverb. Such as- after, again, before, more, never, now, always, usually, nicely etc.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Most Adverbs structure as ‘Adjective +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ly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’.</a:t>
            </a:r>
          </a:p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781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6" grpId="1" animBg="1"/>
      <p:bldP spid="7" grpId="0" animBg="1"/>
      <p:bldP spid="8" grpId="0" animBg="1"/>
      <p:bldP spid="12" grpId="0" animBg="1"/>
      <p:bldP spid="13" grpId="0" animBg="1"/>
      <p:bldP spid="13" grpId="1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4341C0-8153-4D02-B26A-03020F30431E}"/>
              </a:ext>
            </a:extLst>
          </p:cNvPr>
          <p:cNvSpPr/>
          <p:nvPr/>
        </p:nvSpPr>
        <p:spPr>
          <a:xfrm>
            <a:off x="407964" y="267286"/>
            <a:ext cx="11376074" cy="61757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31C8AED3-866B-4122-8010-095C0C934FEC}"/>
              </a:ext>
            </a:extLst>
          </p:cNvPr>
          <p:cNvSpPr/>
          <p:nvPr/>
        </p:nvSpPr>
        <p:spPr>
          <a:xfrm>
            <a:off x="1181685" y="939018"/>
            <a:ext cx="9819249" cy="4979963"/>
          </a:xfrm>
          <a:prstGeom prst="plaqu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FF00"/>
                </a:solidFill>
              </a:rPr>
              <a:t>(a, an, the ) Article which is considered a special type of adjective</a:t>
            </a:r>
          </a:p>
        </p:txBody>
      </p:sp>
    </p:spTree>
    <p:extLst>
      <p:ext uri="{BB962C8B-B14F-4D97-AF65-F5344CB8AC3E}">
        <p14:creationId xmlns:p14="http://schemas.microsoft.com/office/powerpoint/2010/main" val="426746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055" y="417185"/>
            <a:ext cx="11409214" cy="830997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a student and I read in class six.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30423" y="470795"/>
            <a:ext cx="1289776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Callout 6"/>
          <p:cNvSpPr/>
          <p:nvPr/>
        </p:nvSpPr>
        <p:spPr>
          <a:xfrm>
            <a:off x="3974144" y="1239146"/>
            <a:ext cx="3281085" cy="1084421"/>
          </a:xfrm>
          <a:prstGeom prst="upArrowCallou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Conjunction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846" y="3500575"/>
            <a:ext cx="11722308" cy="3170099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যে word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অন্য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দুটি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word-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কে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sentence-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কে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যুক্ত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করে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তাকে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Conjunction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বলে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।   connect word, phrases or clauses in sentences. For example- and, or, but, so, that, If, As etc.</a:t>
            </a: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06441" y="1506039"/>
            <a:ext cx="2922595" cy="830997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or die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908865" y="1647803"/>
            <a:ext cx="717745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Callout 14"/>
          <p:cNvSpPr/>
          <p:nvPr/>
        </p:nvSpPr>
        <p:spPr>
          <a:xfrm>
            <a:off x="7627194" y="2273005"/>
            <a:ext cx="3281085" cy="1084421"/>
          </a:xfrm>
          <a:prstGeom prst="upArrowCallout">
            <a:avLst/>
          </a:prstGeom>
          <a:solidFill>
            <a:srgbClr val="FFFF00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Conjunction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5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7" grpId="0" animBg="1"/>
      <p:bldP spid="8" grpId="0" animBg="1"/>
      <p:bldP spid="16" grpId="0" animBg="1"/>
      <p:bldP spid="17" grpId="0" animBg="1"/>
      <p:bldP spid="17" grpId="1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4672" y="628279"/>
            <a:ext cx="6865213" cy="830997"/>
          </a:xfrm>
          <a:prstGeom prst="rect">
            <a:avLst/>
          </a:prstGeom>
          <a:solidFill>
            <a:srgbClr val="FF00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Hurrah! I have got A+.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45571" y="2673923"/>
            <a:ext cx="7779502" cy="830997"/>
          </a:xfrm>
          <a:prstGeom prst="rect">
            <a:avLst/>
          </a:prstGeom>
          <a:solidFill>
            <a:srgbClr val="FF00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Alas! I have lost my crop.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49727" y="731176"/>
            <a:ext cx="2490974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61941" y="2771039"/>
            <a:ext cx="1585327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0" y="212488"/>
            <a:ext cx="3781511" cy="1961086"/>
          </a:xfrm>
          <a:prstGeom prst="rect">
            <a:avLst/>
          </a:prstGeom>
        </p:spPr>
      </p:pic>
      <p:sp>
        <p:nvSpPr>
          <p:cNvPr id="25" name="Up Arrow Callout 24"/>
          <p:cNvSpPr/>
          <p:nvPr/>
        </p:nvSpPr>
        <p:spPr>
          <a:xfrm>
            <a:off x="4349727" y="1407872"/>
            <a:ext cx="3327423" cy="1084421"/>
          </a:xfrm>
          <a:prstGeom prst="upArrowCallout">
            <a:avLst/>
          </a:prstGeom>
          <a:solidFill>
            <a:schemeClr val="accent2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Interjection</a:t>
            </a:r>
          </a:p>
        </p:txBody>
      </p:sp>
      <p:sp>
        <p:nvSpPr>
          <p:cNvPr id="26" name="Up Arrow Callout 25"/>
          <p:cNvSpPr/>
          <p:nvPr/>
        </p:nvSpPr>
        <p:spPr>
          <a:xfrm>
            <a:off x="4008809" y="3470394"/>
            <a:ext cx="3327423" cy="1084421"/>
          </a:xfrm>
          <a:prstGeom prst="upArrowCallout">
            <a:avLst/>
          </a:prstGeom>
          <a:solidFill>
            <a:schemeClr val="accent2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Interjection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3066" y="4503411"/>
            <a:ext cx="11685867" cy="230832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যে word-এ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বক্তার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মনের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কোনো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দুঃখ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কষ্ট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আনন্দ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বেদনা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বিস্ময়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ইত্যাদি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প্রকাশিত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হয়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তাকে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Interjection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বলে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।</a:t>
            </a:r>
          </a:p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Express strong emotion and is often followed by an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exmlation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mark(!). Hurrah! Alas! Oh! Fie! Shame!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EB27AD5-64EF-1C40-8AE7-677EB8EFAF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7"/>
          <a:stretch/>
        </p:blipFill>
        <p:spPr>
          <a:xfrm>
            <a:off x="253067" y="2205621"/>
            <a:ext cx="3644747" cy="229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10" grpId="0" animBg="1"/>
      <p:bldP spid="10" grpId="1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D024E5-C347-4556-AC42-0575E79B9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919947"/>
              </p:ext>
            </p:extLst>
          </p:nvPr>
        </p:nvGraphicFramePr>
        <p:xfrm>
          <a:off x="0" y="-13484"/>
          <a:ext cx="12192000" cy="6871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782">
                  <a:extLst>
                    <a:ext uri="{9D8B030D-6E8A-4147-A177-3AD203B41FA5}">
                      <a16:colId xmlns:a16="http://schemas.microsoft.com/office/drawing/2014/main" val="1090042736"/>
                    </a:ext>
                  </a:extLst>
                </a:gridCol>
                <a:gridCol w="7873218">
                  <a:extLst>
                    <a:ext uri="{9D8B030D-6E8A-4147-A177-3AD203B41FA5}">
                      <a16:colId xmlns:a16="http://schemas.microsoft.com/office/drawing/2014/main" val="3485086791"/>
                    </a:ext>
                  </a:extLst>
                </a:gridCol>
              </a:tblGrid>
              <a:tr h="779461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Parts</a:t>
                      </a:r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speech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Examples</a:t>
                      </a:r>
                    </a:p>
                  </a:txBody>
                  <a:tcPr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750144"/>
                  </a:ext>
                </a:extLst>
              </a:tr>
              <a:tr h="1259058">
                <a:tc>
                  <a:txBody>
                    <a:bodyPr/>
                    <a:lstStyle/>
                    <a:p>
                      <a:r>
                        <a:rPr lang="en-US" sz="4800" b="1" dirty="0"/>
                        <a:t>Adjective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honest, good, nice, sorry, </a:t>
                      </a:r>
                      <a:r>
                        <a:rPr lang="en-US" sz="4000" b="1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beautiful,old</a:t>
                      </a:r>
                      <a:r>
                        <a:rPr lang="en-US" sz="40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, f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ive</a:t>
                      </a:r>
                      <a:r>
                        <a:rPr lang="en-US" sz="40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useful etc.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03"/>
                  </a:ext>
                </a:extLst>
              </a:tr>
              <a:tr h="1218963">
                <a:tc>
                  <a:txBody>
                    <a:bodyPr/>
                    <a:lstStyle/>
                    <a:p>
                      <a:r>
                        <a:rPr lang="en-US" sz="4800" b="1" dirty="0"/>
                        <a:t>Adverb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After, Again, Before, More, Never, Now, Always, Nicely, Carefully, Politely, Quietly, Loudly, Regularly etc.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877975"/>
                  </a:ext>
                </a:extLst>
              </a:tr>
              <a:tr h="1218963">
                <a:tc>
                  <a:txBody>
                    <a:bodyPr/>
                    <a:lstStyle/>
                    <a:p>
                      <a:r>
                        <a:rPr lang="en-US" sz="4800" b="1" dirty="0"/>
                        <a:t>Conjunction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And, Or, But, So, That, For If, As etc.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834509"/>
                  </a:ext>
                </a:extLst>
              </a:tr>
              <a:tr h="1781561">
                <a:tc>
                  <a:txBody>
                    <a:bodyPr/>
                    <a:lstStyle/>
                    <a:p>
                      <a:r>
                        <a:rPr lang="en-US" sz="4800" b="1" dirty="0"/>
                        <a:t>Interjection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Ah! Congrats! Wow! Hurrah! Alas! Oh! Fie! Shame! etc.</a:t>
                      </a:r>
                    </a:p>
                    <a:p>
                      <a:endParaRPr lang="en-US" sz="3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7063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D6CFA15-CD7B-4EDC-AF94-15A075D6B93F}"/>
              </a:ext>
            </a:extLst>
          </p:cNvPr>
          <p:cNvSpPr txBox="1"/>
          <p:nvPr/>
        </p:nvSpPr>
        <p:spPr>
          <a:xfrm>
            <a:off x="196948" y="9847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Examples of adjective, Adverb,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Conjunction,Interjection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81782E-CA54-49D7-ADDC-7F2E7E690129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931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64" y="107673"/>
            <a:ext cx="11879340" cy="1015663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Group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964" y="2696625"/>
            <a:ext cx="11921026" cy="415498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-Adjective</a:t>
            </a:r>
          </a:p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-Adverb</a:t>
            </a:r>
          </a:p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-Conjunction</a:t>
            </a:r>
          </a:p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-Interjection</a:t>
            </a:r>
          </a:p>
          <a:p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43822F-C726-4EE9-81AF-5D56ADEC6C58}"/>
              </a:ext>
            </a:extLst>
          </p:cNvPr>
          <p:cNvSpPr/>
          <p:nvPr/>
        </p:nvSpPr>
        <p:spPr>
          <a:xfrm>
            <a:off x="103964" y="1123337"/>
            <a:ext cx="11879340" cy="1573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Write down five examples of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FC308-A55A-4F6B-B28B-2B1218800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49540" y="-187251"/>
            <a:ext cx="2632417" cy="2757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9495F3A-132C-4DD7-B62D-08118BB57A6F}"/>
              </a:ext>
            </a:extLst>
          </p:cNvPr>
          <p:cNvSpPr/>
          <p:nvPr/>
        </p:nvSpPr>
        <p:spPr>
          <a:xfrm>
            <a:off x="151732" y="5680334"/>
            <a:ext cx="11724918" cy="1055077"/>
          </a:xfrm>
          <a:custGeom>
            <a:avLst/>
            <a:gdLst>
              <a:gd name="connsiteX0" fmla="*/ 42203 w 12210762"/>
              <a:gd name="connsiteY0" fmla="*/ 984739 h 1055077"/>
              <a:gd name="connsiteX1" fmla="*/ 28135 w 12210762"/>
              <a:gd name="connsiteY1" fmla="*/ 900333 h 1055077"/>
              <a:gd name="connsiteX2" fmla="*/ 0 w 12210762"/>
              <a:gd name="connsiteY2" fmla="*/ 647114 h 1055077"/>
              <a:gd name="connsiteX3" fmla="*/ 14067 w 12210762"/>
              <a:gd name="connsiteY3" fmla="*/ 154745 h 1055077"/>
              <a:gd name="connsiteX4" fmla="*/ 42203 w 12210762"/>
              <a:gd name="connsiteY4" fmla="*/ 112542 h 1055077"/>
              <a:gd name="connsiteX5" fmla="*/ 56270 w 12210762"/>
              <a:gd name="connsiteY5" fmla="*/ 70339 h 1055077"/>
              <a:gd name="connsiteX6" fmla="*/ 84406 w 12210762"/>
              <a:gd name="connsiteY6" fmla="*/ 42203 h 1055077"/>
              <a:gd name="connsiteX7" fmla="*/ 112541 w 12210762"/>
              <a:gd name="connsiteY7" fmla="*/ 0 h 1055077"/>
              <a:gd name="connsiteX8" fmla="*/ 112541 w 12210762"/>
              <a:gd name="connsiteY8" fmla="*/ 562708 h 1055077"/>
              <a:gd name="connsiteX9" fmla="*/ 140676 w 12210762"/>
              <a:gd name="connsiteY9" fmla="*/ 661182 h 1055077"/>
              <a:gd name="connsiteX10" fmla="*/ 182880 w 12210762"/>
              <a:gd name="connsiteY10" fmla="*/ 633046 h 1055077"/>
              <a:gd name="connsiteX11" fmla="*/ 211015 w 12210762"/>
              <a:gd name="connsiteY11" fmla="*/ 590843 h 1055077"/>
              <a:gd name="connsiteX12" fmla="*/ 253218 w 12210762"/>
              <a:gd name="connsiteY12" fmla="*/ 534573 h 1055077"/>
              <a:gd name="connsiteX13" fmla="*/ 309489 w 12210762"/>
              <a:gd name="connsiteY13" fmla="*/ 436099 h 1055077"/>
              <a:gd name="connsiteX14" fmla="*/ 337624 w 12210762"/>
              <a:gd name="connsiteY14" fmla="*/ 379828 h 1055077"/>
              <a:gd name="connsiteX15" fmla="*/ 407963 w 12210762"/>
              <a:gd name="connsiteY15" fmla="*/ 295422 h 1055077"/>
              <a:gd name="connsiteX16" fmla="*/ 436098 w 12210762"/>
              <a:gd name="connsiteY16" fmla="*/ 239151 h 1055077"/>
              <a:gd name="connsiteX17" fmla="*/ 478301 w 12210762"/>
              <a:gd name="connsiteY17" fmla="*/ 267286 h 1055077"/>
              <a:gd name="connsiteX18" fmla="*/ 492369 w 12210762"/>
              <a:gd name="connsiteY18" fmla="*/ 661182 h 1055077"/>
              <a:gd name="connsiteX19" fmla="*/ 520504 w 12210762"/>
              <a:gd name="connsiteY19" fmla="*/ 801859 h 1055077"/>
              <a:gd name="connsiteX20" fmla="*/ 548640 w 12210762"/>
              <a:gd name="connsiteY20" fmla="*/ 886265 h 1055077"/>
              <a:gd name="connsiteX21" fmla="*/ 618978 w 12210762"/>
              <a:gd name="connsiteY21" fmla="*/ 858130 h 1055077"/>
              <a:gd name="connsiteX22" fmla="*/ 731520 w 12210762"/>
              <a:gd name="connsiteY22" fmla="*/ 773723 h 1055077"/>
              <a:gd name="connsiteX23" fmla="*/ 773723 w 12210762"/>
              <a:gd name="connsiteY23" fmla="*/ 745588 h 1055077"/>
              <a:gd name="connsiteX24" fmla="*/ 815926 w 12210762"/>
              <a:gd name="connsiteY24" fmla="*/ 689317 h 1055077"/>
              <a:gd name="connsiteX25" fmla="*/ 858129 w 12210762"/>
              <a:gd name="connsiteY25" fmla="*/ 647114 h 1055077"/>
              <a:gd name="connsiteX26" fmla="*/ 872196 w 12210762"/>
              <a:gd name="connsiteY26" fmla="*/ 604911 h 1055077"/>
              <a:gd name="connsiteX27" fmla="*/ 928467 w 12210762"/>
              <a:gd name="connsiteY27" fmla="*/ 548640 h 1055077"/>
              <a:gd name="connsiteX28" fmla="*/ 984738 w 12210762"/>
              <a:gd name="connsiteY28" fmla="*/ 506437 h 1055077"/>
              <a:gd name="connsiteX29" fmla="*/ 998806 w 12210762"/>
              <a:gd name="connsiteY29" fmla="*/ 562708 h 1055077"/>
              <a:gd name="connsiteX30" fmla="*/ 1012873 w 12210762"/>
              <a:gd name="connsiteY30" fmla="*/ 661182 h 1055077"/>
              <a:gd name="connsiteX31" fmla="*/ 1041009 w 12210762"/>
              <a:gd name="connsiteY31" fmla="*/ 703385 h 1055077"/>
              <a:gd name="connsiteX32" fmla="*/ 1083212 w 12210762"/>
              <a:gd name="connsiteY32" fmla="*/ 829994 h 1055077"/>
              <a:gd name="connsiteX33" fmla="*/ 1125415 w 12210762"/>
              <a:gd name="connsiteY33" fmla="*/ 844062 h 1055077"/>
              <a:gd name="connsiteX34" fmla="*/ 1167618 w 12210762"/>
              <a:gd name="connsiteY34" fmla="*/ 829994 h 1055077"/>
              <a:gd name="connsiteX35" fmla="*/ 1195753 w 12210762"/>
              <a:gd name="connsiteY35" fmla="*/ 787791 h 1055077"/>
              <a:gd name="connsiteX36" fmla="*/ 1223889 w 12210762"/>
              <a:gd name="connsiteY36" fmla="*/ 759656 h 1055077"/>
              <a:gd name="connsiteX37" fmla="*/ 1237956 w 12210762"/>
              <a:gd name="connsiteY37" fmla="*/ 717453 h 1055077"/>
              <a:gd name="connsiteX38" fmla="*/ 1350498 w 12210762"/>
              <a:gd name="connsiteY38" fmla="*/ 618979 h 1055077"/>
              <a:gd name="connsiteX39" fmla="*/ 1364566 w 12210762"/>
              <a:gd name="connsiteY39" fmla="*/ 576776 h 1055077"/>
              <a:gd name="connsiteX40" fmla="*/ 1392701 w 12210762"/>
              <a:gd name="connsiteY40" fmla="*/ 506437 h 1055077"/>
              <a:gd name="connsiteX41" fmla="*/ 1406769 w 12210762"/>
              <a:gd name="connsiteY41" fmla="*/ 393896 h 1055077"/>
              <a:gd name="connsiteX42" fmla="*/ 1434904 w 12210762"/>
              <a:gd name="connsiteY42" fmla="*/ 295422 h 1055077"/>
              <a:gd name="connsiteX43" fmla="*/ 1477107 w 12210762"/>
              <a:gd name="connsiteY43" fmla="*/ 323557 h 1055077"/>
              <a:gd name="connsiteX44" fmla="*/ 1505243 w 12210762"/>
              <a:gd name="connsiteY44" fmla="*/ 379828 h 1055077"/>
              <a:gd name="connsiteX45" fmla="*/ 1533378 w 12210762"/>
              <a:gd name="connsiteY45" fmla="*/ 422031 h 1055077"/>
              <a:gd name="connsiteX46" fmla="*/ 1547446 w 12210762"/>
              <a:gd name="connsiteY46" fmla="*/ 464234 h 1055077"/>
              <a:gd name="connsiteX47" fmla="*/ 1575581 w 12210762"/>
              <a:gd name="connsiteY47" fmla="*/ 506437 h 1055077"/>
              <a:gd name="connsiteX48" fmla="*/ 1589649 w 12210762"/>
              <a:gd name="connsiteY48" fmla="*/ 548640 h 1055077"/>
              <a:gd name="connsiteX49" fmla="*/ 1617784 w 12210762"/>
              <a:gd name="connsiteY49" fmla="*/ 590843 h 1055077"/>
              <a:gd name="connsiteX50" fmla="*/ 1631852 w 12210762"/>
              <a:gd name="connsiteY50" fmla="*/ 633046 h 1055077"/>
              <a:gd name="connsiteX51" fmla="*/ 1688123 w 12210762"/>
              <a:gd name="connsiteY51" fmla="*/ 717453 h 1055077"/>
              <a:gd name="connsiteX52" fmla="*/ 1716258 w 12210762"/>
              <a:gd name="connsiteY52" fmla="*/ 759656 h 1055077"/>
              <a:gd name="connsiteX53" fmla="*/ 1772529 w 12210762"/>
              <a:gd name="connsiteY53" fmla="*/ 787791 h 1055077"/>
              <a:gd name="connsiteX54" fmla="*/ 1814732 w 12210762"/>
              <a:gd name="connsiteY54" fmla="*/ 633046 h 1055077"/>
              <a:gd name="connsiteX55" fmla="*/ 1828800 w 12210762"/>
              <a:gd name="connsiteY55" fmla="*/ 492370 h 1055077"/>
              <a:gd name="connsiteX56" fmla="*/ 1856935 w 12210762"/>
              <a:gd name="connsiteY56" fmla="*/ 393896 h 1055077"/>
              <a:gd name="connsiteX57" fmla="*/ 1871003 w 12210762"/>
              <a:gd name="connsiteY57" fmla="*/ 253219 h 1055077"/>
              <a:gd name="connsiteX58" fmla="*/ 1885070 w 12210762"/>
              <a:gd name="connsiteY58" fmla="*/ 182880 h 1055077"/>
              <a:gd name="connsiteX59" fmla="*/ 1941341 w 12210762"/>
              <a:gd name="connsiteY59" fmla="*/ 196948 h 1055077"/>
              <a:gd name="connsiteX60" fmla="*/ 1969476 w 12210762"/>
              <a:gd name="connsiteY60" fmla="*/ 267286 h 1055077"/>
              <a:gd name="connsiteX61" fmla="*/ 1997612 w 12210762"/>
              <a:gd name="connsiteY61" fmla="*/ 295422 h 1055077"/>
              <a:gd name="connsiteX62" fmla="*/ 2011680 w 12210762"/>
              <a:gd name="connsiteY62" fmla="*/ 337625 h 1055077"/>
              <a:gd name="connsiteX63" fmla="*/ 2067950 w 12210762"/>
              <a:gd name="connsiteY63" fmla="*/ 422031 h 1055077"/>
              <a:gd name="connsiteX64" fmla="*/ 2138289 w 12210762"/>
              <a:gd name="connsiteY64" fmla="*/ 562708 h 1055077"/>
              <a:gd name="connsiteX65" fmla="*/ 2180492 w 12210762"/>
              <a:gd name="connsiteY65" fmla="*/ 647114 h 1055077"/>
              <a:gd name="connsiteX66" fmla="*/ 2194560 w 12210762"/>
              <a:gd name="connsiteY66" fmla="*/ 689317 h 1055077"/>
              <a:gd name="connsiteX67" fmla="*/ 2222695 w 12210762"/>
              <a:gd name="connsiteY67" fmla="*/ 745588 h 1055077"/>
              <a:gd name="connsiteX68" fmla="*/ 2236763 w 12210762"/>
              <a:gd name="connsiteY68" fmla="*/ 787791 h 1055077"/>
              <a:gd name="connsiteX69" fmla="*/ 2293033 w 12210762"/>
              <a:gd name="connsiteY69" fmla="*/ 801859 h 1055077"/>
              <a:gd name="connsiteX70" fmla="*/ 2321169 w 12210762"/>
              <a:gd name="connsiteY70" fmla="*/ 717453 h 1055077"/>
              <a:gd name="connsiteX71" fmla="*/ 2335236 w 12210762"/>
              <a:gd name="connsiteY71" fmla="*/ 633046 h 1055077"/>
              <a:gd name="connsiteX72" fmla="*/ 2363372 w 12210762"/>
              <a:gd name="connsiteY72" fmla="*/ 562708 h 1055077"/>
              <a:gd name="connsiteX73" fmla="*/ 2405575 w 12210762"/>
              <a:gd name="connsiteY73" fmla="*/ 464234 h 1055077"/>
              <a:gd name="connsiteX74" fmla="*/ 2461846 w 12210762"/>
              <a:gd name="connsiteY74" fmla="*/ 506437 h 1055077"/>
              <a:gd name="connsiteX75" fmla="*/ 2475913 w 12210762"/>
              <a:gd name="connsiteY75" fmla="*/ 548640 h 1055077"/>
              <a:gd name="connsiteX76" fmla="*/ 2518116 w 12210762"/>
              <a:gd name="connsiteY76" fmla="*/ 604911 h 1055077"/>
              <a:gd name="connsiteX77" fmla="*/ 2560320 w 12210762"/>
              <a:gd name="connsiteY77" fmla="*/ 703385 h 1055077"/>
              <a:gd name="connsiteX78" fmla="*/ 2630658 w 12210762"/>
              <a:gd name="connsiteY78" fmla="*/ 815926 h 1055077"/>
              <a:gd name="connsiteX79" fmla="*/ 2644726 w 12210762"/>
              <a:gd name="connsiteY79" fmla="*/ 773723 h 1055077"/>
              <a:gd name="connsiteX80" fmla="*/ 2715064 w 12210762"/>
              <a:gd name="connsiteY80" fmla="*/ 675250 h 1055077"/>
              <a:gd name="connsiteX81" fmla="*/ 2757267 w 12210762"/>
              <a:gd name="connsiteY81" fmla="*/ 548640 h 1055077"/>
              <a:gd name="connsiteX82" fmla="*/ 2785403 w 12210762"/>
              <a:gd name="connsiteY82" fmla="*/ 492370 h 1055077"/>
              <a:gd name="connsiteX83" fmla="*/ 2813538 w 12210762"/>
              <a:gd name="connsiteY83" fmla="*/ 407963 h 1055077"/>
              <a:gd name="connsiteX84" fmla="*/ 2827606 w 12210762"/>
              <a:gd name="connsiteY84" fmla="*/ 365760 h 1055077"/>
              <a:gd name="connsiteX85" fmla="*/ 2855741 w 12210762"/>
              <a:gd name="connsiteY85" fmla="*/ 309490 h 1055077"/>
              <a:gd name="connsiteX86" fmla="*/ 2897944 w 12210762"/>
              <a:gd name="connsiteY86" fmla="*/ 225083 h 1055077"/>
              <a:gd name="connsiteX87" fmla="*/ 2926080 w 12210762"/>
              <a:gd name="connsiteY87" fmla="*/ 253219 h 1055077"/>
              <a:gd name="connsiteX88" fmla="*/ 2982350 w 12210762"/>
              <a:gd name="connsiteY88" fmla="*/ 393896 h 1055077"/>
              <a:gd name="connsiteX89" fmla="*/ 2996418 w 12210762"/>
              <a:gd name="connsiteY89" fmla="*/ 436099 h 1055077"/>
              <a:gd name="connsiteX90" fmla="*/ 3010486 w 12210762"/>
              <a:gd name="connsiteY90" fmla="*/ 506437 h 1055077"/>
              <a:gd name="connsiteX91" fmla="*/ 3038621 w 12210762"/>
              <a:gd name="connsiteY91" fmla="*/ 590843 h 1055077"/>
              <a:gd name="connsiteX92" fmla="*/ 3052689 w 12210762"/>
              <a:gd name="connsiteY92" fmla="*/ 675250 h 1055077"/>
              <a:gd name="connsiteX93" fmla="*/ 3080824 w 12210762"/>
              <a:gd name="connsiteY93" fmla="*/ 731520 h 1055077"/>
              <a:gd name="connsiteX94" fmla="*/ 3094892 w 12210762"/>
              <a:gd name="connsiteY94" fmla="*/ 787791 h 1055077"/>
              <a:gd name="connsiteX95" fmla="*/ 3123027 w 12210762"/>
              <a:gd name="connsiteY95" fmla="*/ 872197 h 1055077"/>
              <a:gd name="connsiteX96" fmla="*/ 3151163 w 12210762"/>
              <a:gd name="connsiteY96" fmla="*/ 998806 h 1055077"/>
              <a:gd name="connsiteX97" fmla="*/ 3179298 w 12210762"/>
              <a:gd name="connsiteY97" fmla="*/ 942536 h 1055077"/>
              <a:gd name="connsiteX98" fmla="*/ 3221501 w 12210762"/>
              <a:gd name="connsiteY98" fmla="*/ 829994 h 1055077"/>
              <a:gd name="connsiteX99" fmla="*/ 3235569 w 12210762"/>
              <a:gd name="connsiteY99" fmla="*/ 787791 h 1055077"/>
              <a:gd name="connsiteX100" fmla="*/ 3249636 w 12210762"/>
              <a:gd name="connsiteY100" fmla="*/ 717453 h 1055077"/>
              <a:gd name="connsiteX101" fmla="*/ 3277772 w 12210762"/>
              <a:gd name="connsiteY101" fmla="*/ 675250 h 1055077"/>
              <a:gd name="connsiteX102" fmla="*/ 3291840 w 12210762"/>
              <a:gd name="connsiteY102" fmla="*/ 618979 h 1055077"/>
              <a:gd name="connsiteX103" fmla="*/ 3319975 w 12210762"/>
              <a:gd name="connsiteY103" fmla="*/ 661182 h 1055077"/>
              <a:gd name="connsiteX104" fmla="*/ 3334043 w 12210762"/>
              <a:gd name="connsiteY104" fmla="*/ 703385 h 1055077"/>
              <a:gd name="connsiteX105" fmla="*/ 3362178 w 12210762"/>
              <a:gd name="connsiteY105" fmla="*/ 759656 h 1055077"/>
              <a:gd name="connsiteX106" fmla="*/ 3404381 w 12210762"/>
              <a:gd name="connsiteY106" fmla="*/ 844062 h 1055077"/>
              <a:gd name="connsiteX107" fmla="*/ 3418449 w 12210762"/>
              <a:gd name="connsiteY107" fmla="*/ 900333 h 1055077"/>
              <a:gd name="connsiteX108" fmla="*/ 3460652 w 12210762"/>
              <a:gd name="connsiteY108" fmla="*/ 914400 h 1055077"/>
              <a:gd name="connsiteX109" fmla="*/ 3474720 w 12210762"/>
              <a:gd name="connsiteY109" fmla="*/ 844062 h 1055077"/>
              <a:gd name="connsiteX110" fmla="*/ 3502855 w 12210762"/>
              <a:gd name="connsiteY110" fmla="*/ 759656 h 1055077"/>
              <a:gd name="connsiteX111" fmla="*/ 3530990 w 12210762"/>
              <a:gd name="connsiteY111" fmla="*/ 661182 h 1055077"/>
              <a:gd name="connsiteX112" fmla="*/ 3587261 w 12210762"/>
              <a:gd name="connsiteY112" fmla="*/ 675250 h 1055077"/>
              <a:gd name="connsiteX113" fmla="*/ 3643532 w 12210762"/>
              <a:gd name="connsiteY113" fmla="*/ 773723 h 1055077"/>
              <a:gd name="connsiteX114" fmla="*/ 3657600 w 12210762"/>
              <a:gd name="connsiteY114" fmla="*/ 703385 h 1055077"/>
              <a:gd name="connsiteX115" fmla="*/ 3685735 w 12210762"/>
              <a:gd name="connsiteY115" fmla="*/ 618979 h 1055077"/>
              <a:gd name="connsiteX116" fmla="*/ 3713870 w 12210762"/>
              <a:gd name="connsiteY116" fmla="*/ 464234 h 1055077"/>
              <a:gd name="connsiteX117" fmla="*/ 3770141 w 12210762"/>
              <a:gd name="connsiteY117" fmla="*/ 492370 h 1055077"/>
              <a:gd name="connsiteX118" fmla="*/ 3812344 w 12210762"/>
              <a:gd name="connsiteY118" fmla="*/ 548640 h 1055077"/>
              <a:gd name="connsiteX119" fmla="*/ 3868615 w 12210762"/>
              <a:gd name="connsiteY119" fmla="*/ 618979 h 1055077"/>
              <a:gd name="connsiteX120" fmla="*/ 3882683 w 12210762"/>
              <a:gd name="connsiteY120" fmla="*/ 661182 h 1055077"/>
              <a:gd name="connsiteX121" fmla="*/ 3924886 w 12210762"/>
              <a:gd name="connsiteY121" fmla="*/ 717453 h 1055077"/>
              <a:gd name="connsiteX122" fmla="*/ 3953021 w 12210762"/>
              <a:gd name="connsiteY122" fmla="*/ 773723 h 1055077"/>
              <a:gd name="connsiteX123" fmla="*/ 3981156 w 12210762"/>
              <a:gd name="connsiteY123" fmla="*/ 815926 h 1055077"/>
              <a:gd name="connsiteX124" fmla="*/ 4009292 w 12210762"/>
              <a:gd name="connsiteY124" fmla="*/ 773723 h 1055077"/>
              <a:gd name="connsiteX125" fmla="*/ 4023360 w 12210762"/>
              <a:gd name="connsiteY125" fmla="*/ 717453 h 1055077"/>
              <a:gd name="connsiteX126" fmla="*/ 4051495 w 12210762"/>
              <a:gd name="connsiteY126" fmla="*/ 633046 h 1055077"/>
              <a:gd name="connsiteX127" fmla="*/ 4079630 w 12210762"/>
              <a:gd name="connsiteY127" fmla="*/ 562708 h 1055077"/>
              <a:gd name="connsiteX128" fmla="*/ 4093698 w 12210762"/>
              <a:gd name="connsiteY128" fmla="*/ 492370 h 1055077"/>
              <a:gd name="connsiteX129" fmla="*/ 4107766 w 12210762"/>
              <a:gd name="connsiteY129" fmla="*/ 450166 h 1055077"/>
              <a:gd name="connsiteX130" fmla="*/ 4121833 w 12210762"/>
              <a:gd name="connsiteY130" fmla="*/ 393896 h 1055077"/>
              <a:gd name="connsiteX131" fmla="*/ 4149969 w 12210762"/>
              <a:gd name="connsiteY131" fmla="*/ 365760 h 1055077"/>
              <a:gd name="connsiteX132" fmla="*/ 4192172 w 12210762"/>
              <a:gd name="connsiteY132" fmla="*/ 379828 h 1055077"/>
              <a:gd name="connsiteX133" fmla="*/ 4276578 w 12210762"/>
              <a:gd name="connsiteY133" fmla="*/ 590843 h 1055077"/>
              <a:gd name="connsiteX134" fmla="*/ 4290646 w 12210762"/>
              <a:gd name="connsiteY134" fmla="*/ 675250 h 1055077"/>
              <a:gd name="connsiteX135" fmla="*/ 4318781 w 12210762"/>
              <a:gd name="connsiteY135" fmla="*/ 633046 h 1055077"/>
              <a:gd name="connsiteX136" fmla="*/ 4332849 w 12210762"/>
              <a:gd name="connsiteY136" fmla="*/ 562708 h 1055077"/>
              <a:gd name="connsiteX137" fmla="*/ 4346916 w 12210762"/>
              <a:gd name="connsiteY137" fmla="*/ 520505 h 1055077"/>
              <a:gd name="connsiteX138" fmla="*/ 4375052 w 12210762"/>
              <a:gd name="connsiteY138" fmla="*/ 407963 h 1055077"/>
              <a:gd name="connsiteX139" fmla="*/ 4431323 w 12210762"/>
              <a:gd name="connsiteY139" fmla="*/ 323557 h 1055077"/>
              <a:gd name="connsiteX140" fmla="*/ 4473526 w 12210762"/>
              <a:gd name="connsiteY140" fmla="*/ 309490 h 1055077"/>
              <a:gd name="connsiteX141" fmla="*/ 4543864 w 12210762"/>
              <a:gd name="connsiteY141" fmla="*/ 267286 h 1055077"/>
              <a:gd name="connsiteX142" fmla="*/ 4656406 w 12210762"/>
              <a:gd name="connsiteY142" fmla="*/ 211016 h 1055077"/>
              <a:gd name="connsiteX143" fmla="*/ 4670473 w 12210762"/>
              <a:gd name="connsiteY143" fmla="*/ 281354 h 1055077"/>
              <a:gd name="connsiteX144" fmla="*/ 4684541 w 12210762"/>
              <a:gd name="connsiteY144" fmla="*/ 604911 h 1055077"/>
              <a:gd name="connsiteX145" fmla="*/ 4754880 w 12210762"/>
              <a:gd name="connsiteY145" fmla="*/ 520505 h 1055077"/>
              <a:gd name="connsiteX146" fmla="*/ 4783015 w 12210762"/>
              <a:gd name="connsiteY146" fmla="*/ 478302 h 1055077"/>
              <a:gd name="connsiteX147" fmla="*/ 4825218 w 12210762"/>
              <a:gd name="connsiteY147" fmla="*/ 407963 h 1055077"/>
              <a:gd name="connsiteX148" fmla="*/ 4867421 w 12210762"/>
              <a:gd name="connsiteY148" fmla="*/ 379828 h 1055077"/>
              <a:gd name="connsiteX149" fmla="*/ 4937760 w 12210762"/>
              <a:gd name="connsiteY149" fmla="*/ 422031 h 1055077"/>
              <a:gd name="connsiteX150" fmla="*/ 4994030 w 12210762"/>
              <a:gd name="connsiteY150" fmla="*/ 506437 h 1055077"/>
              <a:gd name="connsiteX151" fmla="*/ 5036233 w 12210762"/>
              <a:gd name="connsiteY151" fmla="*/ 492370 h 1055077"/>
              <a:gd name="connsiteX152" fmla="*/ 5401993 w 12210762"/>
              <a:gd name="connsiteY152" fmla="*/ 829994 h 1055077"/>
              <a:gd name="connsiteX153" fmla="*/ 5444196 w 12210762"/>
              <a:gd name="connsiteY153" fmla="*/ 872197 h 1055077"/>
              <a:gd name="connsiteX154" fmla="*/ 5570806 w 12210762"/>
              <a:gd name="connsiteY154" fmla="*/ 604911 h 1055077"/>
              <a:gd name="connsiteX155" fmla="*/ 5613009 w 12210762"/>
              <a:gd name="connsiteY155" fmla="*/ 478302 h 1055077"/>
              <a:gd name="connsiteX156" fmla="*/ 5655212 w 12210762"/>
              <a:gd name="connsiteY156" fmla="*/ 492370 h 1055077"/>
              <a:gd name="connsiteX157" fmla="*/ 5669280 w 12210762"/>
              <a:gd name="connsiteY157" fmla="*/ 534573 h 1055077"/>
              <a:gd name="connsiteX158" fmla="*/ 5697415 w 12210762"/>
              <a:gd name="connsiteY158" fmla="*/ 576776 h 1055077"/>
              <a:gd name="connsiteX159" fmla="*/ 5711483 w 12210762"/>
              <a:gd name="connsiteY159" fmla="*/ 618979 h 1055077"/>
              <a:gd name="connsiteX160" fmla="*/ 5739618 w 12210762"/>
              <a:gd name="connsiteY160" fmla="*/ 675250 h 1055077"/>
              <a:gd name="connsiteX161" fmla="*/ 5753686 w 12210762"/>
              <a:gd name="connsiteY161" fmla="*/ 618979 h 1055077"/>
              <a:gd name="connsiteX162" fmla="*/ 5767753 w 12210762"/>
              <a:gd name="connsiteY162" fmla="*/ 365760 h 1055077"/>
              <a:gd name="connsiteX163" fmla="*/ 5852160 w 12210762"/>
              <a:gd name="connsiteY163" fmla="*/ 422031 h 1055077"/>
              <a:gd name="connsiteX164" fmla="*/ 5908430 w 12210762"/>
              <a:gd name="connsiteY164" fmla="*/ 506437 h 1055077"/>
              <a:gd name="connsiteX165" fmla="*/ 5964701 w 12210762"/>
              <a:gd name="connsiteY165" fmla="*/ 506437 h 1055077"/>
              <a:gd name="connsiteX166" fmla="*/ 6049107 w 12210762"/>
              <a:gd name="connsiteY166" fmla="*/ 520505 h 1055077"/>
              <a:gd name="connsiteX167" fmla="*/ 6091310 w 12210762"/>
              <a:gd name="connsiteY167" fmla="*/ 604911 h 1055077"/>
              <a:gd name="connsiteX168" fmla="*/ 6119446 w 12210762"/>
              <a:gd name="connsiteY168" fmla="*/ 647114 h 1055077"/>
              <a:gd name="connsiteX169" fmla="*/ 6161649 w 12210762"/>
              <a:gd name="connsiteY169" fmla="*/ 590843 h 1055077"/>
              <a:gd name="connsiteX170" fmla="*/ 6175716 w 12210762"/>
              <a:gd name="connsiteY170" fmla="*/ 534573 h 1055077"/>
              <a:gd name="connsiteX171" fmla="*/ 6217920 w 12210762"/>
              <a:gd name="connsiteY171" fmla="*/ 450166 h 1055077"/>
              <a:gd name="connsiteX172" fmla="*/ 6231987 w 12210762"/>
              <a:gd name="connsiteY172" fmla="*/ 323557 h 1055077"/>
              <a:gd name="connsiteX173" fmla="*/ 6288258 w 12210762"/>
              <a:gd name="connsiteY173" fmla="*/ 337625 h 1055077"/>
              <a:gd name="connsiteX174" fmla="*/ 6316393 w 12210762"/>
              <a:gd name="connsiteY174" fmla="*/ 393896 h 1055077"/>
              <a:gd name="connsiteX175" fmla="*/ 6386732 w 12210762"/>
              <a:gd name="connsiteY175" fmla="*/ 506437 h 1055077"/>
              <a:gd name="connsiteX176" fmla="*/ 6414867 w 12210762"/>
              <a:gd name="connsiteY176" fmla="*/ 422031 h 1055077"/>
              <a:gd name="connsiteX177" fmla="*/ 6443003 w 12210762"/>
              <a:gd name="connsiteY177" fmla="*/ 351693 h 1055077"/>
              <a:gd name="connsiteX178" fmla="*/ 6513341 w 12210762"/>
              <a:gd name="connsiteY178" fmla="*/ 450166 h 1055077"/>
              <a:gd name="connsiteX179" fmla="*/ 6597747 w 12210762"/>
              <a:gd name="connsiteY179" fmla="*/ 604911 h 1055077"/>
              <a:gd name="connsiteX180" fmla="*/ 6639950 w 12210762"/>
              <a:gd name="connsiteY180" fmla="*/ 422031 h 1055077"/>
              <a:gd name="connsiteX181" fmla="*/ 6738424 w 12210762"/>
              <a:gd name="connsiteY181" fmla="*/ 534573 h 1055077"/>
              <a:gd name="connsiteX182" fmla="*/ 6780627 w 12210762"/>
              <a:gd name="connsiteY182" fmla="*/ 633046 h 1055077"/>
              <a:gd name="connsiteX183" fmla="*/ 6794695 w 12210762"/>
              <a:gd name="connsiteY183" fmla="*/ 689317 h 1055077"/>
              <a:gd name="connsiteX184" fmla="*/ 6836898 w 12210762"/>
              <a:gd name="connsiteY184" fmla="*/ 647114 h 1055077"/>
              <a:gd name="connsiteX185" fmla="*/ 6893169 w 12210762"/>
              <a:gd name="connsiteY185" fmla="*/ 633046 h 1055077"/>
              <a:gd name="connsiteX186" fmla="*/ 6921304 w 12210762"/>
              <a:gd name="connsiteY186" fmla="*/ 675250 h 1055077"/>
              <a:gd name="connsiteX187" fmla="*/ 6977575 w 12210762"/>
              <a:gd name="connsiteY187" fmla="*/ 590843 h 1055077"/>
              <a:gd name="connsiteX188" fmla="*/ 7076049 w 12210762"/>
              <a:gd name="connsiteY188" fmla="*/ 703385 h 1055077"/>
              <a:gd name="connsiteX189" fmla="*/ 7132320 w 12210762"/>
              <a:gd name="connsiteY189" fmla="*/ 787791 h 1055077"/>
              <a:gd name="connsiteX190" fmla="*/ 7174523 w 12210762"/>
              <a:gd name="connsiteY190" fmla="*/ 844062 h 1055077"/>
              <a:gd name="connsiteX191" fmla="*/ 7258929 w 12210762"/>
              <a:gd name="connsiteY191" fmla="*/ 661182 h 1055077"/>
              <a:gd name="connsiteX192" fmla="*/ 7301132 w 12210762"/>
              <a:gd name="connsiteY192" fmla="*/ 689317 h 1055077"/>
              <a:gd name="connsiteX193" fmla="*/ 7315200 w 12210762"/>
              <a:gd name="connsiteY193" fmla="*/ 731520 h 1055077"/>
              <a:gd name="connsiteX194" fmla="*/ 7357403 w 12210762"/>
              <a:gd name="connsiteY194" fmla="*/ 604911 h 1055077"/>
              <a:gd name="connsiteX195" fmla="*/ 7498080 w 12210762"/>
              <a:gd name="connsiteY195" fmla="*/ 731520 h 1055077"/>
              <a:gd name="connsiteX196" fmla="*/ 7540283 w 12210762"/>
              <a:gd name="connsiteY196" fmla="*/ 661182 h 1055077"/>
              <a:gd name="connsiteX197" fmla="*/ 7610621 w 12210762"/>
              <a:gd name="connsiteY197" fmla="*/ 562708 h 1055077"/>
              <a:gd name="connsiteX198" fmla="*/ 7666892 w 12210762"/>
              <a:gd name="connsiteY198" fmla="*/ 590843 h 1055077"/>
              <a:gd name="connsiteX199" fmla="*/ 7877907 w 12210762"/>
              <a:gd name="connsiteY199" fmla="*/ 858130 h 1055077"/>
              <a:gd name="connsiteX200" fmla="*/ 7948246 w 12210762"/>
              <a:gd name="connsiteY200" fmla="*/ 703385 h 1055077"/>
              <a:gd name="connsiteX201" fmla="*/ 8060787 w 12210762"/>
              <a:gd name="connsiteY201" fmla="*/ 520505 h 1055077"/>
              <a:gd name="connsiteX202" fmla="*/ 8102990 w 12210762"/>
              <a:gd name="connsiteY202" fmla="*/ 506437 h 1055077"/>
              <a:gd name="connsiteX203" fmla="*/ 8173329 w 12210762"/>
              <a:gd name="connsiteY203" fmla="*/ 548640 h 1055077"/>
              <a:gd name="connsiteX204" fmla="*/ 8271803 w 12210762"/>
              <a:gd name="connsiteY204" fmla="*/ 731520 h 1055077"/>
              <a:gd name="connsiteX205" fmla="*/ 8285870 w 12210762"/>
              <a:gd name="connsiteY205" fmla="*/ 661182 h 1055077"/>
              <a:gd name="connsiteX206" fmla="*/ 8356209 w 12210762"/>
              <a:gd name="connsiteY206" fmla="*/ 534573 h 1055077"/>
              <a:gd name="connsiteX207" fmla="*/ 8412480 w 12210762"/>
              <a:gd name="connsiteY207" fmla="*/ 590843 h 1055077"/>
              <a:gd name="connsiteX208" fmla="*/ 8496886 w 12210762"/>
              <a:gd name="connsiteY208" fmla="*/ 717453 h 1055077"/>
              <a:gd name="connsiteX209" fmla="*/ 8510953 w 12210762"/>
              <a:gd name="connsiteY209" fmla="*/ 759656 h 1055077"/>
              <a:gd name="connsiteX210" fmla="*/ 8539089 w 12210762"/>
              <a:gd name="connsiteY210" fmla="*/ 703385 h 1055077"/>
              <a:gd name="connsiteX211" fmla="*/ 8567224 w 12210762"/>
              <a:gd name="connsiteY211" fmla="*/ 633046 h 1055077"/>
              <a:gd name="connsiteX212" fmla="*/ 8623495 w 12210762"/>
              <a:gd name="connsiteY212" fmla="*/ 647114 h 1055077"/>
              <a:gd name="connsiteX213" fmla="*/ 8679766 w 12210762"/>
              <a:gd name="connsiteY213" fmla="*/ 717453 h 1055077"/>
              <a:gd name="connsiteX214" fmla="*/ 8834510 w 12210762"/>
              <a:gd name="connsiteY214" fmla="*/ 576776 h 1055077"/>
              <a:gd name="connsiteX215" fmla="*/ 8890781 w 12210762"/>
              <a:gd name="connsiteY215" fmla="*/ 506437 h 1055077"/>
              <a:gd name="connsiteX216" fmla="*/ 8947052 w 12210762"/>
              <a:gd name="connsiteY216" fmla="*/ 534573 h 1055077"/>
              <a:gd name="connsiteX217" fmla="*/ 9073661 w 12210762"/>
              <a:gd name="connsiteY217" fmla="*/ 858130 h 1055077"/>
              <a:gd name="connsiteX218" fmla="*/ 9144000 w 12210762"/>
              <a:gd name="connsiteY218" fmla="*/ 815926 h 1055077"/>
              <a:gd name="connsiteX219" fmla="*/ 9200270 w 12210762"/>
              <a:gd name="connsiteY219" fmla="*/ 633046 h 1055077"/>
              <a:gd name="connsiteX220" fmla="*/ 9214338 w 12210762"/>
              <a:gd name="connsiteY220" fmla="*/ 590843 h 1055077"/>
              <a:gd name="connsiteX221" fmla="*/ 9242473 w 12210762"/>
              <a:gd name="connsiteY221" fmla="*/ 548640 h 1055077"/>
              <a:gd name="connsiteX222" fmla="*/ 9369083 w 12210762"/>
              <a:gd name="connsiteY222" fmla="*/ 717453 h 1055077"/>
              <a:gd name="connsiteX223" fmla="*/ 9453489 w 12210762"/>
              <a:gd name="connsiteY223" fmla="*/ 942536 h 1055077"/>
              <a:gd name="connsiteX224" fmla="*/ 9509760 w 12210762"/>
              <a:gd name="connsiteY224" fmla="*/ 1055077 h 1055077"/>
              <a:gd name="connsiteX225" fmla="*/ 9523827 w 12210762"/>
              <a:gd name="connsiteY225" fmla="*/ 998806 h 1055077"/>
              <a:gd name="connsiteX226" fmla="*/ 9551963 w 12210762"/>
              <a:gd name="connsiteY226" fmla="*/ 829994 h 1055077"/>
              <a:gd name="connsiteX227" fmla="*/ 9622301 w 12210762"/>
              <a:gd name="connsiteY227" fmla="*/ 689317 h 1055077"/>
              <a:gd name="connsiteX228" fmla="*/ 9650436 w 12210762"/>
              <a:gd name="connsiteY228" fmla="*/ 717453 h 1055077"/>
              <a:gd name="connsiteX229" fmla="*/ 9734843 w 12210762"/>
              <a:gd name="connsiteY229" fmla="*/ 858130 h 1055077"/>
              <a:gd name="connsiteX230" fmla="*/ 9777046 w 12210762"/>
              <a:gd name="connsiteY230" fmla="*/ 759656 h 1055077"/>
              <a:gd name="connsiteX231" fmla="*/ 9819249 w 12210762"/>
              <a:gd name="connsiteY231" fmla="*/ 633046 h 1055077"/>
              <a:gd name="connsiteX232" fmla="*/ 9861452 w 12210762"/>
              <a:gd name="connsiteY232" fmla="*/ 520505 h 1055077"/>
              <a:gd name="connsiteX233" fmla="*/ 9973993 w 12210762"/>
              <a:gd name="connsiteY233" fmla="*/ 576776 h 1055077"/>
              <a:gd name="connsiteX234" fmla="*/ 10199076 w 12210762"/>
              <a:gd name="connsiteY234" fmla="*/ 914400 h 1055077"/>
              <a:gd name="connsiteX235" fmla="*/ 10255347 w 12210762"/>
              <a:gd name="connsiteY235" fmla="*/ 548640 h 1055077"/>
              <a:gd name="connsiteX236" fmla="*/ 10311618 w 12210762"/>
              <a:gd name="connsiteY236" fmla="*/ 562708 h 1055077"/>
              <a:gd name="connsiteX237" fmla="*/ 10396024 w 12210762"/>
              <a:gd name="connsiteY237" fmla="*/ 731520 h 1055077"/>
              <a:gd name="connsiteX238" fmla="*/ 10438227 w 12210762"/>
              <a:gd name="connsiteY238" fmla="*/ 703385 h 1055077"/>
              <a:gd name="connsiteX239" fmla="*/ 10536701 w 12210762"/>
              <a:gd name="connsiteY239" fmla="*/ 534573 h 1055077"/>
              <a:gd name="connsiteX240" fmla="*/ 10578904 w 12210762"/>
              <a:gd name="connsiteY240" fmla="*/ 520505 h 1055077"/>
              <a:gd name="connsiteX241" fmla="*/ 10663310 w 12210762"/>
              <a:gd name="connsiteY241" fmla="*/ 675250 h 1055077"/>
              <a:gd name="connsiteX242" fmla="*/ 10719581 w 12210762"/>
              <a:gd name="connsiteY242" fmla="*/ 759656 h 1055077"/>
              <a:gd name="connsiteX243" fmla="*/ 10747716 w 12210762"/>
              <a:gd name="connsiteY243" fmla="*/ 675250 h 1055077"/>
              <a:gd name="connsiteX244" fmla="*/ 10846190 w 12210762"/>
              <a:gd name="connsiteY244" fmla="*/ 450166 h 1055077"/>
              <a:gd name="connsiteX245" fmla="*/ 10916529 w 12210762"/>
              <a:gd name="connsiteY245" fmla="*/ 478302 h 1055077"/>
              <a:gd name="connsiteX246" fmla="*/ 10986867 w 12210762"/>
              <a:gd name="connsiteY246" fmla="*/ 647114 h 1055077"/>
              <a:gd name="connsiteX247" fmla="*/ 11000935 w 12210762"/>
              <a:gd name="connsiteY247" fmla="*/ 689317 h 1055077"/>
              <a:gd name="connsiteX248" fmla="*/ 11029070 w 12210762"/>
              <a:gd name="connsiteY248" fmla="*/ 407963 h 1055077"/>
              <a:gd name="connsiteX249" fmla="*/ 11043138 w 12210762"/>
              <a:gd name="connsiteY249" fmla="*/ 365760 h 1055077"/>
              <a:gd name="connsiteX250" fmla="*/ 11099409 w 12210762"/>
              <a:gd name="connsiteY250" fmla="*/ 393896 h 1055077"/>
              <a:gd name="connsiteX251" fmla="*/ 11127544 w 12210762"/>
              <a:gd name="connsiteY251" fmla="*/ 464234 h 1055077"/>
              <a:gd name="connsiteX252" fmla="*/ 11169747 w 12210762"/>
              <a:gd name="connsiteY252" fmla="*/ 633046 h 1055077"/>
              <a:gd name="connsiteX253" fmla="*/ 11197883 w 12210762"/>
              <a:gd name="connsiteY253" fmla="*/ 478302 h 1055077"/>
              <a:gd name="connsiteX254" fmla="*/ 11226018 w 12210762"/>
              <a:gd name="connsiteY254" fmla="*/ 407963 h 1055077"/>
              <a:gd name="connsiteX255" fmla="*/ 11296356 w 12210762"/>
              <a:gd name="connsiteY255" fmla="*/ 464234 h 1055077"/>
              <a:gd name="connsiteX256" fmla="*/ 11394830 w 12210762"/>
              <a:gd name="connsiteY256" fmla="*/ 590843 h 1055077"/>
              <a:gd name="connsiteX257" fmla="*/ 11451101 w 12210762"/>
              <a:gd name="connsiteY257" fmla="*/ 393896 h 1055077"/>
              <a:gd name="connsiteX258" fmla="*/ 11549575 w 12210762"/>
              <a:gd name="connsiteY258" fmla="*/ 422031 h 1055077"/>
              <a:gd name="connsiteX259" fmla="*/ 11563643 w 12210762"/>
              <a:gd name="connsiteY259" fmla="*/ 464234 h 1055077"/>
              <a:gd name="connsiteX260" fmla="*/ 11605846 w 12210762"/>
              <a:gd name="connsiteY260" fmla="*/ 520505 h 1055077"/>
              <a:gd name="connsiteX261" fmla="*/ 11633981 w 12210762"/>
              <a:gd name="connsiteY261" fmla="*/ 604911 h 1055077"/>
              <a:gd name="connsiteX262" fmla="*/ 11662116 w 12210762"/>
              <a:gd name="connsiteY262" fmla="*/ 506437 h 1055077"/>
              <a:gd name="connsiteX263" fmla="*/ 11704320 w 12210762"/>
              <a:gd name="connsiteY263" fmla="*/ 407963 h 1055077"/>
              <a:gd name="connsiteX264" fmla="*/ 11774658 w 12210762"/>
              <a:gd name="connsiteY264" fmla="*/ 422031 h 1055077"/>
              <a:gd name="connsiteX265" fmla="*/ 11929403 w 12210762"/>
              <a:gd name="connsiteY265" fmla="*/ 675250 h 1055077"/>
              <a:gd name="connsiteX266" fmla="*/ 11971606 w 12210762"/>
              <a:gd name="connsiteY266" fmla="*/ 548640 h 1055077"/>
              <a:gd name="connsiteX267" fmla="*/ 11999741 w 12210762"/>
              <a:gd name="connsiteY267" fmla="*/ 506437 h 1055077"/>
              <a:gd name="connsiteX268" fmla="*/ 12196689 w 12210762"/>
              <a:gd name="connsiteY268" fmla="*/ 717453 h 1055077"/>
              <a:gd name="connsiteX269" fmla="*/ 12210756 w 12210762"/>
              <a:gd name="connsiteY269" fmla="*/ 787791 h 1055077"/>
              <a:gd name="connsiteX270" fmla="*/ 12196689 w 12210762"/>
              <a:gd name="connsiteY270" fmla="*/ 829994 h 1055077"/>
              <a:gd name="connsiteX271" fmla="*/ 11802793 w 12210762"/>
              <a:gd name="connsiteY271" fmla="*/ 801859 h 1055077"/>
              <a:gd name="connsiteX272" fmla="*/ 11718387 w 12210762"/>
              <a:gd name="connsiteY272" fmla="*/ 703385 h 1055077"/>
              <a:gd name="connsiteX273" fmla="*/ 11619913 w 12210762"/>
              <a:gd name="connsiteY273" fmla="*/ 534573 h 1055077"/>
              <a:gd name="connsiteX274" fmla="*/ 11605846 w 12210762"/>
              <a:gd name="connsiteY274" fmla="*/ 633046 h 1055077"/>
              <a:gd name="connsiteX275" fmla="*/ 11577710 w 12210762"/>
              <a:gd name="connsiteY275" fmla="*/ 604911 h 1055077"/>
              <a:gd name="connsiteX276" fmla="*/ 11563643 w 12210762"/>
              <a:gd name="connsiteY276" fmla="*/ 548640 h 1055077"/>
              <a:gd name="connsiteX277" fmla="*/ 11254153 w 12210762"/>
              <a:gd name="connsiteY277" fmla="*/ 829994 h 1055077"/>
              <a:gd name="connsiteX278" fmla="*/ 11127544 w 12210762"/>
              <a:gd name="connsiteY278" fmla="*/ 647114 h 1055077"/>
              <a:gd name="connsiteX279" fmla="*/ 10972800 w 12210762"/>
              <a:gd name="connsiteY279" fmla="*/ 309490 h 1055077"/>
              <a:gd name="connsiteX280" fmla="*/ 10860258 w 12210762"/>
              <a:gd name="connsiteY280" fmla="*/ 661182 h 1055077"/>
              <a:gd name="connsiteX281" fmla="*/ 10789920 w 12210762"/>
              <a:gd name="connsiteY281" fmla="*/ 759656 h 1055077"/>
              <a:gd name="connsiteX282" fmla="*/ 10410092 w 12210762"/>
              <a:gd name="connsiteY282" fmla="*/ 239151 h 1055077"/>
              <a:gd name="connsiteX283" fmla="*/ 10353821 w 12210762"/>
              <a:gd name="connsiteY283" fmla="*/ 309490 h 1055077"/>
              <a:gd name="connsiteX284" fmla="*/ 10213144 w 12210762"/>
              <a:gd name="connsiteY284" fmla="*/ 618979 h 1055077"/>
              <a:gd name="connsiteX285" fmla="*/ 10170941 w 12210762"/>
              <a:gd name="connsiteY285" fmla="*/ 647114 h 1055077"/>
              <a:gd name="connsiteX286" fmla="*/ 9945858 w 12210762"/>
              <a:gd name="connsiteY286" fmla="*/ 478302 h 1055077"/>
              <a:gd name="connsiteX287" fmla="*/ 9678572 w 12210762"/>
              <a:gd name="connsiteY287" fmla="*/ 154745 h 1055077"/>
              <a:gd name="connsiteX288" fmla="*/ 9636369 w 12210762"/>
              <a:gd name="connsiteY288" fmla="*/ 295422 h 1055077"/>
              <a:gd name="connsiteX289" fmla="*/ 9439421 w 12210762"/>
              <a:gd name="connsiteY289" fmla="*/ 576776 h 1055077"/>
              <a:gd name="connsiteX290" fmla="*/ 9369083 w 12210762"/>
              <a:gd name="connsiteY290" fmla="*/ 590843 h 1055077"/>
              <a:gd name="connsiteX291" fmla="*/ 9242473 w 12210762"/>
              <a:gd name="connsiteY291" fmla="*/ 450166 h 1055077"/>
              <a:gd name="connsiteX292" fmla="*/ 9228406 w 12210762"/>
              <a:gd name="connsiteY292" fmla="*/ 492370 h 1055077"/>
              <a:gd name="connsiteX293" fmla="*/ 9129932 w 12210762"/>
              <a:gd name="connsiteY293" fmla="*/ 436099 h 1055077"/>
              <a:gd name="connsiteX294" fmla="*/ 8961120 w 12210762"/>
              <a:gd name="connsiteY294" fmla="*/ 211016 h 1055077"/>
              <a:gd name="connsiteX295" fmla="*/ 8947052 w 12210762"/>
              <a:gd name="connsiteY295" fmla="*/ 393896 h 1055077"/>
              <a:gd name="connsiteX296" fmla="*/ 8890781 w 12210762"/>
              <a:gd name="connsiteY296" fmla="*/ 562708 h 1055077"/>
              <a:gd name="connsiteX297" fmla="*/ 8876713 w 12210762"/>
              <a:gd name="connsiteY297" fmla="*/ 604911 h 1055077"/>
              <a:gd name="connsiteX298" fmla="*/ 8693833 w 12210762"/>
              <a:gd name="connsiteY298" fmla="*/ 464234 h 1055077"/>
              <a:gd name="connsiteX299" fmla="*/ 8539089 w 12210762"/>
              <a:gd name="connsiteY299" fmla="*/ 309490 h 1055077"/>
              <a:gd name="connsiteX300" fmla="*/ 8482818 w 12210762"/>
              <a:gd name="connsiteY300" fmla="*/ 323557 h 1055077"/>
              <a:gd name="connsiteX301" fmla="*/ 8454683 w 12210762"/>
              <a:gd name="connsiteY301" fmla="*/ 365760 h 1055077"/>
              <a:gd name="connsiteX302" fmla="*/ 8426547 w 12210762"/>
              <a:gd name="connsiteY302" fmla="*/ 422031 h 1055077"/>
              <a:gd name="connsiteX303" fmla="*/ 8342141 w 12210762"/>
              <a:gd name="connsiteY303" fmla="*/ 393896 h 1055077"/>
              <a:gd name="connsiteX304" fmla="*/ 8285870 w 12210762"/>
              <a:gd name="connsiteY304" fmla="*/ 309490 h 1055077"/>
              <a:gd name="connsiteX305" fmla="*/ 8187396 w 12210762"/>
              <a:gd name="connsiteY305" fmla="*/ 618979 h 1055077"/>
              <a:gd name="connsiteX306" fmla="*/ 8159261 w 12210762"/>
              <a:gd name="connsiteY306" fmla="*/ 661182 h 1055077"/>
              <a:gd name="connsiteX307" fmla="*/ 8074855 w 12210762"/>
              <a:gd name="connsiteY307" fmla="*/ 590843 h 1055077"/>
              <a:gd name="connsiteX308" fmla="*/ 8032652 w 12210762"/>
              <a:gd name="connsiteY308" fmla="*/ 773723 h 1055077"/>
              <a:gd name="connsiteX309" fmla="*/ 7906043 w 12210762"/>
              <a:gd name="connsiteY309" fmla="*/ 745588 h 1055077"/>
              <a:gd name="connsiteX310" fmla="*/ 7863840 w 12210762"/>
              <a:gd name="connsiteY310" fmla="*/ 731520 h 1055077"/>
              <a:gd name="connsiteX311" fmla="*/ 7835704 w 12210762"/>
              <a:gd name="connsiteY311" fmla="*/ 759656 h 1055077"/>
              <a:gd name="connsiteX312" fmla="*/ 7709095 w 12210762"/>
              <a:gd name="connsiteY312" fmla="*/ 647114 h 1055077"/>
              <a:gd name="connsiteX313" fmla="*/ 7680960 w 12210762"/>
              <a:gd name="connsiteY313" fmla="*/ 590843 h 1055077"/>
              <a:gd name="connsiteX314" fmla="*/ 7610621 w 12210762"/>
              <a:gd name="connsiteY314" fmla="*/ 661182 h 1055077"/>
              <a:gd name="connsiteX315" fmla="*/ 7498080 w 12210762"/>
              <a:gd name="connsiteY315" fmla="*/ 675250 h 1055077"/>
              <a:gd name="connsiteX316" fmla="*/ 7427741 w 12210762"/>
              <a:gd name="connsiteY316" fmla="*/ 618979 h 1055077"/>
              <a:gd name="connsiteX317" fmla="*/ 7399606 w 12210762"/>
              <a:gd name="connsiteY317" fmla="*/ 717453 h 1055077"/>
              <a:gd name="connsiteX318" fmla="*/ 7385538 w 12210762"/>
              <a:gd name="connsiteY318" fmla="*/ 844062 h 1055077"/>
              <a:gd name="connsiteX319" fmla="*/ 7371470 w 12210762"/>
              <a:gd name="connsiteY319" fmla="*/ 886265 h 1055077"/>
              <a:gd name="connsiteX320" fmla="*/ 7329267 w 12210762"/>
              <a:gd name="connsiteY320" fmla="*/ 900333 h 1055077"/>
              <a:gd name="connsiteX321" fmla="*/ 7258929 w 12210762"/>
              <a:gd name="connsiteY321" fmla="*/ 872197 h 1055077"/>
              <a:gd name="connsiteX322" fmla="*/ 7174523 w 12210762"/>
              <a:gd name="connsiteY322" fmla="*/ 844062 h 1055077"/>
              <a:gd name="connsiteX323" fmla="*/ 7118252 w 12210762"/>
              <a:gd name="connsiteY323" fmla="*/ 829994 h 1055077"/>
              <a:gd name="connsiteX324" fmla="*/ 7033846 w 12210762"/>
              <a:gd name="connsiteY324" fmla="*/ 886265 h 1055077"/>
              <a:gd name="connsiteX325" fmla="*/ 6893169 w 12210762"/>
              <a:gd name="connsiteY325" fmla="*/ 815926 h 1055077"/>
              <a:gd name="connsiteX326" fmla="*/ 6822830 w 12210762"/>
              <a:gd name="connsiteY326" fmla="*/ 731520 h 1055077"/>
              <a:gd name="connsiteX327" fmla="*/ 6724356 w 12210762"/>
              <a:gd name="connsiteY327" fmla="*/ 844062 h 1055077"/>
              <a:gd name="connsiteX328" fmla="*/ 6710289 w 12210762"/>
              <a:gd name="connsiteY328" fmla="*/ 900333 h 1055077"/>
              <a:gd name="connsiteX329" fmla="*/ 6569612 w 12210762"/>
              <a:gd name="connsiteY329" fmla="*/ 604911 h 1055077"/>
              <a:gd name="connsiteX330" fmla="*/ 6485206 w 12210762"/>
              <a:gd name="connsiteY330" fmla="*/ 745588 h 1055077"/>
              <a:gd name="connsiteX331" fmla="*/ 6330461 w 12210762"/>
              <a:gd name="connsiteY331" fmla="*/ 604911 h 1055077"/>
              <a:gd name="connsiteX332" fmla="*/ 6246055 w 12210762"/>
              <a:gd name="connsiteY332" fmla="*/ 787791 h 1055077"/>
              <a:gd name="connsiteX333" fmla="*/ 6161649 w 12210762"/>
              <a:gd name="connsiteY333" fmla="*/ 703385 h 1055077"/>
              <a:gd name="connsiteX334" fmla="*/ 6147581 w 12210762"/>
              <a:gd name="connsiteY334" fmla="*/ 928468 h 1055077"/>
              <a:gd name="connsiteX335" fmla="*/ 6133513 w 12210762"/>
              <a:gd name="connsiteY335" fmla="*/ 970671 h 1055077"/>
              <a:gd name="connsiteX336" fmla="*/ 6006904 w 12210762"/>
              <a:gd name="connsiteY336" fmla="*/ 801859 h 1055077"/>
              <a:gd name="connsiteX337" fmla="*/ 5809956 w 12210762"/>
              <a:gd name="connsiteY337" fmla="*/ 590843 h 1055077"/>
              <a:gd name="connsiteX338" fmla="*/ 5711483 w 12210762"/>
              <a:gd name="connsiteY338" fmla="*/ 633046 h 1055077"/>
              <a:gd name="connsiteX339" fmla="*/ 5641144 w 12210762"/>
              <a:gd name="connsiteY339" fmla="*/ 590843 h 1055077"/>
              <a:gd name="connsiteX340" fmla="*/ 5598941 w 12210762"/>
              <a:gd name="connsiteY340" fmla="*/ 576776 h 1055077"/>
              <a:gd name="connsiteX341" fmla="*/ 5458264 w 12210762"/>
              <a:gd name="connsiteY341" fmla="*/ 675250 h 1055077"/>
              <a:gd name="connsiteX342" fmla="*/ 5233181 w 12210762"/>
              <a:gd name="connsiteY342" fmla="*/ 407963 h 1055077"/>
              <a:gd name="connsiteX343" fmla="*/ 5092504 w 12210762"/>
              <a:gd name="connsiteY343" fmla="*/ 759656 h 1055077"/>
              <a:gd name="connsiteX344" fmla="*/ 5064369 w 12210762"/>
              <a:gd name="connsiteY344" fmla="*/ 829994 h 1055077"/>
              <a:gd name="connsiteX345" fmla="*/ 4979963 w 12210762"/>
              <a:gd name="connsiteY345" fmla="*/ 717453 h 1055077"/>
              <a:gd name="connsiteX346" fmla="*/ 4923692 w 12210762"/>
              <a:gd name="connsiteY346" fmla="*/ 590843 h 1055077"/>
              <a:gd name="connsiteX347" fmla="*/ 4895556 w 12210762"/>
              <a:gd name="connsiteY347" fmla="*/ 633046 h 1055077"/>
              <a:gd name="connsiteX348" fmla="*/ 4867421 w 12210762"/>
              <a:gd name="connsiteY348" fmla="*/ 759656 h 1055077"/>
              <a:gd name="connsiteX349" fmla="*/ 4853353 w 12210762"/>
              <a:gd name="connsiteY349" fmla="*/ 801859 h 1055077"/>
              <a:gd name="connsiteX350" fmla="*/ 4783015 w 12210762"/>
              <a:gd name="connsiteY350" fmla="*/ 661182 h 1055077"/>
              <a:gd name="connsiteX351" fmla="*/ 4670473 w 12210762"/>
              <a:gd name="connsiteY351" fmla="*/ 492370 h 1055077"/>
              <a:gd name="connsiteX352" fmla="*/ 4586067 w 12210762"/>
              <a:gd name="connsiteY352" fmla="*/ 689317 h 1055077"/>
              <a:gd name="connsiteX353" fmla="*/ 4557932 w 12210762"/>
              <a:gd name="connsiteY353" fmla="*/ 717453 h 1055077"/>
              <a:gd name="connsiteX354" fmla="*/ 4459458 w 12210762"/>
              <a:gd name="connsiteY354" fmla="*/ 590843 h 1055077"/>
              <a:gd name="connsiteX355" fmla="*/ 4332849 w 12210762"/>
              <a:gd name="connsiteY355" fmla="*/ 801859 h 1055077"/>
              <a:gd name="connsiteX356" fmla="*/ 4290646 w 12210762"/>
              <a:gd name="connsiteY356" fmla="*/ 787791 h 1055077"/>
              <a:gd name="connsiteX357" fmla="*/ 4009292 w 12210762"/>
              <a:gd name="connsiteY357" fmla="*/ 365760 h 1055077"/>
              <a:gd name="connsiteX358" fmla="*/ 3953021 w 12210762"/>
              <a:gd name="connsiteY358" fmla="*/ 464234 h 1055077"/>
              <a:gd name="connsiteX359" fmla="*/ 3896750 w 12210762"/>
              <a:gd name="connsiteY359" fmla="*/ 548640 h 1055077"/>
              <a:gd name="connsiteX360" fmla="*/ 3854547 w 12210762"/>
              <a:gd name="connsiteY360" fmla="*/ 436099 h 1055077"/>
              <a:gd name="connsiteX361" fmla="*/ 3826412 w 12210762"/>
              <a:gd name="connsiteY361" fmla="*/ 393896 h 1055077"/>
              <a:gd name="connsiteX362" fmla="*/ 3784209 w 12210762"/>
              <a:gd name="connsiteY362" fmla="*/ 478302 h 1055077"/>
              <a:gd name="connsiteX363" fmla="*/ 3727938 w 12210762"/>
              <a:gd name="connsiteY363" fmla="*/ 633046 h 1055077"/>
              <a:gd name="connsiteX364" fmla="*/ 3657600 w 12210762"/>
              <a:gd name="connsiteY364" fmla="*/ 590843 h 1055077"/>
              <a:gd name="connsiteX365" fmla="*/ 3615396 w 12210762"/>
              <a:gd name="connsiteY365" fmla="*/ 520505 h 1055077"/>
              <a:gd name="connsiteX366" fmla="*/ 3545058 w 12210762"/>
              <a:gd name="connsiteY366" fmla="*/ 759656 h 1055077"/>
              <a:gd name="connsiteX367" fmla="*/ 3488787 w 12210762"/>
              <a:gd name="connsiteY367" fmla="*/ 872197 h 1055077"/>
              <a:gd name="connsiteX368" fmla="*/ 3418449 w 12210762"/>
              <a:gd name="connsiteY368" fmla="*/ 759656 h 1055077"/>
              <a:gd name="connsiteX369" fmla="*/ 3390313 w 12210762"/>
              <a:gd name="connsiteY369" fmla="*/ 661182 h 1055077"/>
              <a:gd name="connsiteX370" fmla="*/ 3362178 w 12210762"/>
              <a:gd name="connsiteY370" fmla="*/ 717453 h 1055077"/>
              <a:gd name="connsiteX371" fmla="*/ 3291840 w 12210762"/>
              <a:gd name="connsiteY371" fmla="*/ 928468 h 1055077"/>
              <a:gd name="connsiteX372" fmla="*/ 3024553 w 12210762"/>
              <a:gd name="connsiteY372" fmla="*/ 745588 h 1055077"/>
              <a:gd name="connsiteX373" fmla="*/ 2912012 w 12210762"/>
              <a:gd name="connsiteY373" fmla="*/ 647114 h 1055077"/>
              <a:gd name="connsiteX374" fmla="*/ 2813538 w 12210762"/>
              <a:gd name="connsiteY374" fmla="*/ 661182 h 1055077"/>
              <a:gd name="connsiteX375" fmla="*/ 2785403 w 12210762"/>
              <a:gd name="connsiteY375" fmla="*/ 773723 h 1055077"/>
              <a:gd name="connsiteX376" fmla="*/ 2700996 w 12210762"/>
              <a:gd name="connsiteY376" fmla="*/ 689317 h 1055077"/>
              <a:gd name="connsiteX377" fmla="*/ 2644726 w 12210762"/>
              <a:gd name="connsiteY377" fmla="*/ 534573 h 1055077"/>
              <a:gd name="connsiteX378" fmla="*/ 2616590 w 12210762"/>
              <a:gd name="connsiteY378" fmla="*/ 464234 h 1055077"/>
              <a:gd name="connsiteX379" fmla="*/ 2588455 w 12210762"/>
              <a:gd name="connsiteY379" fmla="*/ 562708 h 1055077"/>
              <a:gd name="connsiteX380" fmla="*/ 2546252 w 12210762"/>
              <a:gd name="connsiteY380" fmla="*/ 759656 h 1055077"/>
              <a:gd name="connsiteX381" fmla="*/ 2461846 w 12210762"/>
              <a:gd name="connsiteY381" fmla="*/ 675250 h 1055077"/>
              <a:gd name="connsiteX382" fmla="*/ 2405575 w 12210762"/>
              <a:gd name="connsiteY382" fmla="*/ 576776 h 1055077"/>
              <a:gd name="connsiteX383" fmla="*/ 2377440 w 12210762"/>
              <a:gd name="connsiteY383" fmla="*/ 647114 h 1055077"/>
              <a:gd name="connsiteX384" fmla="*/ 2321169 w 12210762"/>
              <a:gd name="connsiteY384" fmla="*/ 759656 h 1055077"/>
              <a:gd name="connsiteX385" fmla="*/ 2293033 w 12210762"/>
              <a:gd name="connsiteY385" fmla="*/ 801859 h 1055077"/>
              <a:gd name="connsiteX386" fmla="*/ 2250830 w 12210762"/>
              <a:gd name="connsiteY386" fmla="*/ 815926 h 1055077"/>
              <a:gd name="connsiteX387" fmla="*/ 2180492 w 12210762"/>
              <a:gd name="connsiteY387" fmla="*/ 689317 h 1055077"/>
              <a:gd name="connsiteX388" fmla="*/ 2124221 w 12210762"/>
              <a:gd name="connsiteY388" fmla="*/ 534573 h 1055077"/>
              <a:gd name="connsiteX389" fmla="*/ 2053883 w 12210762"/>
              <a:gd name="connsiteY389" fmla="*/ 731520 h 1055077"/>
              <a:gd name="connsiteX390" fmla="*/ 2039815 w 12210762"/>
              <a:gd name="connsiteY390" fmla="*/ 787791 h 1055077"/>
              <a:gd name="connsiteX391" fmla="*/ 1913206 w 12210762"/>
              <a:gd name="connsiteY391" fmla="*/ 647114 h 1055077"/>
              <a:gd name="connsiteX392" fmla="*/ 1842867 w 12210762"/>
              <a:gd name="connsiteY392" fmla="*/ 506437 h 1055077"/>
              <a:gd name="connsiteX393" fmla="*/ 1814732 w 12210762"/>
              <a:gd name="connsiteY393" fmla="*/ 604911 h 1055077"/>
              <a:gd name="connsiteX394" fmla="*/ 1744393 w 12210762"/>
              <a:gd name="connsiteY394" fmla="*/ 801859 h 1055077"/>
              <a:gd name="connsiteX395" fmla="*/ 1702190 w 12210762"/>
              <a:gd name="connsiteY395" fmla="*/ 745588 h 1055077"/>
              <a:gd name="connsiteX396" fmla="*/ 1659987 w 12210762"/>
              <a:gd name="connsiteY396" fmla="*/ 675250 h 1055077"/>
              <a:gd name="connsiteX397" fmla="*/ 1645920 w 12210762"/>
              <a:gd name="connsiteY397" fmla="*/ 731520 h 1055077"/>
              <a:gd name="connsiteX398" fmla="*/ 1631852 w 12210762"/>
              <a:gd name="connsiteY398" fmla="*/ 815926 h 1055077"/>
              <a:gd name="connsiteX399" fmla="*/ 1575581 w 12210762"/>
              <a:gd name="connsiteY399" fmla="*/ 717453 h 1055077"/>
              <a:gd name="connsiteX400" fmla="*/ 1519310 w 12210762"/>
              <a:gd name="connsiteY400" fmla="*/ 604911 h 1055077"/>
              <a:gd name="connsiteX401" fmla="*/ 1420836 w 12210762"/>
              <a:gd name="connsiteY401" fmla="*/ 717453 h 1055077"/>
              <a:gd name="connsiteX402" fmla="*/ 1378633 w 12210762"/>
              <a:gd name="connsiteY402" fmla="*/ 759656 h 1055077"/>
              <a:gd name="connsiteX403" fmla="*/ 1336430 w 12210762"/>
              <a:gd name="connsiteY403" fmla="*/ 745588 h 1055077"/>
              <a:gd name="connsiteX404" fmla="*/ 1167618 w 12210762"/>
              <a:gd name="connsiteY404" fmla="*/ 351693 h 1055077"/>
              <a:gd name="connsiteX405" fmla="*/ 1083212 w 12210762"/>
              <a:gd name="connsiteY405" fmla="*/ 604911 h 1055077"/>
              <a:gd name="connsiteX406" fmla="*/ 1055076 w 12210762"/>
              <a:gd name="connsiteY406" fmla="*/ 647114 h 1055077"/>
              <a:gd name="connsiteX407" fmla="*/ 1041009 w 12210762"/>
              <a:gd name="connsiteY407" fmla="*/ 604911 h 1055077"/>
              <a:gd name="connsiteX408" fmla="*/ 928467 w 12210762"/>
              <a:gd name="connsiteY408" fmla="*/ 689317 h 1055077"/>
              <a:gd name="connsiteX409" fmla="*/ 900332 w 12210762"/>
              <a:gd name="connsiteY409" fmla="*/ 590843 h 1055077"/>
              <a:gd name="connsiteX410" fmla="*/ 872196 w 12210762"/>
              <a:gd name="connsiteY410" fmla="*/ 745588 h 1055077"/>
              <a:gd name="connsiteX411" fmla="*/ 787790 w 12210762"/>
              <a:gd name="connsiteY411" fmla="*/ 675250 h 1055077"/>
              <a:gd name="connsiteX412" fmla="*/ 717452 w 12210762"/>
              <a:gd name="connsiteY412" fmla="*/ 422031 h 1055077"/>
              <a:gd name="connsiteX413" fmla="*/ 436098 w 12210762"/>
              <a:gd name="connsiteY413" fmla="*/ 731520 h 1055077"/>
              <a:gd name="connsiteX414" fmla="*/ 379827 w 12210762"/>
              <a:gd name="connsiteY414" fmla="*/ 900333 h 1055077"/>
              <a:gd name="connsiteX415" fmla="*/ 337624 w 12210762"/>
              <a:gd name="connsiteY415" fmla="*/ 984739 h 1055077"/>
              <a:gd name="connsiteX416" fmla="*/ 168812 w 12210762"/>
              <a:gd name="connsiteY416" fmla="*/ 478302 h 1055077"/>
              <a:gd name="connsiteX417" fmla="*/ 140676 w 12210762"/>
              <a:gd name="connsiteY417" fmla="*/ 562708 h 1055077"/>
              <a:gd name="connsiteX418" fmla="*/ 98473 w 12210762"/>
              <a:gd name="connsiteY418" fmla="*/ 689317 h 105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</a:cxnLst>
            <a:rect l="l" t="t" r="r" b="b"/>
            <a:pathLst>
              <a:path w="12210762" h="1055077">
                <a:moveTo>
                  <a:pt x="42203" y="984739"/>
                </a:moveTo>
                <a:cubicBezTo>
                  <a:pt x="37514" y="956604"/>
                  <a:pt x="31673" y="928636"/>
                  <a:pt x="28135" y="900333"/>
                </a:cubicBezTo>
                <a:cubicBezTo>
                  <a:pt x="17601" y="816063"/>
                  <a:pt x="0" y="647114"/>
                  <a:pt x="0" y="647114"/>
                </a:cubicBezTo>
                <a:cubicBezTo>
                  <a:pt x="4689" y="482991"/>
                  <a:pt x="1145" y="318426"/>
                  <a:pt x="14067" y="154745"/>
                </a:cubicBezTo>
                <a:cubicBezTo>
                  <a:pt x="15398" y="137890"/>
                  <a:pt x="34642" y="127664"/>
                  <a:pt x="42203" y="112542"/>
                </a:cubicBezTo>
                <a:cubicBezTo>
                  <a:pt x="48835" y="99279"/>
                  <a:pt x="48641" y="83054"/>
                  <a:pt x="56270" y="70339"/>
                </a:cubicBezTo>
                <a:cubicBezTo>
                  <a:pt x="63094" y="58966"/>
                  <a:pt x="76120" y="52560"/>
                  <a:pt x="84406" y="42203"/>
                </a:cubicBezTo>
                <a:cubicBezTo>
                  <a:pt x="94968" y="29001"/>
                  <a:pt x="103163" y="14068"/>
                  <a:pt x="112541" y="0"/>
                </a:cubicBezTo>
                <a:cubicBezTo>
                  <a:pt x="84707" y="250498"/>
                  <a:pt x="89240" y="154945"/>
                  <a:pt x="112541" y="562708"/>
                </a:cubicBezTo>
                <a:cubicBezTo>
                  <a:pt x="113759" y="584023"/>
                  <a:pt x="133109" y="638480"/>
                  <a:pt x="140676" y="661182"/>
                </a:cubicBezTo>
                <a:cubicBezTo>
                  <a:pt x="154744" y="651803"/>
                  <a:pt x="170924" y="645002"/>
                  <a:pt x="182880" y="633046"/>
                </a:cubicBezTo>
                <a:cubicBezTo>
                  <a:pt x="194835" y="621091"/>
                  <a:pt x="201188" y="604601"/>
                  <a:pt x="211015" y="590843"/>
                </a:cubicBezTo>
                <a:cubicBezTo>
                  <a:pt x="224643" y="571764"/>
                  <a:pt x="241832" y="555068"/>
                  <a:pt x="253218" y="534573"/>
                </a:cubicBezTo>
                <a:cubicBezTo>
                  <a:pt x="315207" y="422992"/>
                  <a:pt x="248303" y="497283"/>
                  <a:pt x="309489" y="436099"/>
                </a:cubicBezTo>
                <a:cubicBezTo>
                  <a:pt x="318867" y="417342"/>
                  <a:pt x="326510" y="397611"/>
                  <a:pt x="337624" y="379828"/>
                </a:cubicBezTo>
                <a:cubicBezTo>
                  <a:pt x="365492" y="335238"/>
                  <a:pt x="375858" y="327526"/>
                  <a:pt x="407963" y="295422"/>
                </a:cubicBezTo>
                <a:cubicBezTo>
                  <a:pt x="417341" y="276665"/>
                  <a:pt x="416627" y="246940"/>
                  <a:pt x="436098" y="239151"/>
                </a:cubicBezTo>
                <a:cubicBezTo>
                  <a:pt x="451796" y="232872"/>
                  <a:pt x="476066" y="250527"/>
                  <a:pt x="478301" y="267286"/>
                </a:cubicBezTo>
                <a:cubicBezTo>
                  <a:pt x="495665" y="397516"/>
                  <a:pt x="482029" y="530207"/>
                  <a:pt x="492369" y="661182"/>
                </a:cubicBezTo>
                <a:cubicBezTo>
                  <a:pt x="496133" y="708855"/>
                  <a:pt x="505381" y="756492"/>
                  <a:pt x="520504" y="801859"/>
                </a:cubicBezTo>
                <a:lnTo>
                  <a:pt x="548640" y="886265"/>
                </a:lnTo>
                <a:cubicBezTo>
                  <a:pt x="572086" y="876887"/>
                  <a:pt x="596809" y="870222"/>
                  <a:pt x="618978" y="858130"/>
                </a:cubicBezTo>
                <a:cubicBezTo>
                  <a:pt x="773229" y="773993"/>
                  <a:pt x="656406" y="833814"/>
                  <a:pt x="731520" y="773723"/>
                </a:cubicBezTo>
                <a:cubicBezTo>
                  <a:pt x="744722" y="763161"/>
                  <a:pt x="759655" y="754966"/>
                  <a:pt x="773723" y="745588"/>
                </a:cubicBezTo>
                <a:cubicBezTo>
                  <a:pt x="787791" y="726831"/>
                  <a:pt x="800667" y="707119"/>
                  <a:pt x="815926" y="689317"/>
                </a:cubicBezTo>
                <a:cubicBezTo>
                  <a:pt x="828873" y="674212"/>
                  <a:pt x="847094" y="663667"/>
                  <a:pt x="858129" y="647114"/>
                </a:cubicBezTo>
                <a:cubicBezTo>
                  <a:pt x="866354" y="634776"/>
                  <a:pt x="863577" y="616978"/>
                  <a:pt x="872196" y="604911"/>
                </a:cubicBezTo>
                <a:cubicBezTo>
                  <a:pt x="887614" y="583326"/>
                  <a:pt x="928467" y="548640"/>
                  <a:pt x="928467" y="548640"/>
                </a:cubicBezTo>
                <a:cubicBezTo>
                  <a:pt x="961950" y="448194"/>
                  <a:pt x="940152" y="439558"/>
                  <a:pt x="984738" y="506437"/>
                </a:cubicBezTo>
                <a:cubicBezTo>
                  <a:pt x="989427" y="525194"/>
                  <a:pt x="995347" y="543686"/>
                  <a:pt x="998806" y="562708"/>
                </a:cubicBezTo>
                <a:cubicBezTo>
                  <a:pt x="1004737" y="595331"/>
                  <a:pt x="1003345" y="629422"/>
                  <a:pt x="1012873" y="661182"/>
                </a:cubicBezTo>
                <a:cubicBezTo>
                  <a:pt x="1017731" y="677376"/>
                  <a:pt x="1031630" y="689317"/>
                  <a:pt x="1041009" y="703385"/>
                </a:cubicBezTo>
                <a:cubicBezTo>
                  <a:pt x="1048648" y="733941"/>
                  <a:pt x="1064290" y="807288"/>
                  <a:pt x="1083212" y="829994"/>
                </a:cubicBezTo>
                <a:cubicBezTo>
                  <a:pt x="1092705" y="841386"/>
                  <a:pt x="1111347" y="839373"/>
                  <a:pt x="1125415" y="844062"/>
                </a:cubicBezTo>
                <a:cubicBezTo>
                  <a:pt x="1139483" y="839373"/>
                  <a:pt x="1156039" y="839257"/>
                  <a:pt x="1167618" y="829994"/>
                </a:cubicBezTo>
                <a:cubicBezTo>
                  <a:pt x="1180820" y="819432"/>
                  <a:pt x="1185191" y="800993"/>
                  <a:pt x="1195753" y="787791"/>
                </a:cubicBezTo>
                <a:cubicBezTo>
                  <a:pt x="1204039" y="777434"/>
                  <a:pt x="1214510" y="769034"/>
                  <a:pt x="1223889" y="759656"/>
                </a:cubicBezTo>
                <a:cubicBezTo>
                  <a:pt x="1228578" y="745588"/>
                  <a:pt x="1229059" y="729316"/>
                  <a:pt x="1237956" y="717453"/>
                </a:cubicBezTo>
                <a:cubicBezTo>
                  <a:pt x="1279103" y="662590"/>
                  <a:pt x="1301686" y="651520"/>
                  <a:pt x="1350498" y="618979"/>
                </a:cubicBezTo>
                <a:cubicBezTo>
                  <a:pt x="1355187" y="604911"/>
                  <a:pt x="1359359" y="590661"/>
                  <a:pt x="1364566" y="576776"/>
                </a:cubicBezTo>
                <a:cubicBezTo>
                  <a:pt x="1373433" y="553131"/>
                  <a:pt x="1387023" y="531043"/>
                  <a:pt x="1392701" y="506437"/>
                </a:cubicBezTo>
                <a:cubicBezTo>
                  <a:pt x="1401202" y="469600"/>
                  <a:pt x="1400554" y="431187"/>
                  <a:pt x="1406769" y="393896"/>
                </a:cubicBezTo>
                <a:cubicBezTo>
                  <a:pt x="1412658" y="358561"/>
                  <a:pt x="1423752" y="328877"/>
                  <a:pt x="1434904" y="295422"/>
                </a:cubicBezTo>
                <a:cubicBezTo>
                  <a:pt x="1448972" y="304800"/>
                  <a:pt x="1466283" y="310569"/>
                  <a:pt x="1477107" y="323557"/>
                </a:cubicBezTo>
                <a:cubicBezTo>
                  <a:pt x="1490532" y="339667"/>
                  <a:pt x="1494838" y="361620"/>
                  <a:pt x="1505243" y="379828"/>
                </a:cubicBezTo>
                <a:cubicBezTo>
                  <a:pt x="1513631" y="394508"/>
                  <a:pt x="1525817" y="406909"/>
                  <a:pt x="1533378" y="422031"/>
                </a:cubicBezTo>
                <a:cubicBezTo>
                  <a:pt x="1540010" y="435294"/>
                  <a:pt x="1540814" y="450971"/>
                  <a:pt x="1547446" y="464234"/>
                </a:cubicBezTo>
                <a:cubicBezTo>
                  <a:pt x="1555007" y="479356"/>
                  <a:pt x="1568020" y="491315"/>
                  <a:pt x="1575581" y="506437"/>
                </a:cubicBezTo>
                <a:cubicBezTo>
                  <a:pt x="1582213" y="519700"/>
                  <a:pt x="1583017" y="535377"/>
                  <a:pt x="1589649" y="548640"/>
                </a:cubicBezTo>
                <a:cubicBezTo>
                  <a:pt x="1597210" y="563762"/>
                  <a:pt x="1610223" y="575721"/>
                  <a:pt x="1617784" y="590843"/>
                </a:cubicBezTo>
                <a:cubicBezTo>
                  <a:pt x="1624416" y="604106"/>
                  <a:pt x="1624651" y="620083"/>
                  <a:pt x="1631852" y="633046"/>
                </a:cubicBezTo>
                <a:cubicBezTo>
                  <a:pt x="1648274" y="662605"/>
                  <a:pt x="1669366" y="689317"/>
                  <a:pt x="1688123" y="717453"/>
                </a:cubicBezTo>
                <a:cubicBezTo>
                  <a:pt x="1697501" y="731521"/>
                  <a:pt x="1701136" y="752095"/>
                  <a:pt x="1716258" y="759656"/>
                </a:cubicBezTo>
                <a:lnTo>
                  <a:pt x="1772529" y="787791"/>
                </a:lnTo>
                <a:cubicBezTo>
                  <a:pt x="1794523" y="721807"/>
                  <a:pt x="1805895" y="699325"/>
                  <a:pt x="1814732" y="633046"/>
                </a:cubicBezTo>
                <a:cubicBezTo>
                  <a:pt x="1820960" y="586334"/>
                  <a:pt x="1822135" y="539022"/>
                  <a:pt x="1828800" y="492370"/>
                </a:cubicBezTo>
                <a:cubicBezTo>
                  <a:pt x="1833217" y="461451"/>
                  <a:pt x="1846912" y="423963"/>
                  <a:pt x="1856935" y="393896"/>
                </a:cubicBezTo>
                <a:cubicBezTo>
                  <a:pt x="1861624" y="347004"/>
                  <a:pt x="1864775" y="299932"/>
                  <a:pt x="1871003" y="253219"/>
                </a:cubicBezTo>
                <a:cubicBezTo>
                  <a:pt x="1874163" y="229518"/>
                  <a:pt x="1866399" y="197817"/>
                  <a:pt x="1885070" y="182880"/>
                </a:cubicBezTo>
                <a:cubicBezTo>
                  <a:pt x="1900167" y="170802"/>
                  <a:pt x="1922584" y="192259"/>
                  <a:pt x="1941341" y="196948"/>
                </a:cubicBezTo>
                <a:cubicBezTo>
                  <a:pt x="1950719" y="220394"/>
                  <a:pt x="1956947" y="245361"/>
                  <a:pt x="1969476" y="267286"/>
                </a:cubicBezTo>
                <a:cubicBezTo>
                  <a:pt x="1976057" y="278802"/>
                  <a:pt x="1990788" y="284049"/>
                  <a:pt x="1997612" y="295422"/>
                </a:cubicBezTo>
                <a:cubicBezTo>
                  <a:pt x="2005241" y="308137"/>
                  <a:pt x="2004479" y="324662"/>
                  <a:pt x="2011680" y="337625"/>
                </a:cubicBezTo>
                <a:cubicBezTo>
                  <a:pt x="2028102" y="367184"/>
                  <a:pt x="2057257" y="389952"/>
                  <a:pt x="2067950" y="422031"/>
                </a:cubicBezTo>
                <a:cubicBezTo>
                  <a:pt x="2103500" y="528680"/>
                  <a:pt x="2078292" y="482711"/>
                  <a:pt x="2138289" y="562708"/>
                </a:cubicBezTo>
                <a:cubicBezTo>
                  <a:pt x="2172983" y="701492"/>
                  <a:pt x="2126741" y="557531"/>
                  <a:pt x="2180492" y="647114"/>
                </a:cubicBezTo>
                <a:cubicBezTo>
                  <a:pt x="2188121" y="659829"/>
                  <a:pt x="2188719" y="675687"/>
                  <a:pt x="2194560" y="689317"/>
                </a:cubicBezTo>
                <a:cubicBezTo>
                  <a:pt x="2202821" y="708592"/>
                  <a:pt x="2214434" y="726313"/>
                  <a:pt x="2222695" y="745588"/>
                </a:cubicBezTo>
                <a:cubicBezTo>
                  <a:pt x="2228536" y="759218"/>
                  <a:pt x="2225184" y="778528"/>
                  <a:pt x="2236763" y="787791"/>
                </a:cubicBezTo>
                <a:cubicBezTo>
                  <a:pt x="2251860" y="799869"/>
                  <a:pt x="2274276" y="797170"/>
                  <a:pt x="2293033" y="801859"/>
                </a:cubicBezTo>
                <a:cubicBezTo>
                  <a:pt x="2302412" y="773724"/>
                  <a:pt x="2313976" y="746225"/>
                  <a:pt x="2321169" y="717453"/>
                </a:cubicBezTo>
                <a:cubicBezTo>
                  <a:pt x="2328087" y="689781"/>
                  <a:pt x="2327731" y="660565"/>
                  <a:pt x="2335236" y="633046"/>
                </a:cubicBezTo>
                <a:cubicBezTo>
                  <a:pt x="2341880" y="608684"/>
                  <a:pt x="2355386" y="586664"/>
                  <a:pt x="2363372" y="562708"/>
                </a:cubicBezTo>
                <a:cubicBezTo>
                  <a:pt x="2393654" y="471865"/>
                  <a:pt x="2356123" y="538413"/>
                  <a:pt x="2405575" y="464234"/>
                </a:cubicBezTo>
                <a:cubicBezTo>
                  <a:pt x="2424332" y="478302"/>
                  <a:pt x="2446836" y="488425"/>
                  <a:pt x="2461846" y="506437"/>
                </a:cubicBezTo>
                <a:cubicBezTo>
                  <a:pt x="2471339" y="517829"/>
                  <a:pt x="2468556" y="535765"/>
                  <a:pt x="2475913" y="548640"/>
                </a:cubicBezTo>
                <a:cubicBezTo>
                  <a:pt x="2487545" y="568997"/>
                  <a:pt x="2504048" y="586154"/>
                  <a:pt x="2518116" y="604911"/>
                </a:cubicBezTo>
                <a:cubicBezTo>
                  <a:pt x="2563404" y="740773"/>
                  <a:pt x="2490778" y="529532"/>
                  <a:pt x="2560320" y="703385"/>
                </a:cubicBezTo>
                <a:cubicBezTo>
                  <a:pt x="2602934" y="809919"/>
                  <a:pt x="2558573" y="767870"/>
                  <a:pt x="2630658" y="815926"/>
                </a:cubicBezTo>
                <a:cubicBezTo>
                  <a:pt x="2635347" y="801858"/>
                  <a:pt x="2638094" y="786986"/>
                  <a:pt x="2644726" y="773723"/>
                </a:cubicBezTo>
                <a:cubicBezTo>
                  <a:pt x="2655013" y="753149"/>
                  <a:pt x="2705502" y="687999"/>
                  <a:pt x="2715064" y="675250"/>
                </a:cubicBezTo>
                <a:cubicBezTo>
                  <a:pt x="2729132" y="633047"/>
                  <a:pt x="2737372" y="588429"/>
                  <a:pt x="2757267" y="548640"/>
                </a:cubicBezTo>
                <a:cubicBezTo>
                  <a:pt x="2766646" y="529883"/>
                  <a:pt x="2777615" y="511841"/>
                  <a:pt x="2785403" y="492370"/>
                </a:cubicBezTo>
                <a:cubicBezTo>
                  <a:pt x="2796418" y="464834"/>
                  <a:pt x="2804160" y="436099"/>
                  <a:pt x="2813538" y="407963"/>
                </a:cubicBezTo>
                <a:cubicBezTo>
                  <a:pt x="2818227" y="393895"/>
                  <a:pt x="2820974" y="379023"/>
                  <a:pt x="2827606" y="365760"/>
                </a:cubicBezTo>
                <a:cubicBezTo>
                  <a:pt x="2836984" y="347003"/>
                  <a:pt x="2848378" y="329125"/>
                  <a:pt x="2855741" y="309490"/>
                </a:cubicBezTo>
                <a:cubicBezTo>
                  <a:pt x="2886853" y="226524"/>
                  <a:pt x="2846652" y="276377"/>
                  <a:pt x="2897944" y="225083"/>
                </a:cubicBezTo>
                <a:cubicBezTo>
                  <a:pt x="2907323" y="234462"/>
                  <a:pt x="2918723" y="242183"/>
                  <a:pt x="2926080" y="253219"/>
                </a:cubicBezTo>
                <a:cubicBezTo>
                  <a:pt x="2953678" y="294617"/>
                  <a:pt x="2967099" y="348143"/>
                  <a:pt x="2982350" y="393896"/>
                </a:cubicBezTo>
                <a:cubicBezTo>
                  <a:pt x="2987039" y="407964"/>
                  <a:pt x="2993510" y="421558"/>
                  <a:pt x="2996418" y="436099"/>
                </a:cubicBezTo>
                <a:cubicBezTo>
                  <a:pt x="3001107" y="459545"/>
                  <a:pt x="3004195" y="483369"/>
                  <a:pt x="3010486" y="506437"/>
                </a:cubicBezTo>
                <a:cubicBezTo>
                  <a:pt x="3018289" y="535049"/>
                  <a:pt x="3038621" y="590843"/>
                  <a:pt x="3038621" y="590843"/>
                </a:cubicBezTo>
                <a:cubicBezTo>
                  <a:pt x="3043310" y="618979"/>
                  <a:pt x="3044493" y="647929"/>
                  <a:pt x="3052689" y="675250"/>
                </a:cubicBezTo>
                <a:cubicBezTo>
                  <a:pt x="3058715" y="695336"/>
                  <a:pt x="3073461" y="711885"/>
                  <a:pt x="3080824" y="731520"/>
                </a:cubicBezTo>
                <a:cubicBezTo>
                  <a:pt x="3087613" y="749623"/>
                  <a:pt x="3089336" y="769272"/>
                  <a:pt x="3094892" y="787791"/>
                </a:cubicBezTo>
                <a:cubicBezTo>
                  <a:pt x="3103414" y="816197"/>
                  <a:pt x="3115834" y="843425"/>
                  <a:pt x="3123027" y="872197"/>
                </a:cubicBezTo>
                <a:cubicBezTo>
                  <a:pt x="3172540" y="1070249"/>
                  <a:pt x="3110915" y="878066"/>
                  <a:pt x="3151163" y="998806"/>
                </a:cubicBezTo>
                <a:cubicBezTo>
                  <a:pt x="3160541" y="980049"/>
                  <a:pt x="3173272" y="962622"/>
                  <a:pt x="3179298" y="942536"/>
                </a:cubicBezTo>
                <a:cubicBezTo>
                  <a:pt x="3214116" y="826477"/>
                  <a:pt x="3164563" y="886934"/>
                  <a:pt x="3221501" y="829994"/>
                </a:cubicBezTo>
                <a:cubicBezTo>
                  <a:pt x="3226190" y="815926"/>
                  <a:pt x="3231973" y="802177"/>
                  <a:pt x="3235569" y="787791"/>
                </a:cubicBezTo>
                <a:cubicBezTo>
                  <a:pt x="3241368" y="764595"/>
                  <a:pt x="3241241" y="739841"/>
                  <a:pt x="3249636" y="717453"/>
                </a:cubicBezTo>
                <a:cubicBezTo>
                  <a:pt x="3255573" y="701622"/>
                  <a:pt x="3268393" y="689318"/>
                  <a:pt x="3277772" y="675250"/>
                </a:cubicBezTo>
                <a:cubicBezTo>
                  <a:pt x="3282461" y="656493"/>
                  <a:pt x="3273498" y="625093"/>
                  <a:pt x="3291840" y="618979"/>
                </a:cubicBezTo>
                <a:cubicBezTo>
                  <a:pt x="3307880" y="613632"/>
                  <a:pt x="3312414" y="646060"/>
                  <a:pt x="3319975" y="661182"/>
                </a:cubicBezTo>
                <a:cubicBezTo>
                  <a:pt x="3326607" y="674445"/>
                  <a:pt x="3328202" y="689755"/>
                  <a:pt x="3334043" y="703385"/>
                </a:cubicBezTo>
                <a:cubicBezTo>
                  <a:pt x="3342304" y="722660"/>
                  <a:pt x="3353917" y="740381"/>
                  <a:pt x="3362178" y="759656"/>
                </a:cubicBezTo>
                <a:cubicBezTo>
                  <a:pt x="3397123" y="841194"/>
                  <a:pt x="3350314" y="762960"/>
                  <a:pt x="3404381" y="844062"/>
                </a:cubicBezTo>
                <a:cubicBezTo>
                  <a:pt x="3409070" y="862819"/>
                  <a:pt x="3406371" y="885236"/>
                  <a:pt x="3418449" y="900333"/>
                </a:cubicBezTo>
                <a:cubicBezTo>
                  <a:pt x="3427712" y="911912"/>
                  <a:pt x="3450167" y="924885"/>
                  <a:pt x="3460652" y="914400"/>
                </a:cubicBezTo>
                <a:cubicBezTo>
                  <a:pt x="3477559" y="897493"/>
                  <a:pt x="3468429" y="867130"/>
                  <a:pt x="3474720" y="844062"/>
                </a:cubicBezTo>
                <a:cubicBezTo>
                  <a:pt x="3482523" y="815450"/>
                  <a:pt x="3495662" y="788428"/>
                  <a:pt x="3502855" y="759656"/>
                </a:cubicBezTo>
                <a:cubicBezTo>
                  <a:pt x="3520520" y="688999"/>
                  <a:pt x="3510809" y="721727"/>
                  <a:pt x="3530990" y="661182"/>
                </a:cubicBezTo>
                <a:cubicBezTo>
                  <a:pt x="3549747" y="665871"/>
                  <a:pt x="3571174" y="664525"/>
                  <a:pt x="3587261" y="675250"/>
                </a:cubicBezTo>
                <a:cubicBezTo>
                  <a:pt x="3602172" y="685191"/>
                  <a:pt x="3638665" y="763990"/>
                  <a:pt x="3643532" y="773723"/>
                </a:cubicBezTo>
                <a:cubicBezTo>
                  <a:pt x="3648221" y="750277"/>
                  <a:pt x="3651309" y="726453"/>
                  <a:pt x="3657600" y="703385"/>
                </a:cubicBezTo>
                <a:cubicBezTo>
                  <a:pt x="3665403" y="674773"/>
                  <a:pt x="3680859" y="648233"/>
                  <a:pt x="3685735" y="618979"/>
                </a:cubicBezTo>
                <a:cubicBezTo>
                  <a:pt x="3703734" y="510988"/>
                  <a:pt x="3694209" y="562543"/>
                  <a:pt x="3713870" y="464234"/>
                </a:cubicBezTo>
                <a:cubicBezTo>
                  <a:pt x="3732627" y="473613"/>
                  <a:pt x="3754219" y="478722"/>
                  <a:pt x="3770141" y="492370"/>
                </a:cubicBezTo>
                <a:cubicBezTo>
                  <a:pt x="3787943" y="507628"/>
                  <a:pt x="3797334" y="530628"/>
                  <a:pt x="3812344" y="548640"/>
                </a:cubicBezTo>
                <a:cubicBezTo>
                  <a:pt x="3845056" y="587894"/>
                  <a:pt x="3842529" y="566807"/>
                  <a:pt x="3868615" y="618979"/>
                </a:cubicBezTo>
                <a:cubicBezTo>
                  <a:pt x="3875247" y="632242"/>
                  <a:pt x="3875326" y="648307"/>
                  <a:pt x="3882683" y="661182"/>
                </a:cubicBezTo>
                <a:cubicBezTo>
                  <a:pt x="3894316" y="681539"/>
                  <a:pt x="3912460" y="697571"/>
                  <a:pt x="3924886" y="717453"/>
                </a:cubicBezTo>
                <a:cubicBezTo>
                  <a:pt x="3936000" y="735236"/>
                  <a:pt x="3942617" y="755515"/>
                  <a:pt x="3953021" y="773723"/>
                </a:cubicBezTo>
                <a:cubicBezTo>
                  <a:pt x="3961409" y="788403"/>
                  <a:pt x="3971778" y="801858"/>
                  <a:pt x="3981156" y="815926"/>
                </a:cubicBezTo>
                <a:cubicBezTo>
                  <a:pt x="3990535" y="801858"/>
                  <a:pt x="4002632" y="789263"/>
                  <a:pt x="4009292" y="773723"/>
                </a:cubicBezTo>
                <a:cubicBezTo>
                  <a:pt x="4016908" y="755952"/>
                  <a:pt x="4017804" y="735972"/>
                  <a:pt x="4023360" y="717453"/>
                </a:cubicBezTo>
                <a:cubicBezTo>
                  <a:pt x="4031882" y="689046"/>
                  <a:pt x="4040481" y="660582"/>
                  <a:pt x="4051495" y="633046"/>
                </a:cubicBezTo>
                <a:cubicBezTo>
                  <a:pt x="4060873" y="609600"/>
                  <a:pt x="4072374" y="586895"/>
                  <a:pt x="4079630" y="562708"/>
                </a:cubicBezTo>
                <a:cubicBezTo>
                  <a:pt x="4086501" y="539806"/>
                  <a:pt x="4087899" y="515566"/>
                  <a:pt x="4093698" y="492370"/>
                </a:cubicBezTo>
                <a:cubicBezTo>
                  <a:pt x="4097295" y="477984"/>
                  <a:pt x="4103692" y="464424"/>
                  <a:pt x="4107766" y="450166"/>
                </a:cubicBezTo>
                <a:cubicBezTo>
                  <a:pt x="4113077" y="431576"/>
                  <a:pt x="4113187" y="411189"/>
                  <a:pt x="4121833" y="393896"/>
                </a:cubicBezTo>
                <a:cubicBezTo>
                  <a:pt x="4127765" y="382033"/>
                  <a:pt x="4140590" y="375139"/>
                  <a:pt x="4149969" y="365760"/>
                </a:cubicBezTo>
                <a:cubicBezTo>
                  <a:pt x="4164037" y="370449"/>
                  <a:pt x="4181687" y="369343"/>
                  <a:pt x="4192172" y="379828"/>
                </a:cubicBezTo>
                <a:cubicBezTo>
                  <a:pt x="4258925" y="446581"/>
                  <a:pt x="4258366" y="499784"/>
                  <a:pt x="4276578" y="590843"/>
                </a:cubicBezTo>
                <a:cubicBezTo>
                  <a:pt x="4282172" y="618813"/>
                  <a:pt x="4285957" y="647114"/>
                  <a:pt x="4290646" y="675250"/>
                </a:cubicBezTo>
                <a:cubicBezTo>
                  <a:pt x="4300024" y="661182"/>
                  <a:pt x="4312844" y="648877"/>
                  <a:pt x="4318781" y="633046"/>
                </a:cubicBezTo>
                <a:cubicBezTo>
                  <a:pt x="4327176" y="610658"/>
                  <a:pt x="4327050" y="585904"/>
                  <a:pt x="4332849" y="562708"/>
                </a:cubicBezTo>
                <a:cubicBezTo>
                  <a:pt x="4336445" y="548322"/>
                  <a:pt x="4343320" y="534891"/>
                  <a:pt x="4346916" y="520505"/>
                </a:cubicBezTo>
                <a:cubicBezTo>
                  <a:pt x="4352585" y="497828"/>
                  <a:pt x="4360435" y="434274"/>
                  <a:pt x="4375052" y="407963"/>
                </a:cubicBezTo>
                <a:cubicBezTo>
                  <a:pt x="4391474" y="378404"/>
                  <a:pt x="4399244" y="334250"/>
                  <a:pt x="4431323" y="323557"/>
                </a:cubicBezTo>
                <a:lnTo>
                  <a:pt x="4473526" y="309490"/>
                </a:lnTo>
                <a:cubicBezTo>
                  <a:pt x="4528478" y="254536"/>
                  <a:pt x="4470819" y="303809"/>
                  <a:pt x="4543864" y="267286"/>
                </a:cubicBezTo>
                <a:cubicBezTo>
                  <a:pt x="4676744" y="200846"/>
                  <a:pt x="4561242" y="242736"/>
                  <a:pt x="4656406" y="211016"/>
                </a:cubicBezTo>
                <a:cubicBezTo>
                  <a:pt x="4661095" y="234462"/>
                  <a:pt x="4668769" y="257504"/>
                  <a:pt x="4670473" y="281354"/>
                </a:cubicBezTo>
                <a:cubicBezTo>
                  <a:pt x="4678164" y="389034"/>
                  <a:pt x="4648611" y="503111"/>
                  <a:pt x="4684541" y="604911"/>
                </a:cubicBezTo>
                <a:cubicBezTo>
                  <a:pt x="4696730" y="639447"/>
                  <a:pt x="4732395" y="549414"/>
                  <a:pt x="4754880" y="520505"/>
                </a:cubicBezTo>
                <a:cubicBezTo>
                  <a:pt x="4765260" y="507159"/>
                  <a:pt x="4774054" y="492639"/>
                  <a:pt x="4783015" y="478302"/>
                </a:cubicBezTo>
                <a:cubicBezTo>
                  <a:pt x="4797507" y="455115"/>
                  <a:pt x="4807424" y="428723"/>
                  <a:pt x="4825218" y="407963"/>
                </a:cubicBezTo>
                <a:cubicBezTo>
                  <a:pt x="4836221" y="395126"/>
                  <a:pt x="4853353" y="389206"/>
                  <a:pt x="4867421" y="379828"/>
                </a:cubicBezTo>
                <a:cubicBezTo>
                  <a:pt x="4890867" y="393896"/>
                  <a:pt x="4918426" y="402697"/>
                  <a:pt x="4937760" y="422031"/>
                </a:cubicBezTo>
                <a:cubicBezTo>
                  <a:pt x="4961670" y="445941"/>
                  <a:pt x="4994030" y="506437"/>
                  <a:pt x="4994030" y="506437"/>
                </a:cubicBezTo>
                <a:cubicBezTo>
                  <a:pt x="5008098" y="501748"/>
                  <a:pt x="5023723" y="484409"/>
                  <a:pt x="5036233" y="492370"/>
                </a:cubicBezTo>
                <a:cubicBezTo>
                  <a:pt x="5315777" y="670261"/>
                  <a:pt x="5247821" y="644987"/>
                  <a:pt x="5401993" y="829994"/>
                </a:cubicBezTo>
                <a:cubicBezTo>
                  <a:pt x="5414729" y="845278"/>
                  <a:pt x="5430128" y="858129"/>
                  <a:pt x="5444196" y="872197"/>
                </a:cubicBezTo>
                <a:cubicBezTo>
                  <a:pt x="5552858" y="799758"/>
                  <a:pt x="5500177" y="847070"/>
                  <a:pt x="5570806" y="604911"/>
                </a:cubicBezTo>
                <a:cubicBezTo>
                  <a:pt x="5610195" y="469861"/>
                  <a:pt x="5552048" y="539261"/>
                  <a:pt x="5613009" y="478302"/>
                </a:cubicBezTo>
                <a:cubicBezTo>
                  <a:pt x="5627077" y="482991"/>
                  <a:pt x="5644727" y="481885"/>
                  <a:pt x="5655212" y="492370"/>
                </a:cubicBezTo>
                <a:cubicBezTo>
                  <a:pt x="5665697" y="502855"/>
                  <a:pt x="5662648" y="521310"/>
                  <a:pt x="5669280" y="534573"/>
                </a:cubicBezTo>
                <a:cubicBezTo>
                  <a:pt x="5676841" y="549695"/>
                  <a:pt x="5689854" y="561654"/>
                  <a:pt x="5697415" y="576776"/>
                </a:cubicBezTo>
                <a:cubicBezTo>
                  <a:pt x="5704047" y="590039"/>
                  <a:pt x="5705642" y="605349"/>
                  <a:pt x="5711483" y="618979"/>
                </a:cubicBezTo>
                <a:cubicBezTo>
                  <a:pt x="5719744" y="638254"/>
                  <a:pt x="5730240" y="656493"/>
                  <a:pt x="5739618" y="675250"/>
                </a:cubicBezTo>
                <a:cubicBezTo>
                  <a:pt x="5744307" y="656493"/>
                  <a:pt x="5751936" y="638234"/>
                  <a:pt x="5753686" y="618979"/>
                </a:cubicBezTo>
                <a:cubicBezTo>
                  <a:pt x="5761339" y="534790"/>
                  <a:pt x="5729947" y="441372"/>
                  <a:pt x="5767753" y="365760"/>
                </a:cubicBezTo>
                <a:cubicBezTo>
                  <a:pt x="5782875" y="335515"/>
                  <a:pt x="5824024" y="403274"/>
                  <a:pt x="5852160" y="422031"/>
                </a:cubicBezTo>
                <a:cubicBezTo>
                  <a:pt x="5870917" y="450166"/>
                  <a:pt x="5892399" y="476664"/>
                  <a:pt x="5908430" y="506437"/>
                </a:cubicBezTo>
                <a:cubicBezTo>
                  <a:pt x="5966666" y="614590"/>
                  <a:pt x="5942824" y="659575"/>
                  <a:pt x="5964701" y="506437"/>
                </a:cubicBezTo>
                <a:cubicBezTo>
                  <a:pt x="5992836" y="511126"/>
                  <a:pt x="6022400" y="510490"/>
                  <a:pt x="6049107" y="520505"/>
                </a:cubicBezTo>
                <a:cubicBezTo>
                  <a:pt x="6087664" y="534964"/>
                  <a:pt x="6078764" y="575638"/>
                  <a:pt x="6091310" y="604911"/>
                </a:cubicBezTo>
                <a:cubicBezTo>
                  <a:pt x="6097970" y="620451"/>
                  <a:pt x="6110067" y="633046"/>
                  <a:pt x="6119446" y="647114"/>
                </a:cubicBezTo>
                <a:cubicBezTo>
                  <a:pt x="6133514" y="628357"/>
                  <a:pt x="6151164" y="611814"/>
                  <a:pt x="6161649" y="590843"/>
                </a:cubicBezTo>
                <a:cubicBezTo>
                  <a:pt x="6170295" y="573550"/>
                  <a:pt x="6168536" y="552524"/>
                  <a:pt x="6175716" y="534573"/>
                </a:cubicBezTo>
                <a:cubicBezTo>
                  <a:pt x="6187399" y="505366"/>
                  <a:pt x="6203852" y="478302"/>
                  <a:pt x="6217920" y="450166"/>
                </a:cubicBezTo>
                <a:cubicBezTo>
                  <a:pt x="6222609" y="407963"/>
                  <a:pt x="6209482" y="359565"/>
                  <a:pt x="6231987" y="323557"/>
                </a:cubicBezTo>
                <a:cubicBezTo>
                  <a:pt x="6242234" y="307162"/>
                  <a:pt x="6273405" y="325247"/>
                  <a:pt x="6288258" y="337625"/>
                </a:cubicBezTo>
                <a:cubicBezTo>
                  <a:pt x="6304368" y="351050"/>
                  <a:pt x="6306209" y="375564"/>
                  <a:pt x="6316393" y="393896"/>
                </a:cubicBezTo>
                <a:cubicBezTo>
                  <a:pt x="6344672" y="444799"/>
                  <a:pt x="6357418" y="462466"/>
                  <a:pt x="6386732" y="506437"/>
                </a:cubicBezTo>
                <a:cubicBezTo>
                  <a:pt x="6396110" y="478302"/>
                  <a:pt x="6404732" y="449903"/>
                  <a:pt x="6414867" y="422031"/>
                </a:cubicBezTo>
                <a:cubicBezTo>
                  <a:pt x="6423497" y="398299"/>
                  <a:pt x="6418722" y="344756"/>
                  <a:pt x="6443003" y="351693"/>
                </a:cubicBezTo>
                <a:cubicBezTo>
                  <a:pt x="6481789" y="362775"/>
                  <a:pt x="6490966" y="416603"/>
                  <a:pt x="6513341" y="450166"/>
                </a:cubicBezTo>
                <a:cubicBezTo>
                  <a:pt x="6552264" y="508551"/>
                  <a:pt x="6565708" y="540833"/>
                  <a:pt x="6597747" y="604911"/>
                </a:cubicBezTo>
                <a:cubicBezTo>
                  <a:pt x="6599667" y="593391"/>
                  <a:pt x="6625235" y="420396"/>
                  <a:pt x="6639950" y="422031"/>
                </a:cubicBezTo>
                <a:cubicBezTo>
                  <a:pt x="6689492" y="427536"/>
                  <a:pt x="6705599" y="497059"/>
                  <a:pt x="6738424" y="534573"/>
                </a:cubicBezTo>
                <a:cubicBezTo>
                  <a:pt x="6752492" y="567397"/>
                  <a:pt x="6768423" y="599484"/>
                  <a:pt x="6780627" y="633046"/>
                </a:cubicBezTo>
                <a:cubicBezTo>
                  <a:pt x="6787234" y="651216"/>
                  <a:pt x="6775938" y="684628"/>
                  <a:pt x="6794695" y="689317"/>
                </a:cubicBezTo>
                <a:cubicBezTo>
                  <a:pt x="6813996" y="694142"/>
                  <a:pt x="6819625" y="656985"/>
                  <a:pt x="6836898" y="647114"/>
                </a:cubicBezTo>
                <a:cubicBezTo>
                  <a:pt x="6853685" y="637521"/>
                  <a:pt x="6874412" y="637735"/>
                  <a:pt x="6893169" y="633046"/>
                </a:cubicBezTo>
                <a:cubicBezTo>
                  <a:pt x="6902547" y="647114"/>
                  <a:pt x="6906182" y="682811"/>
                  <a:pt x="6921304" y="675250"/>
                </a:cubicBezTo>
                <a:cubicBezTo>
                  <a:pt x="6951549" y="660128"/>
                  <a:pt x="6977575" y="590843"/>
                  <a:pt x="6977575" y="590843"/>
                </a:cubicBezTo>
                <a:cubicBezTo>
                  <a:pt x="7010400" y="628357"/>
                  <a:pt x="7045252" y="664189"/>
                  <a:pt x="7076049" y="703385"/>
                </a:cubicBezTo>
                <a:cubicBezTo>
                  <a:pt x="7096940" y="729974"/>
                  <a:pt x="7112929" y="760089"/>
                  <a:pt x="7132320" y="787791"/>
                </a:cubicBezTo>
                <a:cubicBezTo>
                  <a:pt x="7145766" y="806999"/>
                  <a:pt x="7160455" y="825305"/>
                  <a:pt x="7174523" y="844062"/>
                </a:cubicBezTo>
                <a:cubicBezTo>
                  <a:pt x="7237072" y="687687"/>
                  <a:pt x="7202778" y="745407"/>
                  <a:pt x="7258929" y="661182"/>
                </a:cubicBezTo>
                <a:cubicBezTo>
                  <a:pt x="7272997" y="670560"/>
                  <a:pt x="7290570" y="676115"/>
                  <a:pt x="7301132" y="689317"/>
                </a:cubicBezTo>
                <a:cubicBezTo>
                  <a:pt x="7310395" y="700896"/>
                  <a:pt x="7308569" y="744783"/>
                  <a:pt x="7315200" y="731520"/>
                </a:cubicBezTo>
                <a:cubicBezTo>
                  <a:pt x="7410855" y="540206"/>
                  <a:pt x="7273935" y="688376"/>
                  <a:pt x="7357403" y="604911"/>
                </a:cubicBezTo>
                <a:cubicBezTo>
                  <a:pt x="7404295" y="647114"/>
                  <a:pt x="7437783" y="712967"/>
                  <a:pt x="7498080" y="731520"/>
                </a:cubicBezTo>
                <a:cubicBezTo>
                  <a:pt x="7524213" y="739561"/>
                  <a:pt x="7527004" y="685084"/>
                  <a:pt x="7540283" y="661182"/>
                </a:cubicBezTo>
                <a:cubicBezTo>
                  <a:pt x="7586574" y="577857"/>
                  <a:pt x="7544805" y="628524"/>
                  <a:pt x="7610621" y="562708"/>
                </a:cubicBezTo>
                <a:cubicBezTo>
                  <a:pt x="7629378" y="572086"/>
                  <a:pt x="7652519" y="575572"/>
                  <a:pt x="7666892" y="590843"/>
                </a:cubicBezTo>
                <a:cubicBezTo>
                  <a:pt x="7723341" y="650820"/>
                  <a:pt x="7814717" y="773876"/>
                  <a:pt x="7877907" y="858130"/>
                </a:cubicBezTo>
                <a:cubicBezTo>
                  <a:pt x="7902829" y="758445"/>
                  <a:pt x="7879089" y="831819"/>
                  <a:pt x="7948246" y="703385"/>
                </a:cubicBezTo>
                <a:cubicBezTo>
                  <a:pt x="7986279" y="632753"/>
                  <a:pt x="8000647" y="580645"/>
                  <a:pt x="8060787" y="520505"/>
                </a:cubicBezTo>
                <a:cubicBezTo>
                  <a:pt x="8071272" y="510020"/>
                  <a:pt x="8088922" y="511126"/>
                  <a:pt x="8102990" y="506437"/>
                </a:cubicBezTo>
                <a:cubicBezTo>
                  <a:pt x="8126436" y="520505"/>
                  <a:pt x="8154936" y="528408"/>
                  <a:pt x="8173329" y="548640"/>
                </a:cubicBezTo>
                <a:cubicBezTo>
                  <a:pt x="8227148" y="607841"/>
                  <a:pt x="8244306" y="662780"/>
                  <a:pt x="8271803" y="731520"/>
                </a:cubicBezTo>
                <a:cubicBezTo>
                  <a:pt x="8276492" y="708074"/>
                  <a:pt x="8277699" y="683653"/>
                  <a:pt x="8285870" y="661182"/>
                </a:cubicBezTo>
                <a:cubicBezTo>
                  <a:pt x="8305776" y="606440"/>
                  <a:pt x="8326672" y="578877"/>
                  <a:pt x="8356209" y="534573"/>
                </a:cubicBezTo>
                <a:cubicBezTo>
                  <a:pt x="8374966" y="553330"/>
                  <a:pt x="8395012" y="570880"/>
                  <a:pt x="8412480" y="590843"/>
                </a:cubicBezTo>
                <a:cubicBezTo>
                  <a:pt x="8439968" y="622258"/>
                  <a:pt x="8478913" y="681506"/>
                  <a:pt x="8496886" y="717453"/>
                </a:cubicBezTo>
                <a:cubicBezTo>
                  <a:pt x="8503517" y="730716"/>
                  <a:pt x="8506264" y="745588"/>
                  <a:pt x="8510953" y="759656"/>
                </a:cubicBezTo>
                <a:cubicBezTo>
                  <a:pt x="8520332" y="740899"/>
                  <a:pt x="8530572" y="722549"/>
                  <a:pt x="8539089" y="703385"/>
                </a:cubicBezTo>
                <a:cubicBezTo>
                  <a:pt x="8549345" y="680309"/>
                  <a:pt x="8546213" y="647054"/>
                  <a:pt x="8567224" y="633046"/>
                </a:cubicBezTo>
                <a:cubicBezTo>
                  <a:pt x="8583311" y="622321"/>
                  <a:pt x="8604738" y="642425"/>
                  <a:pt x="8623495" y="647114"/>
                </a:cubicBezTo>
                <a:cubicBezTo>
                  <a:pt x="8642252" y="670560"/>
                  <a:pt x="8654783" y="700798"/>
                  <a:pt x="8679766" y="717453"/>
                </a:cubicBezTo>
                <a:cubicBezTo>
                  <a:pt x="8785391" y="787869"/>
                  <a:pt x="8793523" y="642356"/>
                  <a:pt x="8834510" y="576776"/>
                </a:cubicBezTo>
                <a:cubicBezTo>
                  <a:pt x="8850424" y="551314"/>
                  <a:pt x="8872024" y="529883"/>
                  <a:pt x="8890781" y="506437"/>
                </a:cubicBezTo>
                <a:cubicBezTo>
                  <a:pt x="8909538" y="515816"/>
                  <a:pt x="8936647" y="516365"/>
                  <a:pt x="8947052" y="534573"/>
                </a:cubicBezTo>
                <a:cubicBezTo>
                  <a:pt x="9033749" y="686293"/>
                  <a:pt x="9042816" y="734752"/>
                  <a:pt x="9073661" y="858130"/>
                </a:cubicBezTo>
                <a:cubicBezTo>
                  <a:pt x="9097107" y="844062"/>
                  <a:pt x="9128833" y="838677"/>
                  <a:pt x="9144000" y="815926"/>
                </a:cubicBezTo>
                <a:cubicBezTo>
                  <a:pt x="9170382" y="776353"/>
                  <a:pt x="9184947" y="686676"/>
                  <a:pt x="9200270" y="633046"/>
                </a:cubicBezTo>
                <a:cubicBezTo>
                  <a:pt x="9204344" y="618788"/>
                  <a:pt x="9207706" y="604106"/>
                  <a:pt x="9214338" y="590843"/>
                </a:cubicBezTo>
                <a:cubicBezTo>
                  <a:pt x="9221899" y="575721"/>
                  <a:pt x="9233095" y="562708"/>
                  <a:pt x="9242473" y="548640"/>
                </a:cubicBezTo>
                <a:cubicBezTo>
                  <a:pt x="9300384" y="606551"/>
                  <a:pt x="9325033" y="625682"/>
                  <a:pt x="9369083" y="717453"/>
                </a:cubicBezTo>
                <a:cubicBezTo>
                  <a:pt x="9403758" y="789692"/>
                  <a:pt x="9422670" y="868570"/>
                  <a:pt x="9453489" y="942536"/>
                </a:cubicBezTo>
                <a:cubicBezTo>
                  <a:pt x="9469620" y="981251"/>
                  <a:pt x="9491003" y="1017563"/>
                  <a:pt x="9509760" y="1055077"/>
                </a:cubicBezTo>
                <a:cubicBezTo>
                  <a:pt x="9514449" y="1036320"/>
                  <a:pt x="9520264" y="1017809"/>
                  <a:pt x="9523827" y="998806"/>
                </a:cubicBezTo>
                <a:cubicBezTo>
                  <a:pt x="9534340" y="942736"/>
                  <a:pt x="9530776" y="882961"/>
                  <a:pt x="9551963" y="829994"/>
                </a:cubicBezTo>
                <a:cubicBezTo>
                  <a:pt x="9590253" y="734269"/>
                  <a:pt x="9567106" y="781310"/>
                  <a:pt x="9622301" y="689317"/>
                </a:cubicBezTo>
                <a:cubicBezTo>
                  <a:pt x="9631679" y="698696"/>
                  <a:pt x="9642478" y="706842"/>
                  <a:pt x="9650436" y="717453"/>
                </a:cubicBezTo>
                <a:cubicBezTo>
                  <a:pt x="9701364" y="785358"/>
                  <a:pt x="9702112" y="792670"/>
                  <a:pt x="9734843" y="858130"/>
                </a:cubicBezTo>
                <a:cubicBezTo>
                  <a:pt x="9748911" y="825305"/>
                  <a:pt x="9764507" y="793094"/>
                  <a:pt x="9777046" y="759656"/>
                </a:cubicBezTo>
                <a:cubicBezTo>
                  <a:pt x="9792666" y="718002"/>
                  <a:pt x="9804443" y="674996"/>
                  <a:pt x="9819249" y="633046"/>
                </a:cubicBezTo>
                <a:cubicBezTo>
                  <a:pt x="9832583" y="595265"/>
                  <a:pt x="9847384" y="558019"/>
                  <a:pt x="9861452" y="520505"/>
                </a:cubicBezTo>
                <a:cubicBezTo>
                  <a:pt x="9898966" y="539262"/>
                  <a:pt x="9945652" y="545859"/>
                  <a:pt x="9973993" y="576776"/>
                </a:cubicBezTo>
                <a:cubicBezTo>
                  <a:pt x="10105349" y="720073"/>
                  <a:pt x="10133963" y="784174"/>
                  <a:pt x="10199076" y="914400"/>
                </a:cubicBezTo>
                <a:cubicBezTo>
                  <a:pt x="10243198" y="576139"/>
                  <a:pt x="10206887" y="694028"/>
                  <a:pt x="10255347" y="548640"/>
                </a:cubicBezTo>
                <a:cubicBezTo>
                  <a:pt x="10274104" y="553329"/>
                  <a:pt x="10299830" y="547383"/>
                  <a:pt x="10311618" y="562708"/>
                </a:cubicBezTo>
                <a:cubicBezTo>
                  <a:pt x="10349976" y="612574"/>
                  <a:pt x="10396024" y="731520"/>
                  <a:pt x="10396024" y="731520"/>
                </a:cubicBezTo>
                <a:cubicBezTo>
                  <a:pt x="10410092" y="722142"/>
                  <a:pt x="10428849" y="717453"/>
                  <a:pt x="10438227" y="703385"/>
                </a:cubicBezTo>
                <a:cubicBezTo>
                  <a:pt x="10505184" y="602950"/>
                  <a:pt x="10447253" y="611242"/>
                  <a:pt x="10536701" y="534573"/>
                </a:cubicBezTo>
                <a:cubicBezTo>
                  <a:pt x="10547960" y="524923"/>
                  <a:pt x="10564836" y="525194"/>
                  <a:pt x="10578904" y="520505"/>
                </a:cubicBezTo>
                <a:cubicBezTo>
                  <a:pt x="10607039" y="572087"/>
                  <a:pt x="10633520" y="624606"/>
                  <a:pt x="10663310" y="675250"/>
                </a:cubicBezTo>
                <a:cubicBezTo>
                  <a:pt x="10680455" y="704396"/>
                  <a:pt x="10685766" y="759656"/>
                  <a:pt x="10719581" y="759656"/>
                </a:cubicBezTo>
                <a:cubicBezTo>
                  <a:pt x="10749238" y="759656"/>
                  <a:pt x="10737303" y="703019"/>
                  <a:pt x="10747716" y="675250"/>
                </a:cubicBezTo>
                <a:cubicBezTo>
                  <a:pt x="10798679" y="539347"/>
                  <a:pt x="10791983" y="558581"/>
                  <a:pt x="10846190" y="450166"/>
                </a:cubicBezTo>
                <a:cubicBezTo>
                  <a:pt x="10869636" y="459545"/>
                  <a:pt x="10898673" y="460446"/>
                  <a:pt x="10916529" y="478302"/>
                </a:cubicBezTo>
                <a:cubicBezTo>
                  <a:pt x="10978953" y="540726"/>
                  <a:pt x="10968997" y="575633"/>
                  <a:pt x="10986867" y="647114"/>
                </a:cubicBezTo>
                <a:cubicBezTo>
                  <a:pt x="10990463" y="661500"/>
                  <a:pt x="10996246" y="675249"/>
                  <a:pt x="11000935" y="689317"/>
                </a:cubicBezTo>
                <a:cubicBezTo>
                  <a:pt x="11006037" y="628100"/>
                  <a:pt x="11016105" y="479271"/>
                  <a:pt x="11029070" y="407963"/>
                </a:cubicBezTo>
                <a:cubicBezTo>
                  <a:pt x="11031723" y="393374"/>
                  <a:pt x="11038449" y="379828"/>
                  <a:pt x="11043138" y="365760"/>
                </a:cubicBezTo>
                <a:cubicBezTo>
                  <a:pt x="11061895" y="375139"/>
                  <a:pt x="11085761" y="377974"/>
                  <a:pt x="11099409" y="393896"/>
                </a:cubicBezTo>
                <a:cubicBezTo>
                  <a:pt x="11115843" y="413069"/>
                  <a:pt x="11119559" y="440278"/>
                  <a:pt x="11127544" y="464234"/>
                </a:cubicBezTo>
                <a:cubicBezTo>
                  <a:pt x="11153575" y="542325"/>
                  <a:pt x="11155061" y="559611"/>
                  <a:pt x="11169747" y="633046"/>
                </a:cubicBezTo>
                <a:cubicBezTo>
                  <a:pt x="11179126" y="581465"/>
                  <a:pt x="11185168" y="529164"/>
                  <a:pt x="11197883" y="478302"/>
                </a:cubicBezTo>
                <a:cubicBezTo>
                  <a:pt x="11204008" y="453804"/>
                  <a:pt x="11201019" y="411534"/>
                  <a:pt x="11226018" y="407963"/>
                </a:cubicBezTo>
                <a:cubicBezTo>
                  <a:pt x="11255742" y="403717"/>
                  <a:pt x="11274038" y="444148"/>
                  <a:pt x="11296356" y="464234"/>
                </a:cubicBezTo>
                <a:cubicBezTo>
                  <a:pt x="11373781" y="533917"/>
                  <a:pt x="11356763" y="514708"/>
                  <a:pt x="11394830" y="590843"/>
                </a:cubicBezTo>
                <a:cubicBezTo>
                  <a:pt x="11413587" y="525194"/>
                  <a:pt x="11404965" y="444226"/>
                  <a:pt x="11451101" y="393896"/>
                </a:cubicBezTo>
                <a:cubicBezTo>
                  <a:pt x="11474169" y="368731"/>
                  <a:pt x="11520626" y="403938"/>
                  <a:pt x="11549575" y="422031"/>
                </a:cubicBezTo>
                <a:cubicBezTo>
                  <a:pt x="11562150" y="429890"/>
                  <a:pt x="11556286" y="451359"/>
                  <a:pt x="11563643" y="464234"/>
                </a:cubicBezTo>
                <a:cubicBezTo>
                  <a:pt x="11575276" y="484591"/>
                  <a:pt x="11591778" y="501748"/>
                  <a:pt x="11605846" y="520505"/>
                </a:cubicBezTo>
                <a:cubicBezTo>
                  <a:pt x="11615224" y="548640"/>
                  <a:pt x="11605209" y="612104"/>
                  <a:pt x="11633981" y="604911"/>
                </a:cubicBezTo>
                <a:cubicBezTo>
                  <a:pt x="11667100" y="596631"/>
                  <a:pt x="11650634" y="538586"/>
                  <a:pt x="11662116" y="506437"/>
                </a:cubicBezTo>
                <a:cubicBezTo>
                  <a:pt x="11674127" y="472805"/>
                  <a:pt x="11690252" y="440788"/>
                  <a:pt x="11704320" y="407963"/>
                </a:cubicBezTo>
                <a:cubicBezTo>
                  <a:pt x="11727766" y="412652"/>
                  <a:pt x="11759257" y="403742"/>
                  <a:pt x="11774658" y="422031"/>
                </a:cubicBezTo>
                <a:cubicBezTo>
                  <a:pt x="11838376" y="497696"/>
                  <a:pt x="11929403" y="675250"/>
                  <a:pt x="11929403" y="675250"/>
                </a:cubicBezTo>
                <a:cubicBezTo>
                  <a:pt x="11943471" y="633047"/>
                  <a:pt x="11954496" y="589704"/>
                  <a:pt x="11971606" y="548640"/>
                </a:cubicBezTo>
                <a:cubicBezTo>
                  <a:pt x="11978109" y="533033"/>
                  <a:pt x="11983236" y="502769"/>
                  <a:pt x="11999741" y="506437"/>
                </a:cubicBezTo>
                <a:cubicBezTo>
                  <a:pt x="12085627" y="525523"/>
                  <a:pt x="12159038" y="663665"/>
                  <a:pt x="12196689" y="717453"/>
                </a:cubicBezTo>
                <a:cubicBezTo>
                  <a:pt x="12201378" y="740899"/>
                  <a:pt x="12210756" y="763881"/>
                  <a:pt x="12210756" y="787791"/>
                </a:cubicBezTo>
                <a:cubicBezTo>
                  <a:pt x="12210756" y="802620"/>
                  <a:pt x="12211509" y="829483"/>
                  <a:pt x="12196689" y="829994"/>
                </a:cubicBezTo>
                <a:cubicBezTo>
                  <a:pt x="12065134" y="834530"/>
                  <a:pt x="11934092" y="811237"/>
                  <a:pt x="11802793" y="801859"/>
                </a:cubicBezTo>
                <a:cubicBezTo>
                  <a:pt x="11774658" y="769034"/>
                  <a:pt x="11742800" y="739065"/>
                  <a:pt x="11718387" y="703385"/>
                </a:cubicBezTo>
                <a:cubicBezTo>
                  <a:pt x="11681601" y="649621"/>
                  <a:pt x="11619913" y="534573"/>
                  <a:pt x="11619913" y="534573"/>
                </a:cubicBezTo>
                <a:cubicBezTo>
                  <a:pt x="11615224" y="567397"/>
                  <a:pt x="11622905" y="604614"/>
                  <a:pt x="11605846" y="633046"/>
                </a:cubicBezTo>
                <a:cubicBezTo>
                  <a:pt x="11599022" y="644419"/>
                  <a:pt x="11583641" y="616774"/>
                  <a:pt x="11577710" y="604911"/>
                </a:cubicBezTo>
                <a:cubicBezTo>
                  <a:pt x="11569063" y="587618"/>
                  <a:pt x="11568332" y="567397"/>
                  <a:pt x="11563643" y="548640"/>
                </a:cubicBezTo>
                <a:cubicBezTo>
                  <a:pt x="11295595" y="816688"/>
                  <a:pt x="11417191" y="748477"/>
                  <a:pt x="11254153" y="829994"/>
                </a:cubicBezTo>
                <a:cubicBezTo>
                  <a:pt x="11211950" y="769034"/>
                  <a:pt x="11162800" y="712338"/>
                  <a:pt x="11127544" y="647114"/>
                </a:cubicBezTo>
                <a:cubicBezTo>
                  <a:pt x="11068676" y="538207"/>
                  <a:pt x="10972800" y="309490"/>
                  <a:pt x="10972800" y="309490"/>
                </a:cubicBezTo>
                <a:cubicBezTo>
                  <a:pt x="10950963" y="385920"/>
                  <a:pt x="10900060" y="581578"/>
                  <a:pt x="10860258" y="661182"/>
                </a:cubicBezTo>
                <a:cubicBezTo>
                  <a:pt x="10842218" y="697262"/>
                  <a:pt x="10813366" y="726831"/>
                  <a:pt x="10789920" y="759656"/>
                </a:cubicBezTo>
                <a:cubicBezTo>
                  <a:pt x="10448839" y="285108"/>
                  <a:pt x="10581802" y="453790"/>
                  <a:pt x="10410092" y="239151"/>
                </a:cubicBezTo>
                <a:cubicBezTo>
                  <a:pt x="10391335" y="262597"/>
                  <a:pt x="10367249" y="282634"/>
                  <a:pt x="10353821" y="309490"/>
                </a:cubicBezTo>
                <a:cubicBezTo>
                  <a:pt x="10308709" y="399714"/>
                  <a:pt x="10280385" y="532527"/>
                  <a:pt x="10213144" y="618979"/>
                </a:cubicBezTo>
                <a:cubicBezTo>
                  <a:pt x="10202764" y="632325"/>
                  <a:pt x="10185009" y="637736"/>
                  <a:pt x="10170941" y="647114"/>
                </a:cubicBezTo>
                <a:cubicBezTo>
                  <a:pt x="10095913" y="590843"/>
                  <a:pt x="10012174" y="544618"/>
                  <a:pt x="9945858" y="478302"/>
                </a:cubicBezTo>
                <a:cubicBezTo>
                  <a:pt x="9846939" y="379383"/>
                  <a:pt x="9678572" y="154745"/>
                  <a:pt x="9678572" y="154745"/>
                </a:cubicBezTo>
                <a:cubicBezTo>
                  <a:pt x="9597644" y="235670"/>
                  <a:pt x="9726359" y="95444"/>
                  <a:pt x="9636369" y="295422"/>
                </a:cubicBezTo>
                <a:cubicBezTo>
                  <a:pt x="9635224" y="297967"/>
                  <a:pt x="9469129" y="552470"/>
                  <a:pt x="9439421" y="576776"/>
                </a:cubicBezTo>
                <a:cubicBezTo>
                  <a:pt x="9420915" y="591917"/>
                  <a:pt x="9392529" y="586154"/>
                  <a:pt x="9369083" y="590843"/>
                </a:cubicBezTo>
                <a:cubicBezTo>
                  <a:pt x="9326880" y="543951"/>
                  <a:pt x="9294156" y="486344"/>
                  <a:pt x="9242473" y="450166"/>
                </a:cubicBezTo>
                <a:cubicBezTo>
                  <a:pt x="9230325" y="441662"/>
                  <a:pt x="9243120" y="494209"/>
                  <a:pt x="9228406" y="492370"/>
                </a:cubicBezTo>
                <a:cubicBezTo>
                  <a:pt x="9190892" y="487681"/>
                  <a:pt x="9162757" y="454856"/>
                  <a:pt x="9129932" y="436099"/>
                </a:cubicBezTo>
                <a:cubicBezTo>
                  <a:pt x="9073661" y="361071"/>
                  <a:pt x="9052503" y="232104"/>
                  <a:pt x="8961120" y="211016"/>
                </a:cubicBezTo>
                <a:cubicBezTo>
                  <a:pt x="8901546" y="197268"/>
                  <a:pt x="8959043" y="333943"/>
                  <a:pt x="8947052" y="393896"/>
                </a:cubicBezTo>
                <a:cubicBezTo>
                  <a:pt x="8935419" y="452059"/>
                  <a:pt x="8909538" y="506437"/>
                  <a:pt x="8890781" y="562708"/>
                </a:cubicBezTo>
                <a:lnTo>
                  <a:pt x="8876713" y="604911"/>
                </a:lnTo>
                <a:cubicBezTo>
                  <a:pt x="8815753" y="558019"/>
                  <a:pt x="8751713" y="514879"/>
                  <a:pt x="8693833" y="464234"/>
                </a:cubicBezTo>
                <a:cubicBezTo>
                  <a:pt x="8638935" y="416198"/>
                  <a:pt x="8599785" y="349954"/>
                  <a:pt x="8539089" y="309490"/>
                </a:cubicBezTo>
                <a:cubicBezTo>
                  <a:pt x="8523002" y="298765"/>
                  <a:pt x="8501575" y="318868"/>
                  <a:pt x="8482818" y="323557"/>
                </a:cubicBezTo>
                <a:cubicBezTo>
                  <a:pt x="8473440" y="337625"/>
                  <a:pt x="8463071" y="351080"/>
                  <a:pt x="8454683" y="365760"/>
                </a:cubicBezTo>
                <a:cubicBezTo>
                  <a:pt x="8444278" y="383968"/>
                  <a:pt x="8446892" y="416945"/>
                  <a:pt x="8426547" y="422031"/>
                </a:cubicBezTo>
                <a:cubicBezTo>
                  <a:pt x="8397775" y="429224"/>
                  <a:pt x="8370276" y="403274"/>
                  <a:pt x="8342141" y="393896"/>
                </a:cubicBezTo>
                <a:cubicBezTo>
                  <a:pt x="8323384" y="365761"/>
                  <a:pt x="8305027" y="281625"/>
                  <a:pt x="8285870" y="309490"/>
                </a:cubicBezTo>
                <a:cubicBezTo>
                  <a:pt x="8224538" y="398700"/>
                  <a:pt x="8247447" y="528902"/>
                  <a:pt x="8187396" y="618979"/>
                </a:cubicBezTo>
                <a:lnTo>
                  <a:pt x="8159261" y="661182"/>
                </a:lnTo>
                <a:cubicBezTo>
                  <a:pt x="8131126" y="637736"/>
                  <a:pt x="8110386" y="581960"/>
                  <a:pt x="8074855" y="590843"/>
                </a:cubicBezTo>
                <a:cubicBezTo>
                  <a:pt x="8059216" y="594753"/>
                  <a:pt x="8035344" y="757570"/>
                  <a:pt x="8032652" y="773723"/>
                </a:cubicBezTo>
                <a:cubicBezTo>
                  <a:pt x="7990449" y="764345"/>
                  <a:pt x="7947985" y="756073"/>
                  <a:pt x="7906043" y="745588"/>
                </a:cubicBezTo>
                <a:cubicBezTo>
                  <a:pt x="7891657" y="741992"/>
                  <a:pt x="7878381" y="728612"/>
                  <a:pt x="7863840" y="731520"/>
                </a:cubicBezTo>
                <a:cubicBezTo>
                  <a:pt x="7850834" y="734121"/>
                  <a:pt x="7845083" y="750277"/>
                  <a:pt x="7835704" y="759656"/>
                </a:cubicBezTo>
                <a:cubicBezTo>
                  <a:pt x="7793501" y="722142"/>
                  <a:pt x="7747250" y="688738"/>
                  <a:pt x="7709095" y="647114"/>
                </a:cubicBezTo>
                <a:cubicBezTo>
                  <a:pt x="7694925" y="631655"/>
                  <a:pt x="7701720" y="587877"/>
                  <a:pt x="7680960" y="590843"/>
                </a:cubicBezTo>
                <a:cubicBezTo>
                  <a:pt x="7648135" y="595532"/>
                  <a:pt x="7640727" y="647287"/>
                  <a:pt x="7610621" y="661182"/>
                </a:cubicBezTo>
                <a:cubicBezTo>
                  <a:pt x="7576295" y="677025"/>
                  <a:pt x="7535594" y="670561"/>
                  <a:pt x="7498080" y="675250"/>
                </a:cubicBezTo>
                <a:cubicBezTo>
                  <a:pt x="7474634" y="656493"/>
                  <a:pt x="7455339" y="607151"/>
                  <a:pt x="7427741" y="618979"/>
                </a:cubicBezTo>
                <a:cubicBezTo>
                  <a:pt x="7396363" y="632427"/>
                  <a:pt x="7405897" y="683900"/>
                  <a:pt x="7399606" y="717453"/>
                </a:cubicBezTo>
                <a:cubicBezTo>
                  <a:pt x="7391781" y="759188"/>
                  <a:pt x="7392519" y="802177"/>
                  <a:pt x="7385538" y="844062"/>
                </a:cubicBezTo>
                <a:cubicBezTo>
                  <a:pt x="7383100" y="858689"/>
                  <a:pt x="7381955" y="875780"/>
                  <a:pt x="7371470" y="886265"/>
                </a:cubicBezTo>
                <a:cubicBezTo>
                  <a:pt x="7360985" y="896750"/>
                  <a:pt x="7343335" y="895644"/>
                  <a:pt x="7329267" y="900333"/>
                </a:cubicBezTo>
                <a:cubicBezTo>
                  <a:pt x="7258093" y="686812"/>
                  <a:pt x="7278898" y="672499"/>
                  <a:pt x="7258929" y="872197"/>
                </a:cubicBezTo>
                <a:cubicBezTo>
                  <a:pt x="7230794" y="862819"/>
                  <a:pt x="7202929" y="852584"/>
                  <a:pt x="7174523" y="844062"/>
                </a:cubicBezTo>
                <a:cubicBezTo>
                  <a:pt x="7156004" y="838506"/>
                  <a:pt x="7136771" y="824438"/>
                  <a:pt x="7118252" y="829994"/>
                </a:cubicBezTo>
                <a:cubicBezTo>
                  <a:pt x="7085864" y="839711"/>
                  <a:pt x="7061981" y="867508"/>
                  <a:pt x="7033846" y="886265"/>
                </a:cubicBezTo>
                <a:cubicBezTo>
                  <a:pt x="6986954" y="862819"/>
                  <a:pt x="6935447" y="846930"/>
                  <a:pt x="6893169" y="815926"/>
                </a:cubicBezTo>
                <a:cubicBezTo>
                  <a:pt x="6863635" y="794268"/>
                  <a:pt x="6858956" y="725499"/>
                  <a:pt x="6822830" y="731520"/>
                </a:cubicBezTo>
                <a:cubicBezTo>
                  <a:pt x="6773661" y="739715"/>
                  <a:pt x="6757181" y="806548"/>
                  <a:pt x="6724356" y="844062"/>
                </a:cubicBezTo>
                <a:cubicBezTo>
                  <a:pt x="6719667" y="862819"/>
                  <a:pt x="6720792" y="916565"/>
                  <a:pt x="6710289" y="900333"/>
                </a:cubicBezTo>
                <a:cubicBezTo>
                  <a:pt x="6651037" y="808762"/>
                  <a:pt x="6569612" y="604911"/>
                  <a:pt x="6569612" y="604911"/>
                </a:cubicBezTo>
                <a:cubicBezTo>
                  <a:pt x="6557938" y="628258"/>
                  <a:pt x="6502180" y="745588"/>
                  <a:pt x="6485206" y="745588"/>
                </a:cubicBezTo>
                <a:cubicBezTo>
                  <a:pt x="6427762" y="745588"/>
                  <a:pt x="6363872" y="649459"/>
                  <a:pt x="6330461" y="604911"/>
                </a:cubicBezTo>
                <a:cubicBezTo>
                  <a:pt x="6302326" y="665871"/>
                  <a:pt x="6309152" y="764846"/>
                  <a:pt x="6246055" y="787791"/>
                </a:cubicBezTo>
                <a:cubicBezTo>
                  <a:pt x="6104882" y="839127"/>
                  <a:pt x="6210527" y="556744"/>
                  <a:pt x="6161649" y="703385"/>
                </a:cubicBezTo>
                <a:cubicBezTo>
                  <a:pt x="6156960" y="778413"/>
                  <a:pt x="6155451" y="853707"/>
                  <a:pt x="6147581" y="928468"/>
                </a:cubicBezTo>
                <a:cubicBezTo>
                  <a:pt x="6146029" y="943215"/>
                  <a:pt x="6144535" y="980591"/>
                  <a:pt x="6133513" y="970671"/>
                </a:cubicBezTo>
                <a:cubicBezTo>
                  <a:pt x="6081231" y="923617"/>
                  <a:pt x="6050844" y="856784"/>
                  <a:pt x="6006904" y="801859"/>
                </a:cubicBezTo>
                <a:cubicBezTo>
                  <a:pt x="5860601" y="618980"/>
                  <a:pt x="5914503" y="660541"/>
                  <a:pt x="5809956" y="590843"/>
                </a:cubicBezTo>
                <a:cubicBezTo>
                  <a:pt x="5808724" y="591459"/>
                  <a:pt x="5725285" y="636497"/>
                  <a:pt x="5711483" y="633046"/>
                </a:cubicBezTo>
                <a:cubicBezTo>
                  <a:pt x="5684957" y="626414"/>
                  <a:pt x="5665600" y="603071"/>
                  <a:pt x="5641144" y="590843"/>
                </a:cubicBezTo>
                <a:cubicBezTo>
                  <a:pt x="5627881" y="584212"/>
                  <a:pt x="5613009" y="581465"/>
                  <a:pt x="5598941" y="576776"/>
                </a:cubicBezTo>
                <a:cubicBezTo>
                  <a:pt x="5595712" y="579359"/>
                  <a:pt x="5473792" y="682043"/>
                  <a:pt x="5458264" y="675250"/>
                </a:cubicBezTo>
                <a:cubicBezTo>
                  <a:pt x="5333723" y="620764"/>
                  <a:pt x="5291716" y="513326"/>
                  <a:pt x="5233181" y="407963"/>
                </a:cubicBezTo>
                <a:lnTo>
                  <a:pt x="5092504" y="759656"/>
                </a:lnTo>
                <a:lnTo>
                  <a:pt x="5064369" y="829994"/>
                </a:lnTo>
                <a:cubicBezTo>
                  <a:pt x="5036234" y="792480"/>
                  <a:pt x="5003738" y="757871"/>
                  <a:pt x="4979963" y="717453"/>
                </a:cubicBezTo>
                <a:cubicBezTo>
                  <a:pt x="4956547" y="677646"/>
                  <a:pt x="4956349" y="623500"/>
                  <a:pt x="4923692" y="590843"/>
                </a:cubicBezTo>
                <a:cubicBezTo>
                  <a:pt x="4911737" y="578888"/>
                  <a:pt x="4904935" y="618978"/>
                  <a:pt x="4895556" y="633046"/>
                </a:cubicBezTo>
                <a:cubicBezTo>
                  <a:pt x="4886178" y="675249"/>
                  <a:pt x="4877906" y="717714"/>
                  <a:pt x="4867421" y="759656"/>
                </a:cubicBezTo>
                <a:cubicBezTo>
                  <a:pt x="4863825" y="774042"/>
                  <a:pt x="4863003" y="813118"/>
                  <a:pt x="4853353" y="801859"/>
                </a:cubicBezTo>
                <a:cubicBezTo>
                  <a:pt x="4819234" y="762053"/>
                  <a:pt x="4808281" y="707120"/>
                  <a:pt x="4783015" y="661182"/>
                </a:cubicBezTo>
                <a:cubicBezTo>
                  <a:pt x="4708679" y="526025"/>
                  <a:pt x="4733181" y="555075"/>
                  <a:pt x="4670473" y="492370"/>
                </a:cubicBezTo>
                <a:cubicBezTo>
                  <a:pt x="4641366" y="579692"/>
                  <a:pt x="4638219" y="602396"/>
                  <a:pt x="4586067" y="689317"/>
                </a:cubicBezTo>
                <a:cubicBezTo>
                  <a:pt x="4579243" y="700690"/>
                  <a:pt x="4567310" y="708074"/>
                  <a:pt x="4557932" y="717453"/>
                </a:cubicBezTo>
                <a:cubicBezTo>
                  <a:pt x="4546044" y="693677"/>
                  <a:pt x="4495489" y="577741"/>
                  <a:pt x="4459458" y="590843"/>
                </a:cubicBezTo>
                <a:cubicBezTo>
                  <a:pt x="4428336" y="602160"/>
                  <a:pt x="4353869" y="759819"/>
                  <a:pt x="4332849" y="801859"/>
                </a:cubicBezTo>
                <a:cubicBezTo>
                  <a:pt x="4318781" y="797170"/>
                  <a:pt x="4299482" y="799700"/>
                  <a:pt x="4290646" y="787791"/>
                </a:cubicBezTo>
                <a:cubicBezTo>
                  <a:pt x="4189905" y="652009"/>
                  <a:pt x="4009292" y="365760"/>
                  <a:pt x="4009292" y="365760"/>
                </a:cubicBezTo>
                <a:cubicBezTo>
                  <a:pt x="3990535" y="398585"/>
                  <a:pt x="3967562" y="429336"/>
                  <a:pt x="3953021" y="464234"/>
                </a:cubicBezTo>
                <a:cubicBezTo>
                  <a:pt x="3914688" y="556232"/>
                  <a:pt x="3974881" y="522597"/>
                  <a:pt x="3896750" y="548640"/>
                </a:cubicBezTo>
                <a:cubicBezTo>
                  <a:pt x="3882682" y="511126"/>
                  <a:pt x="3871126" y="472573"/>
                  <a:pt x="3854547" y="436099"/>
                </a:cubicBezTo>
                <a:cubicBezTo>
                  <a:pt x="3847551" y="420707"/>
                  <a:pt x="3840910" y="385197"/>
                  <a:pt x="3826412" y="393896"/>
                </a:cubicBezTo>
                <a:cubicBezTo>
                  <a:pt x="3799439" y="410080"/>
                  <a:pt x="3795501" y="448942"/>
                  <a:pt x="3784209" y="478302"/>
                </a:cubicBezTo>
                <a:cubicBezTo>
                  <a:pt x="3699467" y="698629"/>
                  <a:pt x="3802573" y="483776"/>
                  <a:pt x="3727938" y="633046"/>
                </a:cubicBezTo>
                <a:cubicBezTo>
                  <a:pt x="3704492" y="618978"/>
                  <a:pt x="3676934" y="610177"/>
                  <a:pt x="3657600" y="590843"/>
                </a:cubicBezTo>
                <a:cubicBezTo>
                  <a:pt x="3638266" y="571509"/>
                  <a:pt x="3630563" y="497754"/>
                  <a:pt x="3615396" y="520505"/>
                </a:cubicBezTo>
                <a:cubicBezTo>
                  <a:pt x="3569304" y="589643"/>
                  <a:pt x="3573203" y="681474"/>
                  <a:pt x="3545058" y="759656"/>
                </a:cubicBezTo>
                <a:cubicBezTo>
                  <a:pt x="3530852" y="799118"/>
                  <a:pt x="3488787" y="872197"/>
                  <a:pt x="3488787" y="872197"/>
                </a:cubicBezTo>
                <a:cubicBezTo>
                  <a:pt x="3465341" y="834683"/>
                  <a:pt x="3437157" y="799744"/>
                  <a:pt x="3418449" y="759656"/>
                </a:cubicBezTo>
                <a:cubicBezTo>
                  <a:pt x="3404012" y="728721"/>
                  <a:pt x="3417624" y="681665"/>
                  <a:pt x="3390313" y="661182"/>
                </a:cubicBezTo>
                <a:cubicBezTo>
                  <a:pt x="3373536" y="648600"/>
                  <a:pt x="3369966" y="697982"/>
                  <a:pt x="3362178" y="717453"/>
                </a:cubicBezTo>
                <a:cubicBezTo>
                  <a:pt x="3309777" y="848456"/>
                  <a:pt x="3315527" y="833714"/>
                  <a:pt x="3291840" y="928468"/>
                </a:cubicBezTo>
                <a:cubicBezTo>
                  <a:pt x="3082052" y="557304"/>
                  <a:pt x="3172700" y="498678"/>
                  <a:pt x="3024553" y="745588"/>
                </a:cubicBezTo>
                <a:cubicBezTo>
                  <a:pt x="2987039" y="712763"/>
                  <a:pt x="2942809" y="686310"/>
                  <a:pt x="2912012" y="647114"/>
                </a:cubicBezTo>
                <a:cubicBezTo>
                  <a:pt x="2834256" y="548152"/>
                  <a:pt x="2908131" y="471996"/>
                  <a:pt x="2813538" y="661182"/>
                </a:cubicBezTo>
                <a:cubicBezTo>
                  <a:pt x="2804160" y="698696"/>
                  <a:pt x="2820945" y="788955"/>
                  <a:pt x="2785403" y="773723"/>
                </a:cubicBezTo>
                <a:cubicBezTo>
                  <a:pt x="2678988" y="728117"/>
                  <a:pt x="2737225" y="508178"/>
                  <a:pt x="2700996" y="689317"/>
                </a:cubicBezTo>
                <a:cubicBezTo>
                  <a:pt x="2674290" y="956391"/>
                  <a:pt x="2699381" y="818775"/>
                  <a:pt x="2644726" y="534573"/>
                </a:cubicBezTo>
                <a:cubicBezTo>
                  <a:pt x="2639957" y="509775"/>
                  <a:pt x="2625969" y="487680"/>
                  <a:pt x="2616590" y="464234"/>
                </a:cubicBezTo>
                <a:cubicBezTo>
                  <a:pt x="2607212" y="497059"/>
                  <a:pt x="2595860" y="529383"/>
                  <a:pt x="2588455" y="562708"/>
                </a:cubicBezTo>
                <a:cubicBezTo>
                  <a:pt x="2537144" y="793611"/>
                  <a:pt x="2582704" y="650302"/>
                  <a:pt x="2546252" y="759656"/>
                </a:cubicBezTo>
                <a:cubicBezTo>
                  <a:pt x="2518117" y="731521"/>
                  <a:pt x="2486106" y="706788"/>
                  <a:pt x="2461846" y="675250"/>
                </a:cubicBezTo>
                <a:cubicBezTo>
                  <a:pt x="2438795" y="645284"/>
                  <a:pt x="2441441" y="588732"/>
                  <a:pt x="2405575" y="576776"/>
                </a:cubicBezTo>
                <a:cubicBezTo>
                  <a:pt x="2381619" y="568790"/>
                  <a:pt x="2388022" y="624186"/>
                  <a:pt x="2377440" y="647114"/>
                </a:cubicBezTo>
                <a:cubicBezTo>
                  <a:pt x="2359864" y="685196"/>
                  <a:pt x="2341253" y="722835"/>
                  <a:pt x="2321169" y="759656"/>
                </a:cubicBezTo>
                <a:cubicBezTo>
                  <a:pt x="2313073" y="774499"/>
                  <a:pt x="2306236" y="791297"/>
                  <a:pt x="2293033" y="801859"/>
                </a:cubicBezTo>
                <a:cubicBezTo>
                  <a:pt x="2281454" y="811122"/>
                  <a:pt x="2264898" y="811237"/>
                  <a:pt x="2250830" y="815926"/>
                </a:cubicBezTo>
                <a:cubicBezTo>
                  <a:pt x="2227384" y="773723"/>
                  <a:pt x="2200304" y="733343"/>
                  <a:pt x="2180492" y="689317"/>
                </a:cubicBezTo>
                <a:cubicBezTo>
                  <a:pt x="2157969" y="639265"/>
                  <a:pt x="2176290" y="517217"/>
                  <a:pt x="2124221" y="534573"/>
                </a:cubicBezTo>
                <a:cubicBezTo>
                  <a:pt x="2058088" y="556617"/>
                  <a:pt x="2075927" y="665387"/>
                  <a:pt x="2053883" y="731520"/>
                </a:cubicBezTo>
                <a:cubicBezTo>
                  <a:pt x="2047769" y="749862"/>
                  <a:pt x="2044504" y="769034"/>
                  <a:pt x="2039815" y="787791"/>
                </a:cubicBezTo>
                <a:cubicBezTo>
                  <a:pt x="1997612" y="740899"/>
                  <a:pt x="1949384" y="698797"/>
                  <a:pt x="1913206" y="647114"/>
                </a:cubicBezTo>
                <a:cubicBezTo>
                  <a:pt x="1883141" y="604164"/>
                  <a:pt x="1891055" y="527089"/>
                  <a:pt x="1842867" y="506437"/>
                </a:cubicBezTo>
                <a:cubicBezTo>
                  <a:pt x="1811489" y="492989"/>
                  <a:pt x="1823012" y="571792"/>
                  <a:pt x="1814732" y="604911"/>
                </a:cubicBezTo>
                <a:cubicBezTo>
                  <a:pt x="1773365" y="770377"/>
                  <a:pt x="1813455" y="686754"/>
                  <a:pt x="1744393" y="801859"/>
                </a:cubicBezTo>
                <a:cubicBezTo>
                  <a:pt x="1730325" y="783102"/>
                  <a:pt x="1715196" y="765096"/>
                  <a:pt x="1702190" y="745588"/>
                </a:cubicBezTo>
                <a:cubicBezTo>
                  <a:pt x="1687023" y="722838"/>
                  <a:pt x="1686513" y="681882"/>
                  <a:pt x="1659987" y="675250"/>
                </a:cubicBezTo>
                <a:cubicBezTo>
                  <a:pt x="1641230" y="670561"/>
                  <a:pt x="1649712" y="712562"/>
                  <a:pt x="1645920" y="731520"/>
                </a:cubicBezTo>
                <a:cubicBezTo>
                  <a:pt x="1640326" y="759490"/>
                  <a:pt x="1636541" y="787791"/>
                  <a:pt x="1631852" y="815926"/>
                </a:cubicBezTo>
                <a:cubicBezTo>
                  <a:pt x="1613095" y="783102"/>
                  <a:pt x="1593372" y="750811"/>
                  <a:pt x="1575581" y="717453"/>
                </a:cubicBezTo>
                <a:cubicBezTo>
                  <a:pt x="1555844" y="680445"/>
                  <a:pt x="1561252" y="604911"/>
                  <a:pt x="1519310" y="604911"/>
                </a:cubicBezTo>
                <a:cubicBezTo>
                  <a:pt x="1469463" y="604911"/>
                  <a:pt x="1454367" y="680569"/>
                  <a:pt x="1420836" y="717453"/>
                </a:cubicBezTo>
                <a:cubicBezTo>
                  <a:pt x="1407453" y="732174"/>
                  <a:pt x="1392701" y="745588"/>
                  <a:pt x="1378633" y="759656"/>
                </a:cubicBezTo>
                <a:cubicBezTo>
                  <a:pt x="1364565" y="754967"/>
                  <a:pt x="1343062" y="758851"/>
                  <a:pt x="1336430" y="745588"/>
                </a:cubicBezTo>
                <a:cubicBezTo>
                  <a:pt x="1042513" y="157755"/>
                  <a:pt x="1285469" y="528471"/>
                  <a:pt x="1167618" y="351693"/>
                </a:cubicBezTo>
                <a:cubicBezTo>
                  <a:pt x="1139483" y="436099"/>
                  <a:pt x="1114886" y="521768"/>
                  <a:pt x="1083212" y="604911"/>
                </a:cubicBezTo>
                <a:cubicBezTo>
                  <a:pt x="1077193" y="620711"/>
                  <a:pt x="1071983" y="647114"/>
                  <a:pt x="1055076" y="647114"/>
                </a:cubicBezTo>
                <a:cubicBezTo>
                  <a:pt x="1040247" y="647114"/>
                  <a:pt x="1045698" y="618979"/>
                  <a:pt x="1041009" y="604911"/>
                </a:cubicBezTo>
                <a:cubicBezTo>
                  <a:pt x="978838" y="853595"/>
                  <a:pt x="1009314" y="918384"/>
                  <a:pt x="928467" y="689317"/>
                </a:cubicBezTo>
                <a:cubicBezTo>
                  <a:pt x="917105" y="657125"/>
                  <a:pt x="909710" y="623668"/>
                  <a:pt x="900332" y="590843"/>
                </a:cubicBezTo>
                <a:cubicBezTo>
                  <a:pt x="890953" y="642425"/>
                  <a:pt x="914138" y="714131"/>
                  <a:pt x="872196" y="745588"/>
                </a:cubicBezTo>
                <a:cubicBezTo>
                  <a:pt x="842897" y="767562"/>
                  <a:pt x="803592" y="708290"/>
                  <a:pt x="787790" y="675250"/>
                </a:cubicBezTo>
                <a:cubicBezTo>
                  <a:pt x="749994" y="596221"/>
                  <a:pt x="740898" y="506437"/>
                  <a:pt x="717452" y="422031"/>
                </a:cubicBezTo>
                <a:cubicBezTo>
                  <a:pt x="468971" y="728978"/>
                  <a:pt x="598496" y="677390"/>
                  <a:pt x="436098" y="731520"/>
                </a:cubicBezTo>
                <a:cubicBezTo>
                  <a:pt x="417341" y="787791"/>
                  <a:pt x="401325" y="845051"/>
                  <a:pt x="379827" y="900333"/>
                </a:cubicBezTo>
                <a:cubicBezTo>
                  <a:pt x="368426" y="929650"/>
                  <a:pt x="356803" y="1009672"/>
                  <a:pt x="337624" y="984739"/>
                </a:cubicBezTo>
                <a:cubicBezTo>
                  <a:pt x="296088" y="930742"/>
                  <a:pt x="190974" y="553654"/>
                  <a:pt x="168812" y="478302"/>
                </a:cubicBezTo>
                <a:cubicBezTo>
                  <a:pt x="159433" y="506437"/>
                  <a:pt x="151322" y="535028"/>
                  <a:pt x="140676" y="562708"/>
                </a:cubicBezTo>
                <a:cubicBezTo>
                  <a:pt x="94779" y="682040"/>
                  <a:pt x="98473" y="622256"/>
                  <a:pt x="98473" y="689317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BB7F846-07B5-4C6C-BF2F-2EC3737481DE}"/>
              </a:ext>
            </a:extLst>
          </p:cNvPr>
          <p:cNvSpPr/>
          <p:nvPr/>
        </p:nvSpPr>
        <p:spPr>
          <a:xfrm>
            <a:off x="103964" y="6207873"/>
            <a:ext cx="11921026" cy="377886"/>
          </a:xfrm>
          <a:custGeom>
            <a:avLst/>
            <a:gdLst>
              <a:gd name="connsiteX0" fmla="*/ 207202 w 12052199"/>
              <a:gd name="connsiteY0" fmla="*/ 154745 h 661182"/>
              <a:gd name="connsiteX1" fmla="*/ 221270 w 12052199"/>
              <a:gd name="connsiteY1" fmla="*/ 436099 h 661182"/>
              <a:gd name="connsiteX2" fmla="*/ 249406 w 12052199"/>
              <a:gd name="connsiteY2" fmla="*/ 407963 h 661182"/>
              <a:gd name="connsiteX3" fmla="*/ 277541 w 12052199"/>
              <a:gd name="connsiteY3" fmla="*/ 365760 h 661182"/>
              <a:gd name="connsiteX4" fmla="*/ 361947 w 12052199"/>
              <a:gd name="connsiteY4" fmla="*/ 323557 h 661182"/>
              <a:gd name="connsiteX5" fmla="*/ 404150 w 12052199"/>
              <a:gd name="connsiteY5" fmla="*/ 337625 h 661182"/>
              <a:gd name="connsiteX6" fmla="*/ 516692 w 12052199"/>
              <a:gd name="connsiteY6" fmla="*/ 281354 h 661182"/>
              <a:gd name="connsiteX7" fmla="*/ 587030 w 12052199"/>
              <a:gd name="connsiteY7" fmla="*/ 225083 h 661182"/>
              <a:gd name="connsiteX8" fmla="*/ 629233 w 12052199"/>
              <a:gd name="connsiteY8" fmla="*/ 196948 h 661182"/>
              <a:gd name="connsiteX9" fmla="*/ 699572 w 12052199"/>
              <a:gd name="connsiteY9" fmla="*/ 140677 h 661182"/>
              <a:gd name="connsiteX10" fmla="*/ 783978 w 12052199"/>
              <a:gd name="connsiteY10" fmla="*/ 239151 h 661182"/>
              <a:gd name="connsiteX11" fmla="*/ 812113 w 12052199"/>
              <a:gd name="connsiteY11" fmla="*/ 323557 h 661182"/>
              <a:gd name="connsiteX12" fmla="*/ 868384 w 12052199"/>
              <a:gd name="connsiteY12" fmla="*/ 267286 h 661182"/>
              <a:gd name="connsiteX13" fmla="*/ 882452 w 12052199"/>
              <a:gd name="connsiteY13" fmla="*/ 211015 h 661182"/>
              <a:gd name="connsiteX14" fmla="*/ 924655 w 12052199"/>
              <a:gd name="connsiteY14" fmla="*/ 112542 h 661182"/>
              <a:gd name="connsiteX15" fmla="*/ 980926 w 12052199"/>
              <a:gd name="connsiteY15" fmla="*/ 182880 h 661182"/>
              <a:gd name="connsiteX16" fmla="*/ 1023129 w 12052199"/>
              <a:gd name="connsiteY16" fmla="*/ 225083 h 661182"/>
              <a:gd name="connsiteX17" fmla="*/ 1051264 w 12052199"/>
              <a:gd name="connsiteY17" fmla="*/ 182880 h 661182"/>
              <a:gd name="connsiteX18" fmla="*/ 1107535 w 12052199"/>
              <a:gd name="connsiteY18" fmla="*/ 168812 h 661182"/>
              <a:gd name="connsiteX19" fmla="*/ 1149738 w 12052199"/>
              <a:gd name="connsiteY19" fmla="*/ 267286 h 661182"/>
              <a:gd name="connsiteX20" fmla="*/ 1206009 w 12052199"/>
              <a:gd name="connsiteY20" fmla="*/ 365760 h 661182"/>
              <a:gd name="connsiteX21" fmla="*/ 1220076 w 12052199"/>
              <a:gd name="connsiteY21" fmla="*/ 506437 h 661182"/>
              <a:gd name="connsiteX22" fmla="*/ 1234144 w 12052199"/>
              <a:gd name="connsiteY22" fmla="*/ 548640 h 661182"/>
              <a:gd name="connsiteX23" fmla="*/ 1346686 w 12052199"/>
              <a:gd name="connsiteY23" fmla="*/ 365760 h 661182"/>
              <a:gd name="connsiteX24" fmla="*/ 1402956 w 12052199"/>
              <a:gd name="connsiteY24" fmla="*/ 281354 h 661182"/>
              <a:gd name="connsiteX25" fmla="*/ 1431092 w 12052199"/>
              <a:gd name="connsiteY25" fmla="*/ 239151 h 661182"/>
              <a:gd name="connsiteX26" fmla="*/ 1445159 w 12052199"/>
              <a:gd name="connsiteY26" fmla="*/ 196948 h 661182"/>
              <a:gd name="connsiteX27" fmla="*/ 1487362 w 12052199"/>
              <a:gd name="connsiteY27" fmla="*/ 112542 h 661182"/>
              <a:gd name="connsiteX28" fmla="*/ 1529566 w 12052199"/>
              <a:gd name="connsiteY28" fmla="*/ 196948 h 661182"/>
              <a:gd name="connsiteX29" fmla="*/ 1543633 w 12052199"/>
              <a:gd name="connsiteY29" fmla="*/ 281354 h 661182"/>
              <a:gd name="connsiteX30" fmla="*/ 1557701 w 12052199"/>
              <a:gd name="connsiteY30" fmla="*/ 351692 h 661182"/>
              <a:gd name="connsiteX31" fmla="*/ 1599904 w 12052199"/>
              <a:gd name="connsiteY31" fmla="*/ 295422 h 661182"/>
              <a:gd name="connsiteX32" fmla="*/ 1628039 w 12052199"/>
              <a:gd name="connsiteY32" fmla="*/ 168812 h 661182"/>
              <a:gd name="connsiteX33" fmla="*/ 1754649 w 12052199"/>
              <a:gd name="connsiteY33" fmla="*/ 70339 h 661182"/>
              <a:gd name="connsiteX34" fmla="*/ 1839055 w 12052199"/>
              <a:gd name="connsiteY34" fmla="*/ 196948 h 661182"/>
              <a:gd name="connsiteX35" fmla="*/ 1881258 w 12052199"/>
              <a:gd name="connsiteY35" fmla="*/ 267286 h 661182"/>
              <a:gd name="connsiteX36" fmla="*/ 1923461 w 12052199"/>
              <a:gd name="connsiteY36" fmla="*/ 379828 h 661182"/>
              <a:gd name="connsiteX37" fmla="*/ 1965664 w 12052199"/>
              <a:gd name="connsiteY37" fmla="*/ 393895 h 661182"/>
              <a:gd name="connsiteX38" fmla="*/ 2036002 w 12052199"/>
              <a:gd name="connsiteY38" fmla="*/ 365760 h 661182"/>
              <a:gd name="connsiteX39" fmla="*/ 2514304 w 12052199"/>
              <a:gd name="connsiteY39" fmla="*/ 98474 h 661182"/>
              <a:gd name="connsiteX40" fmla="*/ 2598710 w 12052199"/>
              <a:gd name="connsiteY40" fmla="*/ 70339 h 661182"/>
              <a:gd name="connsiteX41" fmla="*/ 2669049 w 12052199"/>
              <a:gd name="connsiteY41" fmla="*/ 182880 h 661182"/>
              <a:gd name="connsiteX42" fmla="*/ 2683116 w 12052199"/>
              <a:gd name="connsiteY42" fmla="*/ 239151 h 661182"/>
              <a:gd name="connsiteX43" fmla="*/ 2725319 w 12052199"/>
              <a:gd name="connsiteY43" fmla="*/ 154745 h 661182"/>
              <a:gd name="connsiteX44" fmla="*/ 2739387 w 12052199"/>
              <a:gd name="connsiteY44" fmla="*/ 56271 h 661182"/>
              <a:gd name="connsiteX45" fmla="*/ 2795658 w 12052199"/>
              <a:gd name="connsiteY45" fmla="*/ 154745 h 661182"/>
              <a:gd name="connsiteX46" fmla="*/ 2823793 w 12052199"/>
              <a:gd name="connsiteY46" fmla="*/ 267286 h 661182"/>
              <a:gd name="connsiteX47" fmla="*/ 2851929 w 12052199"/>
              <a:gd name="connsiteY47" fmla="*/ 323557 h 661182"/>
              <a:gd name="connsiteX48" fmla="*/ 2894132 w 12052199"/>
              <a:gd name="connsiteY48" fmla="*/ 295422 h 661182"/>
              <a:gd name="connsiteX49" fmla="*/ 3020741 w 12052199"/>
              <a:gd name="connsiteY49" fmla="*/ 323557 h 661182"/>
              <a:gd name="connsiteX50" fmla="*/ 3062944 w 12052199"/>
              <a:gd name="connsiteY50" fmla="*/ 450166 h 661182"/>
              <a:gd name="connsiteX51" fmla="*/ 3133282 w 12052199"/>
              <a:gd name="connsiteY51" fmla="*/ 337625 h 661182"/>
              <a:gd name="connsiteX52" fmla="*/ 3175486 w 12052199"/>
              <a:gd name="connsiteY52" fmla="*/ 323557 h 661182"/>
              <a:gd name="connsiteX53" fmla="*/ 3231756 w 12052199"/>
              <a:gd name="connsiteY53" fmla="*/ 379828 h 661182"/>
              <a:gd name="connsiteX54" fmla="*/ 3344298 w 12052199"/>
              <a:gd name="connsiteY54" fmla="*/ 422031 h 661182"/>
              <a:gd name="connsiteX55" fmla="*/ 3541246 w 12052199"/>
              <a:gd name="connsiteY55" fmla="*/ 407963 h 661182"/>
              <a:gd name="connsiteX56" fmla="*/ 3597516 w 12052199"/>
              <a:gd name="connsiteY56" fmla="*/ 464234 h 661182"/>
              <a:gd name="connsiteX57" fmla="*/ 3681922 w 12052199"/>
              <a:gd name="connsiteY57" fmla="*/ 422031 h 661182"/>
              <a:gd name="connsiteX58" fmla="*/ 3752261 w 12052199"/>
              <a:gd name="connsiteY58" fmla="*/ 351692 h 661182"/>
              <a:gd name="connsiteX59" fmla="*/ 3822599 w 12052199"/>
              <a:gd name="connsiteY59" fmla="*/ 379828 h 661182"/>
              <a:gd name="connsiteX60" fmla="*/ 3864802 w 12052199"/>
              <a:gd name="connsiteY60" fmla="*/ 393895 h 661182"/>
              <a:gd name="connsiteX61" fmla="*/ 4019547 w 12052199"/>
              <a:gd name="connsiteY61" fmla="*/ 225083 h 661182"/>
              <a:gd name="connsiteX62" fmla="*/ 4089886 w 12052199"/>
              <a:gd name="connsiteY62" fmla="*/ 239151 h 661182"/>
              <a:gd name="connsiteX63" fmla="*/ 4146156 w 12052199"/>
              <a:gd name="connsiteY63" fmla="*/ 337625 h 661182"/>
              <a:gd name="connsiteX64" fmla="*/ 4160224 w 12052199"/>
              <a:gd name="connsiteY64" fmla="*/ 379828 h 661182"/>
              <a:gd name="connsiteX65" fmla="*/ 4230562 w 12052199"/>
              <a:gd name="connsiteY65" fmla="*/ 309489 h 661182"/>
              <a:gd name="connsiteX66" fmla="*/ 4286833 w 12052199"/>
              <a:gd name="connsiteY66" fmla="*/ 295422 h 661182"/>
              <a:gd name="connsiteX67" fmla="*/ 4357172 w 12052199"/>
              <a:gd name="connsiteY67" fmla="*/ 309489 h 661182"/>
              <a:gd name="connsiteX68" fmla="*/ 4399375 w 12052199"/>
              <a:gd name="connsiteY68" fmla="*/ 323557 h 661182"/>
              <a:gd name="connsiteX69" fmla="*/ 4779202 w 12052199"/>
              <a:gd name="connsiteY69" fmla="*/ 337625 h 661182"/>
              <a:gd name="connsiteX70" fmla="*/ 4849541 w 12052199"/>
              <a:gd name="connsiteY70" fmla="*/ 393895 h 661182"/>
              <a:gd name="connsiteX71" fmla="*/ 4877676 w 12052199"/>
              <a:gd name="connsiteY71" fmla="*/ 436099 h 661182"/>
              <a:gd name="connsiteX72" fmla="*/ 4933947 w 12052199"/>
              <a:gd name="connsiteY72" fmla="*/ 407963 h 661182"/>
              <a:gd name="connsiteX73" fmla="*/ 5032421 w 12052199"/>
              <a:gd name="connsiteY73" fmla="*/ 323557 h 661182"/>
              <a:gd name="connsiteX74" fmla="*/ 5074624 w 12052199"/>
              <a:gd name="connsiteY74" fmla="*/ 309489 h 661182"/>
              <a:gd name="connsiteX75" fmla="*/ 5144962 w 12052199"/>
              <a:gd name="connsiteY75" fmla="*/ 267286 h 661182"/>
              <a:gd name="connsiteX76" fmla="*/ 5201233 w 12052199"/>
              <a:gd name="connsiteY76" fmla="*/ 196948 h 661182"/>
              <a:gd name="connsiteX77" fmla="*/ 5229369 w 12052199"/>
              <a:gd name="connsiteY77" fmla="*/ 168812 h 661182"/>
              <a:gd name="connsiteX78" fmla="*/ 5299707 w 12052199"/>
              <a:gd name="connsiteY78" fmla="*/ 253219 h 661182"/>
              <a:gd name="connsiteX79" fmla="*/ 5313775 w 12052199"/>
              <a:gd name="connsiteY79" fmla="*/ 309489 h 661182"/>
              <a:gd name="connsiteX80" fmla="*/ 5327842 w 12052199"/>
              <a:gd name="connsiteY80" fmla="*/ 239151 h 661182"/>
              <a:gd name="connsiteX81" fmla="*/ 5384113 w 12052199"/>
              <a:gd name="connsiteY81" fmla="*/ 112542 h 661182"/>
              <a:gd name="connsiteX82" fmla="*/ 5426316 w 12052199"/>
              <a:gd name="connsiteY82" fmla="*/ 56271 h 661182"/>
              <a:gd name="connsiteX83" fmla="*/ 5510722 w 12052199"/>
              <a:gd name="connsiteY83" fmla="*/ 140677 h 661182"/>
              <a:gd name="connsiteX84" fmla="*/ 5595129 w 12052199"/>
              <a:gd name="connsiteY84" fmla="*/ 365760 h 661182"/>
              <a:gd name="connsiteX85" fmla="*/ 5778009 w 12052199"/>
              <a:gd name="connsiteY85" fmla="*/ 154745 h 661182"/>
              <a:gd name="connsiteX86" fmla="*/ 5862415 w 12052199"/>
              <a:gd name="connsiteY86" fmla="*/ 253219 h 661182"/>
              <a:gd name="connsiteX87" fmla="*/ 5918686 w 12052199"/>
              <a:gd name="connsiteY87" fmla="*/ 351692 h 661182"/>
              <a:gd name="connsiteX88" fmla="*/ 5960889 w 12052199"/>
              <a:gd name="connsiteY88" fmla="*/ 407963 h 661182"/>
              <a:gd name="connsiteX89" fmla="*/ 6045295 w 12052199"/>
              <a:gd name="connsiteY89" fmla="*/ 295422 h 661182"/>
              <a:gd name="connsiteX90" fmla="*/ 6073430 w 12052199"/>
              <a:gd name="connsiteY90" fmla="*/ 267286 h 661182"/>
              <a:gd name="connsiteX91" fmla="*/ 6101566 w 12052199"/>
              <a:gd name="connsiteY91" fmla="*/ 309489 h 661182"/>
              <a:gd name="connsiteX92" fmla="*/ 6298513 w 12052199"/>
              <a:gd name="connsiteY92" fmla="*/ 253219 h 661182"/>
              <a:gd name="connsiteX93" fmla="*/ 6340716 w 12052199"/>
              <a:gd name="connsiteY93" fmla="*/ 323557 h 661182"/>
              <a:gd name="connsiteX94" fmla="*/ 6382919 w 12052199"/>
              <a:gd name="connsiteY94" fmla="*/ 337625 h 661182"/>
              <a:gd name="connsiteX95" fmla="*/ 6467326 w 12052199"/>
              <a:gd name="connsiteY95" fmla="*/ 239151 h 661182"/>
              <a:gd name="connsiteX96" fmla="*/ 6579867 w 12052199"/>
              <a:gd name="connsiteY96" fmla="*/ 182880 h 661182"/>
              <a:gd name="connsiteX97" fmla="*/ 6748679 w 12052199"/>
              <a:gd name="connsiteY97" fmla="*/ 323557 h 661182"/>
              <a:gd name="connsiteX98" fmla="*/ 6833086 w 12052199"/>
              <a:gd name="connsiteY98" fmla="*/ 478302 h 661182"/>
              <a:gd name="connsiteX99" fmla="*/ 6959695 w 12052199"/>
              <a:gd name="connsiteY99" fmla="*/ 281354 h 661182"/>
              <a:gd name="connsiteX100" fmla="*/ 7142575 w 12052199"/>
              <a:gd name="connsiteY100" fmla="*/ 337625 h 661182"/>
              <a:gd name="connsiteX101" fmla="*/ 7269184 w 12052199"/>
              <a:gd name="connsiteY101" fmla="*/ 211015 h 661182"/>
              <a:gd name="connsiteX102" fmla="*/ 7353590 w 12052199"/>
              <a:gd name="connsiteY102" fmla="*/ 267286 h 661182"/>
              <a:gd name="connsiteX103" fmla="*/ 7367658 w 12052199"/>
              <a:gd name="connsiteY103" fmla="*/ 323557 h 661182"/>
              <a:gd name="connsiteX104" fmla="*/ 7452064 w 12052199"/>
              <a:gd name="connsiteY104" fmla="*/ 211015 h 661182"/>
              <a:gd name="connsiteX105" fmla="*/ 7550538 w 12052199"/>
              <a:gd name="connsiteY105" fmla="*/ 126609 h 661182"/>
              <a:gd name="connsiteX106" fmla="*/ 7592741 w 12052199"/>
              <a:gd name="connsiteY106" fmla="*/ 168812 h 661182"/>
              <a:gd name="connsiteX107" fmla="*/ 7649012 w 12052199"/>
              <a:gd name="connsiteY107" fmla="*/ 182880 h 661182"/>
              <a:gd name="connsiteX108" fmla="*/ 7747486 w 12052199"/>
              <a:gd name="connsiteY108" fmla="*/ 225083 h 661182"/>
              <a:gd name="connsiteX109" fmla="*/ 7789689 w 12052199"/>
              <a:gd name="connsiteY109" fmla="*/ 196948 h 661182"/>
              <a:gd name="connsiteX110" fmla="*/ 7845959 w 12052199"/>
              <a:gd name="connsiteY110" fmla="*/ 225083 h 661182"/>
              <a:gd name="connsiteX111" fmla="*/ 7874095 w 12052199"/>
              <a:gd name="connsiteY111" fmla="*/ 309489 h 661182"/>
              <a:gd name="connsiteX112" fmla="*/ 7902230 w 12052199"/>
              <a:gd name="connsiteY112" fmla="*/ 267286 h 661182"/>
              <a:gd name="connsiteX113" fmla="*/ 7986636 w 12052199"/>
              <a:gd name="connsiteY113" fmla="*/ 196948 h 661182"/>
              <a:gd name="connsiteX114" fmla="*/ 8310193 w 12052199"/>
              <a:gd name="connsiteY114" fmla="*/ 520505 h 661182"/>
              <a:gd name="connsiteX115" fmla="*/ 8450870 w 12052199"/>
              <a:gd name="connsiteY115" fmla="*/ 365760 h 661182"/>
              <a:gd name="connsiteX116" fmla="*/ 8493073 w 12052199"/>
              <a:gd name="connsiteY116" fmla="*/ 337625 h 661182"/>
              <a:gd name="connsiteX117" fmla="*/ 8619682 w 12052199"/>
              <a:gd name="connsiteY117" fmla="*/ 422031 h 661182"/>
              <a:gd name="connsiteX118" fmla="*/ 8647818 w 12052199"/>
              <a:gd name="connsiteY118" fmla="*/ 450166 h 661182"/>
              <a:gd name="connsiteX119" fmla="*/ 8858833 w 12052199"/>
              <a:gd name="connsiteY119" fmla="*/ 84406 h 661182"/>
              <a:gd name="connsiteX120" fmla="*/ 8957307 w 12052199"/>
              <a:gd name="connsiteY120" fmla="*/ 154745 h 661182"/>
              <a:gd name="connsiteX121" fmla="*/ 8971375 w 12052199"/>
              <a:gd name="connsiteY121" fmla="*/ 196948 h 661182"/>
              <a:gd name="connsiteX122" fmla="*/ 9013578 w 12052199"/>
              <a:gd name="connsiteY122" fmla="*/ 112542 h 661182"/>
              <a:gd name="connsiteX123" fmla="*/ 9097984 w 12052199"/>
              <a:gd name="connsiteY123" fmla="*/ 0 h 661182"/>
              <a:gd name="connsiteX124" fmla="*/ 9154255 w 12052199"/>
              <a:gd name="connsiteY124" fmla="*/ 14068 h 661182"/>
              <a:gd name="connsiteX125" fmla="*/ 9252729 w 12052199"/>
              <a:gd name="connsiteY125" fmla="*/ 168812 h 661182"/>
              <a:gd name="connsiteX126" fmla="*/ 9266796 w 12052199"/>
              <a:gd name="connsiteY126" fmla="*/ 225083 h 661182"/>
              <a:gd name="connsiteX127" fmla="*/ 9323067 w 12052199"/>
              <a:gd name="connsiteY127" fmla="*/ 168812 h 661182"/>
              <a:gd name="connsiteX128" fmla="*/ 9435609 w 12052199"/>
              <a:gd name="connsiteY128" fmla="*/ 253219 h 661182"/>
              <a:gd name="connsiteX129" fmla="*/ 9463744 w 12052199"/>
              <a:gd name="connsiteY129" fmla="*/ 295422 h 661182"/>
              <a:gd name="connsiteX130" fmla="*/ 9590353 w 12052199"/>
              <a:gd name="connsiteY130" fmla="*/ 168812 h 661182"/>
              <a:gd name="connsiteX131" fmla="*/ 9618489 w 12052199"/>
              <a:gd name="connsiteY131" fmla="*/ 140677 h 661182"/>
              <a:gd name="connsiteX132" fmla="*/ 9773233 w 12052199"/>
              <a:gd name="connsiteY132" fmla="*/ 267286 h 661182"/>
              <a:gd name="connsiteX133" fmla="*/ 9885775 w 12052199"/>
              <a:gd name="connsiteY133" fmla="*/ 422031 h 661182"/>
              <a:gd name="connsiteX134" fmla="*/ 9927978 w 12052199"/>
              <a:gd name="connsiteY134" fmla="*/ 464234 h 661182"/>
              <a:gd name="connsiteX135" fmla="*/ 10040519 w 12052199"/>
              <a:gd name="connsiteY135" fmla="*/ 239151 h 661182"/>
              <a:gd name="connsiteX136" fmla="*/ 10110858 w 12052199"/>
              <a:gd name="connsiteY136" fmla="*/ 196948 h 661182"/>
              <a:gd name="connsiteX137" fmla="*/ 10223399 w 12052199"/>
              <a:gd name="connsiteY137" fmla="*/ 281354 h 661182"/>
              <a:gd name="connsiteX138" fmla="*/ 10378144 w 12052199"/>
              <a:gd name="connsiteY138" fmla="*/ 154745 h 661182"/>
              <a:gd name="connsiteX139" fmla="*/ 10406279 w 12052199"/>
              <a:gd name="connsiteY139" fmla="*/ 126609 h 661182"/>
              <a:gd name="connsiteX140" fmla="*/ 10603227 w 12052199"/>
              <a:gd name="connsiteY140" fmla="*/ 225083 h 661182"/>
              <a:gd name="connsiteX141" fmla="*/ 10631362 w 12052199"/>
              <a:gd name="connsiteY141" fmla="*/ 295422 h 661182"/>
              <a:gd name="connsiteX142" fmla="*/ 10729836 w 12052199"/>
              <a:gd name="connsiteY142" fmla="*/ 239151 h 661182"/>
              <a:gd name="connsiteX143" fmla="*/ 10786107 w 12052199"/>
              <a:gd name="connsiteY143" fmla="*/ 225083 h 661182"/>
              <a:gd name="connsiteX144" fmla="*/ 10940852 w 12052199"/>
              <a:gd name="connsiteY144" fmla="*/ 253219 h 661182"/>
              <a:gd name="connsiteX145" fmla="*/ 11053393 w 12052199"/>
              <a:gd name="connsiteY145" fmla="*/ 562708 h 661182"/>
              <a:gd name="connsiteX146" fmla="*/ 11095596 w 12052199"/>
              <a:gd name="connsiteY146" fmla="*/ 661182 h 661182"/>
              <a:gd name="connsiteX147" fmla="*/ 11348815 w 12052199"/>
              <a:gd name="connsiteY147" fmla="*/ 323557 h 661182"/>
              <a:gd name="connsiteX148" fmla="*/ 11405086 w 12052199"/>
              <a:gd name="connsiteY148" fmla="*/ 337625 h 661182"/>
              <a:gd name="connsiteX149" fmla="*/ 11517627 w 12052199"/>
              <a:gd name="connsiteY149" fmla="*/ 267286 h 661182"/>
              <a:gd name="connsiteX150" fmla="*/ 11602033 w 12052199"/>
              <a:gd name="connsiteY150" fmla="*/ 112542 h 661182"/>
              <a:gd name="connsiteX151" fmla="*/ 11644236 w 12052199"/>
              <a:gd name="connsiteY151" fmla="*/ 56271 h 661182"/>
              <a:gd name="connsiteX152" fmla="*/ 11714575 w 12052199"/>
              <a:gd name="connsiteY152" fmla="*/ 98474 h 661182"/>
              <a:gd name="connsiteX153" fmla="*/ 11813049 w 12052199"/>
              <a:gd name="connsiteY153" fmla="*/ 225083 h 661182"/>
              <a:gd name="connsiteX154" fmla="*/ 11883387 w 12052199"/>
              <a:gd name="connsiteY154" fmla="*/ 196948 h 661182"/>
              <a:gd name="connsiteX155" fmla="*/ 11939658 w 12052199"/>
              <a:gd name="connsiteY155" fmla="*/ 112542 h 661182"/>
              <a:gd name="connsiteX156" fmla="*/ 11967793 w 12052199"/>
              <a:gd name="connsiteY156" fmla="*/ 84406 h 661182"/>
              <a:gd name="connsiteX157" fmla="*/ 12024064 w 12052199"/>
              <a:gd name="connsiteY157" fmla="*/ 126609 h 661182"/>
              <a:gd name="connsiteX158" fmla="*/ 12052199 w 12052199"/>
              <a:gd name="connsiteY158" fmla="*/ 211015 h 661182"/>
              <a:gd name="connsiteX159" fmla="*/ 12024064 w 12052199"/>
              <a:gd name="connsiteY159" fmla="*/ 365760 h 661182"/>
              <a:gd name="connsiteX160" fmla="*/ 11967793 w 12052199"/>
              <a:gd name="connsiteY160" fmla="*/ 379828 h 661182"/>
              <a:gd name="connsiteX161" fmla="*/ 11897455 w 12052199"/>
              <a:gd name="connsiteY161" fmla="*/ 393895 h 661182"/>
              <a:gd name="connsiteX162" fmla="*/ 11855252 w 12052199"/>
              <a:gd name="connsiteY162" fmla="*/ 407963 h 661182"/>
              <a:gd name="connsiteX163" fmla="*/ 11461356 w 12052199"/>
              <a:gd name="connsiteY163" fmla="*/ 436099 h 661182"/>
              <a:gd name="connsiteX164" fmla="*/ 11194070 w 12052199"/>
              <a:gd name="connsiteY164" fmla="*/ 450166 h 661182"/>
              <a:gd name="connsiteX165" fmla="*/ 11137799 w 12052199"/>
              <a:gd name="connsiteY165" fmla="*/ 478302 h 661182"/>
              <a:gd name="connsiteX166" fmla="*/ 10757972 w 12052199"/>
              <a:gd name="connsiteY166" fmla="*/ 506437 h 661182"/>
              <a:gd name="connsiteX167" fmla="*/ 9731030 w 12052199"/>
              <a:gd name="connsiteY167" fmla="*/ 506437 h 661182"/>
              <a:gd name="connsiteX168" fmla="*/ 9632556 w 12052199"/>
              <a:gd name="connsiteY168" fmla="*/ 478302 h 661182"/>
              <a:gd name="connsiteX169" fmla="*/ 9505947 w 12052199"/>
              <a:gd name="connsiteY169" fmla="*/ 464234 h 661182"/>
              <a:gd name="connsiteX170" fmla="*/ 9421541 w 12052199"/>
              <a:gd name="connsiteY170" fmla="*/ 450166 h 661182"/>
              <a:gd name="connsiteX171" fmla="*/ 9323067 w 12052199"/>
              <a:gd name="connsiteY171" fmla="*/ 436099 h 661182"/>
              <a:gd name="connsiteX172" fmla="*/ 9266796 w 12052199"/>
              <a:gd name="connsiteY172" fmla="*/ 422031 h 661182"/>
              <a:gd name="connsiteX173" fmla="*/ 7902230 w 12052199"/>
              <a:gd name="connsiteY173" fmla="*/ 407963 h 661182"/>
              <a:gd name="connsiteX174" fmla="*/ 6776815 w 12052199"/>
              <a:gd name="connsiteY174" fmla="*/ 436099 h 661182"/>
              <a:gd name="connsiteX175" fmla="*/ 6664273 w 12052199"/>
              <a:gd name="connsiteY175" fmla="*/ 450166 h 661182"/>
              <a:gd name="connsiteX176" fmla="*/ 6382919 w 12052199"/>
              <a:gd name="connsiteY176" fmla="*/ 478302 h 661182"/>
              <a:gd name="connsiteX177" fmla="*/ 5946821 w 12052199"/>
              <a:gd name="connsiteY177" fmla="*/ 492369 h 661182"/>
              <a:gd name="connsiteX178" fmla="*/ 3611584 w 12052199"/>
              <a:gd name="connsiteY178" fmla="*/ 478302 h 661182"/>
              <a:gd name="connsiteX179" fmla="*/ 3456839 w 12052199"/>
              <a:gd name="connsiteY179" fmla="*/ 464234 h 661182"/>
              <a:gd name="connsiteX180" fmla="*/ 3316162 w 12052199"/>
              <a:gd name="connsiteY180" fmla="*/ 436099 h 661182"/>
              <a:gd name="connsiteX181" fmla="*/ 2064138 w 12052199"/>
              <a:gd name="connsiteY181" fmla="*/ 422031 h 661182"/>
              <a:gd name="connsiteX182" fmla="*/ 1796852 w 12052199"/>
              <a:gd name="connsiteY182" fmla="*/ 379828 h 661182"/>
              <a:gd name="connsiteX183" fmla="*/ 1740581 w 12052199"/>
              <a:gd name="connsiteY183" fmla="*/ 365760 h 661182"/>
              <a:gd name="connsiteX184" fmla="*/ 1501430 w 12052199"/>
              <a:gd name="connsiteY184" fmla="*/ 351692 h 661182"/>
              <a:gd name="connsiteX185" fmla="*/ 1431092 w 12052199"/>
              <a:gd name="connsiteY185" fmla="*/ 323557 h 661182"/>
              <a:gd name="connsiteX186" fmla="*/ 1262279 w 12052199"/>
              <a:gd name="connsiteY186" fmla="*/ 295422 h 661182"/>
              <a:gd name="connsiteX187" fmla="*/ 488556 w 12052199"/>
              <a:gd name="connsiteY187" fmla="*/ 309489 h 661182"/>
              <a:gd name="connsiteX188" fmla="*/ 10255 w 12052199"/>
              <a:gd name="connsiteY188" fmla="*/ 323557 h 661182"/>
              <a:gd name="connsiteX189" fmla="*/ 136864 w 12052199"/>
              <a:gd name="connsiteY189" fmla="*/ 393895 h 661182"/>
              <a:gd name="connsiteX190" fmla="*/ 446353 w 12052199"/>
              <a:gd name="connsiteY190" fmla="*/ 436099 h 661182"/>
              <a:gd name="connsiteX191" fmla="*/ 896519 w 12052199"/>
              <a:gd name="connsiteY191" fmla="*/ 422031 h 661182"/>
              <a:gd name="connsiteX192" fmla="*/ 1093467 w 12052199"/>
              <a:gd name="connsiteY192" fmla="*/ 407963 h 661182"/>
              <a:gd name="connsiteX193" fmla="*/ 1417024 w 12052199"/>
              <a:gd name="connsiteY193" fmla="*/ 422031 h 661182"/>
              <a:gd name="connsiteX194" fmla="*/ 1571769 w 12052199"/>
              <a:gd name="connsiteY194" fmla="*/ 436099 h 661182"/>
              <a:gd name="connsiteX195" fmla="*/ 1656175 w 12052199"/>
              <a:gd name="connsiteY195" fmla="*/ 450166 h 661182"/>
              <a:gd name="connsiteX196" fmla="*/ 1768716 w 12052199"/>
              <a:gd name="connsiteY196" fmla="*/ 464234 h 661182"/>
              <a:gd name="connsiteX197" fmla="*/ 2064138 w 12052199"/>
              <a:gd name="connsiteY197" fmla="*/ 492369 h 661182"/>
              <a:gd name="connsiteX198" fmla="*/ 3133282 w 12052199"/>
              <a:gd name="connsiteY198" fmla="*/ 478302 h 661182"/>
              <a:gd name="connsiteX199" fmla="*/ 5159030 w 12052199"/>
              <a:gd name="connsiteY199" fmla="*/ 464234 h 661182"/>
              <a:gd name="connsiteX200" fmla="*/ 5187166 w 12052199"/>
              <a:gd name="connsiteY200" fmla="*/ 436099 h 661182"/>
              <a:gd name="connsiteX201" fmla="*/ 5201233 w 12052199"/>
              <a:gd name="connsiteY201" fmla="*/ 365760 h 66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2052199" h="661182">
                <a:moveTo>
                  <a:pt x="207202" y="154745"/>
                </a:moveTo>
                <a:cubicBezTo>
                  <a:pt x="211891" y="248530"/>
                  <a:pt x="205832" y="343475"/>
                  <a:pt x="221270" y="436099"/>
                </a:cubicBezTo>
                <a:cubicBezTo>
                  <a:pt x="223451" y="449182"/>
                  <a:pt x="241120" y="418320"/>
                  <a:pt x="249406" y="407963"/>
                </a:cubicBezTo>
                <a:cubicBezTo>
                  <a:pt x="259968" y="394761"/>
                  <a:pt x="265586" y="377715"/>
                  <a:pt x="277541" y="365760"/>
                </a:cubicBezTo>
                <a:cubicBezTo>
                  <a:pt x="304811" y="338490"/>
                  <a:pt x="327623" y="334998"/>
                  <a:pt x="361947" y="323557"/>
                </a:cubicBezTo>
                <a:cubicBezTo>
                  <a:pt x="376015" y="328246"/>
                  <a:pt x="389321" y="337625"/>
                  <a:pt x="404150" y="337625"/>
                </a:cubicBezTo>
                <a:cubicBezTo>
                  <a:pt x="433408" y="337625"/>
                  <a:pt x="505338" y="289302"/>
                  <a:pt x="516692" y="281354"/>
                </a:cubicBezTo>
                <a:cubicBezTo>
                  <a:pt x="541290" y="264135"/>
                  <a:pt x="563010" y="243098"/>
                  <a:pt x="587030" y="225083"/>
                </a:cubicBezTo>
                <a:cubicBezTo>
                  <a:pt x="600556" y="214939"/>
                  <a:pt x="616031" y="207510"/>
                  <a:pt x="629233" y="196948"/>
                </a:cubicBezTo>
                <a:cubicBezTo>
                  <a:pt x="729460" y="116767"/>
                  <a:pt x="569677" y="227272"/>
                  <a:pt x="699572" y="140677"/>
                </a:cubicBezTo>
                <a:cubicBezTo>
                  <a:pt x="800309" y="180971"/>
                  <a:pt x="757195" y="140945"/>
                  <a:pt x="783978" y="239151"/>
                </a:cubicBezTo>
                <a:cubicBezTo>
                  <a:pt x="791781" y="267763"/>
                  <a:pt x="812113" y="323557"/>
                  <a:pt x="812113" y="323557"/>
                </a:cubicBezTo>
                <a:cubicBezTo>
                  <a:pt x="830870" y="304800"/>
                  <a:pt x="854325" y="289780"/>
                  <a:pt x="868384" y="267286"/>
                </a:cubicBezTo>
                <a:cubicBezTo>
                  <a:pt x="878631" y="250891"/>
                  <a:pt x="877141" y="229605"/>
                  <a:pt x="882452" y="211015"/>
                </a:cubicBezTo>
                <a:cubicBezTo>
                  <a:pt x="896253" y="162712"/>
                  <a:pt x="899642" y="162566"/>
                  <a:pt x="924655" y="112542"/>
                </a:cubicBezTo>
                <a:cubicBezTo>
                  <a:pt x="943412" y="135988"/>
                  <a:pt x="961154" y="160283"/>
                  <a:pt x="980926" y="182880"/>
                </a:cubicBezTo>
                <a:cubicBezTo>
                  <a:pt x="994027" y="197852"/>
                  <a:pt x="1003234" y="225083"/>
                  <a:pt x="1023129" y="225083"/>
                </a:cubicBezTo>
                <a:cubicBezTo>
                  <a:pt x="1040036" y="225083"/>
                  <a:pt x="1037196" y="192258"/>
                  <a:pt x="1051264" y="182880"/>
                </a:cubicBezTo>
                <a:cubicBezTo>
                  <a:pt x="1067351" y="172155"/>
                  <a:pt x="1088778" y="173501"/>
                  <a:pt x="1107535" y="168812"/>
                </a:cubicBezTo>
                <a:cubicBezTo>
                  <a:pt x="1136428" y="255495"/>
                  <a:pt x="1103381" y="162984"/>
                  <a:pt x="1149738" y="267286"/>
                </a:cubicBezTo>
                <a:cubicBezTo>
                  <a:pt x="1189412" y="356553"/>
                  <a:pt x="1156543" y="316296"/>
                  <a:pt x="1206009" y="365760"/>
                </a:cubicBezTo>
                <a:cubicBezTo>
                  <a:pt x="1210698" y="412652"/>
                  <a:pt x="1212910" y="459859"/>
                  <a:pt x="1220076" y="506437"/>
                </a:cubicBezTo>
                <a:cubicBezTo>
                  <a:pt x="1222331" y="521093"/>
                  <a:pt x="1222885" y="558290"/>
                  <a:pt x="1234144" y="548640"/>
                </a:cubicBezTo>
                <a:cubicBezTo>
                  <a:pt x="1304523" y="488316"/>
                  <a:pt x="1306475" y="432778"/>
                  <a:pt x="1346686" y="365760"/>
                </a:cubicBezTo>
                <a:cubicBezTo>
                  <a:pt x="1364083" y="336764"/>
                  <a:pt x="1384199" y="309489"/>
                  <a:pt x="1402956" y="281354"/>
                </a:cubicBezTo>
                <a:lnTo>
                  <a:pt x="1431092" y="239151"/>
                </a:lnTo>
                <a:cubicBezTo>
                  <a:pt x="1435781" y="225083"/>
                  <a:pt x="1438527" y="210211"/>
                  <a:pt x="1445159" y="196948"/>
                </a:cubicBezTo>
                <a:cubicBezTo>
                  <a:pt x="1499700" y="87866"/>
                  <a:pt x="1452004" y="218620"/>
                  <a:pt x="1487362" y="112542"/>
                </a:cubicBezTo>
                <a:cubicBezTo>
                  <a:pt x="1501430" y="140677"/>
                  <a:pt x="1519619" y="167106"/>
                  <a:pt x="1529566" y="196948"/>
                </a:cubicBezTo>
                <a:cubicBezTo>
                  <a:pt x="1538586" y="224008"/>
                  <a:pt x="1538531" y="253291"/>
                  <a:pt x="1543633" y="281354"/>
                </a:cubicBezTo>
                <a:cubicBezTo>
                  <a:pt x="1547910" y="304879"/>
                  <a:pt x="1553012" y="328246"/>
                  <a:pt x="1557701" y="351692"/>
                </a:cubicBezTo>
                <a:cubicBezTo>
                  <a:pt x="1571769" y="332935"/>
                  <a:pt x="1591487" y="317305"/>
                  <a:pt x="1599904" y="295422"/>
                </a:cubicBezTo>
                <a:cubicBezTo>
                  <a:pt x="1615424" y="255071"/>
                  <a:pt x="1606589" y="206349"/>
                  <a:pt x="1628039" y="168812"/>
                </a:cubicBezTo>
                <a:cubicBezTo>
                  <a:pt x="1643022" y="142591"/>
                  <a:pt x="1720017" y="93426"/>
                  <a:pt x="1754649" y="70339"/>
                </a:cubicBezTo>
                <a:cubicBezTo>
                  <a:pt x="1782784" y="112542"/>
                  <a:pt x="1811627" y="154282"/>
                  <a:pt x="1839055" y="196948"/>
                </a:cubicBezTo>
                <a:cubicBezTo>
                  <a:pt x="1853841" y="219948"/>
                  <a:pt x="1871103" y="241899"/>
                  <a:pt x="1881258" y="267286"/>
                </a:cubicBezTo>
                <a:cubicBezTo>
                  <a:pt x="1900097" y="314384"/>
                  <a:pt x="1881034" y="345886"/>
                  <a:pt x="1923461" y="379828"/>
                </a:cubicBezTo>
                <a:cubicBezTo>
                  <a:pt x="1935040" y="389091"/>
                  <a:pt x="1951596" y="389206"/>
                  <a:pt x="1965664" y="393895"/>
                </a:cubicBezTo>
                <a:cubicBezTo>
                  <a:pt x="1989110" y="384517"/>
                  <a:pt x="2013768" y="377732"/>
                  <a:pt x="2036002" y="365760"/>
                </a:cubicBezTo>
                <a:cubicBezTo>
                  <a:pt x="2196811" y="279171"/>
                  <a:pt x="2341037" y="156229"/>
                  <a:pt x="2514304" y="98474"/>
                </a:cubicBezTo>
                <a:lnTo>
                  <a:pt x="2598710" y="70339"/>
                </a:lnTo>
                <a:cubicBezTo>
                  <a:pt x="2622156" y="107853"/>
                  <a:pt x="2649265" y="143312"/>
                  <a:pt x="2669049" y="182880"/>
                </a:cubicBezTo>
                <a:cubicBezTo>
                  <a:pt x="2677696" y="200173"/>
                  <a:pt x="2665823" y="247798"/>
                  <a:pt x="2683116" y="239151"/>
                </a:cubicBezTo>
                <a:cubicBezTo>
                  <a:pt x="2711251" y="225083"/>
                  <a:pt x="2711251" y="182880"/>
                  <a:pt x="2725319" y="154745"/>
                </a:cubicBezTo>
                <a:cubicBezTo>
                  <a:pt x="2730008" y="121920"/>
                  <a:pt x="2706229" y="56271"/>
                  <a:pt x="2739387" y="56271"/>
                </a:cubicBezTo>
                <a:cubicBezTo>
                  <a:pt x="2777193" y="56271"/>
                  <a:pt x="2781617" y="119643"/>
                  <a:pt x="2795658" y="154745"/>
                </a:cubicBezTo>
                <a:cubicBezTo>
                  <a:pt x="2810019" y="190648"/>
                  <a:pt x="2811565" y="230602"/>
                  <a:pt x="2823793" y="267286"/>
                </a:cubicBezTo>
                <a:cubicBezTo>
                  <a:pt x="2830425" y="287181"/>
                  <a:pt x="2842550" y="304800"/>
                  <a:pt x="2851929" y="323557"/>
                </a:cubicBezTo>
                <a:cubicBezTo>
                  <a:pt x="2865997" y="314179"/>
                  <a:pt x="2884305" y="309180"/>
                  <a:pt x="2894132" y="295422"/>
                </a:cubicBezTo>
                <a:cubicBezTo>
                  <a:pt x="2960305" y="202780"/>
                  <a:pt x="2866179" y="168995"/>
                  <a:pt x="3020741" y="323557"/>
                </a:cubicBezTo>
                <a:cubicBezTo>
                  <a:pt x="3034809" y="365760"/>
                  <a:pt x="3039367" y="487890"/>
                  <a:pt x="3062944" y="450166"/>
                </a:cubicBezTo>
                <a:cubicBezTo>
                  <a:pt x="3086390" y="412652"/>
                  <a:pt x="3091314" y="351614"/>
                  <a:pt x="3133282" y="337625"/>
                </a:cubicBezTo>
                <a:lnTo>
                  <a:pt x="3175486" y="323557"/>
                </a:lnTo>
                <a:cubicBezTo>
                  <a:pt x="3194243" y="342314"/>
                  <a:pt x="3210535" y="363912"/>
                  <a:pt x="3231756" y="379828"/>
                </a:cubicBezTo>
                <a:cubicBezTo>
                  <a:pt x="3268536" y="407413"/>
                  <a:pt x="3301595" y="411355"/>
                  <a:pt x="3344298" y="422031"/>
                </a:cubicBezTo>
                <a:cubicBezTo>
                  <a:pt x="3388513" y="413188"/>
                  <a:pt x="3485247" y="372963"/>
                  <a:pt x="3541246" y="407963"/>
                </a:cubicBezTo>
                <a:cubicBezTo>
                  <a:pt x="3563740" y="422022"/>
                  <a:pt x="3578759" y="445477"/>
                  <a:pt x="3597516" y="464234"/>
                </a:cubicBezTo>
                <a:cubicBezTo>
                  <a:pt x="3625651" y="450166"/>
                  <a:pt x="3656482" y="440533"/>
                  <a:pt x="3681922" y="422031"/>
                </a:cubicBezTo>
                <a:cubicBezTo>
                  <a:pt x="3708738" y="402528"/>
                  <a:pt x="3720501" y="361220"/>
                  <a:pt x="3752261" y="351692"/>
                </a:cubicBezTo>
                <a:cubicBezTo>
                  <a:pt x="3776448" y="344436"/>
                  <a:pt x="3798955" y="370961"/>
                  <a:pt x="3822599" y="379828"/>
                </a:cubicBezTo>
                <a:cubicBezTo>
                  <a:pt x="3836483" y="385035"/>
                  <a:pt x="3850734" y="389206"/>
                  <a:pt x="3864802" y="393895"/>
                </a:cubicBezTo>
                <a:cubicBezTo>
                  <a:pt x="3905573" y="332740"/>
                  <a:pt x="3945877" y="255778"/>
                  <a:pt x="4019547" y="225083"/>
                </a:cubicBezTo>
                <a:cubicBezTo>
                  <a:pt x="4041618" y="215887"/>
                  <a:pt x="4066440" y="234462"/>
                  <a:pt x="4089886" y="239151"/>
                </a:cubicBezTo>
                <a:cubicBezTo>
                  <a:pt x="4108643" y="271976"/>
                  <a:pt x="4129249" y="303811"/>
                  <a:pt x="4146156" y="337625"/>
                </a:cubicBezTo>
                <a:cubicBezTo>
                  <a:pt x="4152788" y="350888"/>
                  <a:pt x="4146156" y="384517"/>
                  <a:pt x="4160224" y="379828"/>
                </a:cubicBezTo>
                <a:cubicBezTo>
                  <a:pt x="4191680" y="369342"/>
                  <a:pt x="4202973" y="327882"/>
                  <a:pt x="4230562" y="309489"/>
                </a:cubicBezTo>
                <a:cubicBezTo>
                  <a:pt x="4246649" y="298764"/>
                  <a:pt x="4268076" y="300111"/>
                  <a:pt x="4286833" y="295422"/>
                </a:cubicBezTo>
                <a:cubicBezTo>
                  <a:pt x="4310279" y="300111"/>
                  <a:pt x="4333975" y="303690"/>
                  <a:pt x="4357172" y="309489"/>
                </a:cubicBezTo>
                <a:cubicBezTo>
                  <a:pt x="4371558" y="313085"/>
                  <a:pt x="4384579" y="322571"/>
                  <a:pt x="4399375" y="323557"/>
                </a:cubicBezTo>
                <a:cubicBezTo>
                  <a:pt x="4525790" y="331985"/>
                  <a:pt x="4652593" y="332936"/>
                  <a:pt x="4779202" y="337625"/>
                </a:cubicBezTo>
                <a:cubicBezTo>
                  <a:pt x="4802648" y="356382"/>
                  <a:pt x="4828310" y="372664"/>
                  <a:pt x="4849541" y="393895"/>
                </a:cubicBezTo>
                <a:cubicBezTo>
                  <a:pt x="4861496" y="405850"/>
                  <a:pt x="4860999" y="433319"/>
                  <a:pt x="4877676" y="436099"/>
                </a:cubicBezTo>
                <a:cubicBezTo>
                  <a:pt x="4898362" y="439547"/>
                  <a:pt x="4916987" y="420298"/>
                  <a:pt x="4933947" y="407963"/>
                </a:cubicBezTo>
                <a:cubicBezTo>
                  <a:pt x="4968911" y="382535"/>
                  <a:pt x="4997004" y="348349"/>
                  <a:pt x="5032421" y="323557"/>
                </a:cubicBezTo>
                <a:cubicBezTo>
                  <a:pt x="5044569" y="315053"/>
                  <a:pt x="5061361" y="316121"/>
                  <a:pt x="5074624" y="309489"/>
                </a:cubicBezTo>
                <a:cubicBezTo>
                  <a:pt x="5099080" y="297261"/>
                  <a:pt x="5121516" y="281354"/>
                  <a:pt x="5144962" y="267286"/>
                </a:cubicBezTo>
                <a:cubicBezTo>
                  <a:pt x="5163719" y="243840"/>
                  <a:pt x="5181692" y="219745"/>
                  <a:pt x="5201233" y="196948"/>
                </a:cubicBezTo>
                <a:cubicBezTo>
                  <a:pt x="5209865" y="186878"/>
                  <a:pt x="5216363" y="166211"/>
                  <a:pt x="5229369" y="168812"/>
                </a:cubicBezTo>
                <a:cubicBezTo>
                  <a:pt x="5250200" y="172978"/>
                  <a:pt x="5288860" y="236947"/>
                  <a:pt x="5299707" y="253219"/>
                </a:cubicBezTo>
                <a:cubicBezTo>
                  <a:pt x="5304396" y="271976"/>
                  <a:pt x="5296482" y="318136"/>
                  <a:pt x="5313775" y="309489"/>
                </a:cubicBezTo>
                <a:cubicBezTo>
                  <a:pt x="5335161" y="298796"/>
                  <a:pt x="5322043" y="262347"/>
                  <a:pt x="5327842" y="239151"/>
                </a:cubicBezTo>
                <a:cubicBezTo>
                  <a:pt x="5338276" y="197416"/>
                  <a:pt x="5364090" y="145914"/>
                  <a:pt x="5384113" y="112542"/>
                </a:cubicBezTo>
                <a:cubicBezTo>
                  <a:pt x="5396176" y="92437"/>
                  <a:pt x="5412248" y="75028"/>
                  <a:pt x="5426316" y="56271"/>
                </a:cubicBezTo>
                <a:cubicBezTo>
                  <a:pt x="5454451" y="84406"/>
                  <a:pt x="5490786" y="106242"/>
                  <a:pt x="5510722" y="140677"/>
                </a:cubicBezTo>
                <a:cubicBezTo>
                  <a:pt x="5534500" y="181748"/>
                  <a:pt x="5572186" y="296934"/>
                  <a:pt x="5595129" y="365760"/>
                </a:cubicBezTo>
                <a:cubicBezTo>
                  <a:pt x="5758440" y="172755"/>
                  <a:pt x="5693406" y="239345"/>
                  <a:pt x="5778009" y="154745"/>
                </a:cubicBezTo>
                <a:cubicBezTo>
                  <a:pt x="5806144" y="187570"/>
                  <a:pt x="5837287" y="218039"/>
                  <a:pt x="5862415" y="253219"/>
                </a:cubicBezTo>
                <a:cubicBezTo>
                  <a:pt x="5884389" y="283983"/>
                  <a:pt x="5898389" y="319797"/>
                  <a:pt x="5918686" y="351692"/>
                </a:cubicBezTo>
                <a:cubicBezTo>
                  <a:pt x="5931274" y="371473"/>
                  <a:pt x="5946821" y="389206"/>
                  <a:pt x="5960889" y="407963"/>
                </a:cubicBezTo>
                <a:cubicBezTo>
                  <a:pt x="5989024" y="370449"/>
                  <a:pt x="6016002" y="332039"/>
                  <a:pt x="6045295" y="295422"/>
                </a:cubicBezTo>
                <a:cubicBezTo>
                  <a:pt x="6053580" y="285065"/>
                  <a:pt x="6060563" y="264069"/>
                  <a:pt x="6073430" y="267286"/>
                </a:cubicBezTo>
                <a:cubicBezTo>
                  <a:pt x="6089833" y="271386"/>
                  <a:pt x="6092187" y="295421"/>
                  <a:pt x="6101566" y="309489"/>
                </a:cubicBezTo>
                <a:cubicBezTo>
                  <a:pt x="6225291" y="185762"/>
                  <a:pt x="6157372" y="192729"/>
                  <a:pt x="6298513" y="253219"/>
                </a:cubicBezTo>
                <a:cubicBezTo>
                  <a:pt x="6312581" y="276665"/>
                  <a:pt x="6321382" y="304223"/>
                  <a:pt x="6340716" y="323557"/>
                </a:cubicBezTo>
                <a:cubicBezTo>
                  <a:pt x="6351201" y="334042"/>
                  <a:pt x="6370581" y="345850"/>
                  <a:pt x="6382919" y="337625"/>
                </a:cubicBezTo>
                <a:cubicBezTo>
                  <a:pt x="6418891" y="313644"/>
                  <a:pt x="6433331" y="265861"/>
                  <a:pt x="6467326" y="239151"/>
                </a:cubicBezTo>
                <a:cubicBezTo>
                  <a:pt x="6500305" y="213239"/>
                  <a:pt x="6542353" y="201637"/>
                  <a:pt x="6579867" y="182880"/>
                </a:cubicBezTo>
                <a:cubicBezTo>
                  <a:pt x="6636138" y="229772"/>
                  <a:pt x="6698477" y="270218"/>
                  <a:pt x="6748679" y="323557"/>
                </a:cubicBezTo>
                <a:cubicBezTo>
                  <a:pt x="6766458" y="342447"/>
                  <a:pt x="6815166" y="442462"/>
                  <a:pt x="6833086" y="478302"/>
                </a:cubicBezTo>
                <a:cubicBezTo>
                  <a:pt x="6925053" y="294367"/>
                  <a:pt x="6865145" y="344386"/>
                  <a:pt x="6959695" y="281354"/>
                </a:cubicBezTo>
                <a:cubicBezTo>
                  <a:pt x="7112902" y="549467"/>
                  <a:pt x="7028260" y="528149"/>
                  <a:pt x="7142575" y="337625"/>
                </a:cubicBezTo>
                <a:cubicBezTo>
                  <a:pt x="7181532" y="272697"/>
                  <a:pt x="7211470" y="257186"/>
                  <a:pt x="7269184" y="211015"/>
                </a:cubicBezTo>
                <a:cubicBezTo>
                  <a:pt x="7297319" y="229772"/>
                  <a:pt x="7331323" y="241838"/>
                  <a:pt x="7353590" y="267286"/>
                </a:cubicBezTo>
                <a:cubicBezTo>
                  <a:pt x="7366322" y="281837"/>
                  <a:pt x="7350871" y="333150"/>
                  <a:pt x="7367658" y="323557"/>
                </a:cubicBezTo>
                <a:cubicBezTo>
                  <a:pt x="7408372" y="300292"/>
                  <a:pt x="7422044" y="247039"/>
                  <a:pt x="7452064" y="211015"/>
                </a:cubicBezTo>
                <a:cubicBezTo>
                  <a:pt x="7494703" y="159849"/>
                  <a:pt x="7502573" y="158586"/>
                  <a:pt x="7550538" y="126609"/>
                </a:cubicBezTo>
                <a:cubicBezTo>
                  <a:pt x="7564606" y="140677"/>
                  <a:pt x="7581705" y="152259"/>
                  <a:pt x="7592741" y="168812"/>
                </a:cubicBezTo>
                <a:cubicBezTo>
                  <a:pt x="7625596" y="218094"/>
                  <a:pt x="7579146" y="229457"/>
                  <a:pt x="7649012" y="182880"/>
                </a:cubicBezTo>
                <a:cubicBezTo>
                  <a:pt x="7710576" y="90533"/>
                  <a:pt x="7637917" y="170298"/>
                  <a:pt x="7747486" y="225083"/>
                </a:cubicBezTo>
                <a:cubicBezTo>
                  <a:pt x="7762608" y="232644"/>
                  <a:pt x="7775621" y="206326"/>
                  <a:pt x="7789689" y="196948"/>
                </a:cubicBezTo>
                <a:cubicBezTo>
                  <a:pt x="7808446" y="206326"/>
                  <a:pt x="7833377" y="208307"/>
                  <a:pt x="7845959" y="225083"/>
                </a:cubicBezTo>
                <a:cubicBezTo>
                  <a:pt x="7863753" y="248809"/>
                  <a:pt x="7850369" y="291695"/>
                  <a:pt x="7874095" y="309489"/>
                </a:cubicBezTo>
                <a:cubicBezTo>
                  <a:pt x="7887621" y="319633"/>
                  <a:pt x="7890275" y="279241"/>
                  <a:pt x="7902230" y="267286"/>
                </a:cubicBezTo>
                <a:cubicBezTo>
                  <a:pt x="7928127" y="241389"/>
                  <a:pt x="7958501" y="220394"/>
                  <a:pt x="7986636" y="196948"/>
                </a:cubicBezTo>
                <a:cubicBezTo>
                  <a:pt x="8266559" y="521070"/>
                  <a:pt x="8121681" y="473376"/>
                  <a:pt x="8310193" y="520505"/>
                </a:cubicBezTo>
                <a:cubicBezTo>
                  <a:pt x="8357085" y="468923"/>
                  <a:pt x="8401577" y="415053"/>
                  <a:pt x="8450870" y="365760"/>
                </a:cubicBezTo>
                <a:cubicBezTo>
                  <a:pt x="8462825" y="353805"/>
                  <a:pt x="8477033" y="332278"/>
                  <a:pt x="8493073" y="337625"/>
                </a:cubicBezTo>
                <a:cubicBezTo>
                  <a:pt x="8541192" y="353665"/>
                  <a:pt x="8578661" y="392198"/>
                  <a:pt x="8619682" y="422031"/>
                </a:cubicBezTo>
                <a:cubicBezTo>
                  <a:pt x="8630408" y="429832"/>
                  <a:pt x="8638439" y="440788"/>
                  <a:pt x="8647818" y="450166"/>
                </a:cubicBezTo>
                <a:cubicBezTo>
                  <a:pt x="8795398" y="155006"/>
                  <a:pt x="8717806" y="272443"/>
                  <a:pt x="8858833" y="84406"/>
                </a:cubicBezTo>
                <a:cubicBezTo>
                  <a:pt x="8891658" y="107852"/>
                  <a:pt x="8928783" y="126221"/>
                  <a:pt x="8957307" y="154745"/>
                </a:cubicBezTo>
                <a:cubicBezTo>
                  <a:pt x="8967792" y="165230"/>
                  <a:pt x="8959512" y="205845"/>
                  <a:pt x="8971375" y="196948"/>
                </a:cubicBezTo>
                <a:cubicBezTo>
                  <a:pt x="8996540" y="178074"/>
                  <a:pt x="8996568" y="139002"/>
                  <a:pt x="9013578" y="112542"/>
                </a:cubicBezTo>
                <a:cubicBezTo>
                  <a:pt x="9038935" y="73097"/>
                  <a:pt x="9097984" y="0"/>
                  <a:pt x="9097984" y="0"/>
                </a:cubicBezTo>
                <a:cubicBezTo>
                  <a:pt x="9116741" y="4689"/>
                  <a:pt x="9138522" y="2830"/>
                  <a:pt x="9154255" y="14068"/>
                </a:cubicBezTo>
                <a:cubicBezTo>
                  <a:pt x="9180357" y="32713"/>
                  <a:pt x="9247362" y="159420"/>
                  <a:pt x="9252729" y="168812"/>
                </a:cubicBezTo>
                <a:cubicBezTo>
                  <a:pt x="9257418" y="187569"/>
                  <a:pt x="9247462" y="225083"/>
                  <a:pt x="9266796" y="225083"/>
                </a:cubicBezTo>
                <a:cubicBezTo>
                  <a:pt x="9293322" y="225083"/>
                  <a:pt x="9323067" y="168812"/>
                  <a:pt x="9323067" y="168812"/>
                </a:cubicBezTo>
                <a:cubicBezTo>
                  <a:pt x="9360581" y="196948"/>
                  <a:pt x="9400754" y="221849"/>
                  <a:pt x="9435609" y="253219"/>
                </a:cubicBezTo>
                <a:cubicBezTo>
                  <a:pt x="9448176" y="264529"/>
                  <a:pt x="9447342" y="299523"/>
                  <a:pt x="9463744" y="295422"/>
                </a:cubicBezTo>
                <a:cubicBezTo>
                  <a:pt x="9517345" y="282021"/>
                  <a:pt x="9557428" y="208322"/>
                  <a:pt x="9590353" y="168812"/>
                </a:cubicBezTo>
                <a:cubicBezTo>
                  <a:pt x="9598844" y="158623"/>
                  <a:pt x="9609110" y="150055"/>
                  <a:pt x="9618489" y="140677"/>
                </a:cubicBezTo>
                <a:cubicBezTo>
                  <a:pt x="9670070" y="182880"/>
                  <a:pt x="9727330" y="218967"/>
                  <a:pt x="9773233" y="267286"/>
                </a:cubicBezTo>
                <a:cubicBezTo>
                  <a:pt x="9817162" y="313527"/>
                  <a:pt x="9846370" y="371879"/>
                  <a:pt x="9885775" y="422031"/>
                </a:cubicBezTo>
                <a:cubicBezTo>
                  <a:pt x="9898066" y="437675"/>
                  <a:pt x="9913910" y="450166"/>
                  <a:pt x="9927978" y="464234"/>
                </a:cubicBezTo>
                <a:cubicBezTo>
                  <a:pt x="9958236" y="358329"/>
                  <a:pt x="9954725" y="332744"/>
                  <a:pt x="10040519" y="239151"/>
                </a:cubicBezTo>
                <a:cubicBezTo>
                  <a:pt x="10058995" y="218995"/>
                  <a:pt x="10087412" y="211016"/>
                  <a:pt x="10110858" y="196948"/>
                </a:cubicBezTo>
                <a:cubicBezTo>
                  <a:pt x="10148372" y="225083"/>
                  <a:pt x="10188544" y="249985"/>
                  <a:pt x="10223399" y="281354"/>
                </a:cubicBezTo>
                <a:cubicBezTo>
                  <a:pt x="10310012" y="359306"/>
                  <a:pt x="10160432" y="431835"/>
                  <a:pt x="10378144" y="154745"/>
                </a:cubicBezTo>
                <a:cubicBezTo>
                  <a:pt x="10386338" y="144316"/>
                  <a:pt x="10396901" y="135988"/>
                  <a:pt x="10406279" y="126609"/>
                </a:cubicBezTo>
                <a:cubicBezTo>
                  <a:pt x="10471928" y="159434"/>
                  <a:pt x="10544509" y="181044"/>
                  <a:pt x="10603227" y="225083"/>
                </a:cubicBezTo>
                <a:cubicBezTo>
                  <a:pt x="10623429" y="240234"/>
                  <a:pt x="10606264" y="292633"/>
                  <a:pt x="10631362" y="295422"/>
                </a:cubicBezTo>
                <a:cubicBezTo>
                  <a:pt x="10668937" y="299597"/>
                  <a:pt x="10695419" y="254795"/>
                  <a:pt x="10729836" y="239151"/>
                </a:cubicBezTo>
                <a:cubicBezTo>
                  <a:pt x="10747437" y="231150"/>
                  <a:pt x="10767350" y="229772"/>
                  <a:pt x="10786107" y="225083"/>
                </a:cubicBezTo>
                <a:cubicBezTo>
                  <a:pt x="10837689" y="234462"/>
                  <a:pt x="10908310" y="212114"/>
                  <a:pt x="10940852" y="253219"/>
                </a:cubicBezTo>
                <a:cubicBezTo>
                  <a:pt x="11008988" y="339285"/>
                  <a:pt x="11014462" y="460071"/>
                  <a:pt x="11053393" y="562708"/>
                </a:cubicBezTo>
                <a:cubicBezTo>
                  <a:pt x="11066058" y="596099"/>
                  <a:pt x="11081528" y="628357"/>
                  <a:pt x="11095596" y="661182"/>
                </a:cubicBezTo>
                <a:cubicBezTo>
                  <a:pt x="11165561" y="521254"/>
                  <a:pt x="11178687" y="485179"/>
                  <a:pt x="11348815" y="323557"/>
                </a:cubicBezTo>
                <a:cubicBezTo>
                  <a:pt x="11362832" y="310241"/>
                  <a:pt x="11386329" y="332936"/>
                  <a:pt x="11405086" y="337625"/>
                </a:cubicBezTo>
                <a:cubicBezTo>
                  <a:pt x="11442600" y="314179"/>
                  <a:pt x="11488496" y="300579"/>
                  <a:pt x="11517627" y="267286"/>
                </a:cubicBezTo>
                <a:cubicBezTo>
                  <a:pt x="11556318" y="223068"/>
                  <a:pt x="11571803" y="162925"/>
                  <a:pt x="11602033" y="112542"/>
                </a:cubicBezTo>
                <a:cubicBezTo>
                  <a:pt x="11614096" y="92437"/>
                  <a:pt x="11630168" y="75028"/>
                  <a:pt x="11644236" y="56271"/>
                </a:cubicBezTo>
                <a:cubicBezTo>
                  <a:pt x="11667682" y="70339"/>
                  <a:pt x="11692992" y="81687"/>
                  <a:pt x="11714575" y="98474"/>
                </a:cubicBezTo>
                <a:cubicBezTo>
                  <a:pt x="11771278" y="142576"/>
                  <a:pt x="11776681" y="164471"/>
                  <a:pt x="11813049" y="225083"/>
                </a:cubicBezTo>
                <a:cubicBezTo>
                  <a:pt x="11836495" y="215705"/>
                  <a:pt x="11864513" y="213725"/>
                  <a:pt x="11883387" y="196948"/>
                </a:cubicBezTo>
                <a:cubicBezTo>
                  <a:pt x="11908660" y="174483"/>
                  <a:pt x="11919369" y="139594"/>
                  <a:pt x="11939658" y="112542"/>
                </a:cubicBezTo>
                <a:cubicBezTo>
                  <a:pt x="11947616" y="101931"/>
                  <a:pt x="11958415" y="93785"/>
                  <a:pt x="11967793" y="84406"/>
                </a:cubicBezTo>
                <a:cubicBezTo>
                  <a:pt x="11986550" y="98474"/>
                  <a:pt x="12011058" y="107101"/>
                  <a:pt x="12024064" y="126609"/>
                </a:cubicBezTo>
                <a:cubicBezTo>
                  <a:pt x="12040515" y="151285"/>
                  <a:pt x="12052199" y="211015"/>
                  <a:pt x="12052199" y="211015"/>
                </a:cubicBezTo>
                <a:cubicBezTo>
                  <a:pt x="12042821" y="262597"/>
                  <a:pt x="12047510" y="318868"/>
                  <a:pt x="12024064" y="365760"/>
                </a:cubicBezTo>
                <a:cubicBezTo>
                  <a:pt x="12015417" y="383053"/>
                  <a:pt x="11986667" y="375634"/>
                  <a:pt x="11967793" y="379828"/>
                </a:cubicBezTo>
                <a:cubicBezTo>
                  <a:pt x="11944452" y="385015"/>
                  <a:pt x="11920651" y="388096"/>
                  <a:pt x="11897455" y="393895"/>
                </a:cubicBezTo>
                <a:cubicBezTo>
                  <a:pt x="11883069" y="397491"/>
                  <a:pt x="11869793" y="405055"/>
                  <a:pt x="11855252" y="407963"/>
                </a:cubicBezTo>
                <a:cubicBezTo>
                  <a:pt x="11732123" y="432589"/>
                  <a:pt x="11573034" y="430515"/>
                  <a:pt x="11461356" y="436099"/>
                </a:cubicBezTo>
                <a:lnTo>
                  <a:pt x="11194070" y="450166"/>
                </a:lnTo>
                <a:cubicBezTo>
                  <a:pt x="11175313" y="459545"/>
                  <a:pt x="11158144" y="473216"/>
                  <a:pt x="11137799" y="478302"/>
                </a:cubicBezTo>
                <a:cubicBezTo>
                  <a:pt x="11064079" y="496732"/>
                  <a:pt x="10762471" y="506200"/>
                  <a:pt x="10757972" y="506437"/>
                </a:cubicBezTo>
                <a:cubicBezTo>
                  <a:pt x="10407329" y="623321"/>
                  <a:pt x="10664348" y="542800"/>
                  <a:pt x="9731030" y="506437"/>
                </a:cubicBezTo>
                <a:cubicBezTo>
                  <a:pt x="9696918" y="505108"/>
                  <a:pt x="9666109" y="484593"/>
                  <a:pt x="9632556" y="478302"/>
                </a:cubicBezTo>
                <a:cubicBezTo>
                  <a:pt x="9590821" y="470477"/>
                  <a:pt x="9548037" y="469846"/>
                  <a:pt x="9505947" y="464234"/>
                </a:cubicBezTo>
                <a:cubicBezTo>
                  <a:pt x="9477674" y="460464"/>
                  <a:pt x="9449733" y="454503"/>
                  <a:pt x="9421541" y="450166"/>
                </a:cubicBezTo>
                <a:cubicBezTo>
                  <a:pt x="9388769" y="445124"/>
                  <a:pt x="9355690" y="442030"/>
                  <a:pt x="9323067" y="436099"/>
                </a:cubicBezTo>
                <a:cubicBezTo>
                  <a:pt x="9304045" y="432640"/>
                  <a:pt x="9286127" y="422414"/>
                  <a:pt x="9266796" y="422031"/>
                </a:cubicBezTo>
                <a:lnTo>
                  <a:pt x="7902230" y="407963"/>
                </a:lnTo>
                <a:lnTo>
                  <a:pt x="6776815" y="436099"/>
                </a:lnTo>
                <a:cubicBezTo>
                  <a:pt x="6739031" y="437387"/>
                  <a:pt x="6701864" y="446138"/>
                  <a:pt x="6664273" y="450166"/>
                </a:cubicBezTo>
                <a:cubicBezTo>
                  <a:pt x="6570557" y="460207"/>
                  <a:pt x="6477009" y="472767"/>
                  <a:pt x="6382919" y="478302"/>
                </a:cubicBezTo>
                <a:cubicBezTo>
                  <a:pt x="6237728" y="486843"/>
                  <a:pt x="6092187" y="487680"/>
                  <a:pt x="5946821" y="492369"/>
                </a:cubicBezTo>
                <a:lnTo>
                  <a:pt x="3611584" y="478302"/>
                </a:lnTo>
                <a:cubicBezTo>
                  <a:pt x="3559793" y="477717"/>
                  <a:pt x="3508113" y="471559"/>
                  <a:pt x="3456839" y="464234"/>
                </a:cubicBezTo>
                <a:cubicBezTo>
                  <a:pt x="3409499" y="457471"/>
                  <a:pt x="3363980" y="436636"/>
                  <a:pt x="3316162" y="436099"/>
                </a:cubicBezTo>
                <a:lnTo>
                  <a:pt x="2064138" y="422031"/>
                </a:lnTo>
                <a:cubicBezTo>
                  <a:pt x="1922301" y="386571"/>
                  <a:pt x="2088413" y="425864"/>
                  <a:pt x="1796852" y="379828"/>
                </a:cubicBezTo>
                <a:cubicBezTo>
                  <a:pt x="1777754" y="376813"/>
                  <a:pt x="1759828" y="367593"/>
                  <a:pt x="1740581" y="365760"/>
                </a:cubicBezTo>
                <a:cubicBezTo>
                  <a:pt x="1661086" y="358189"/>
                  <a:pt x="1581147" y="356381"/>
                  <a:pt x="1501430" y="351692"/>
                </a:cubicBezTo>
                <a:cubicBezTo>
                  <a:pt x="1477984" y="342314"/>
                  <a:pt x="1455673" y="329341"/>
                  <a:pt x="1431092" y="323557"/>
                </a:cubicBezTo>
                <a:cubicBezTo>
                  <a:pt x="1375561" y="310491"/>
                  <a:pt x="1262279" y="295422"/>
                  <a:pt x="1262279" y="295422"/>
                </a:cubicBezTo>
                <a:lnTo>
                  <a:pt x="488556" y="309489"/>
                </a:lnTo>
                <a:cubicBezTo>
                  <a:pt x="329094" y="313072"/>
                  <a:pt x="165353" y="286333"/>
                  <a:pt x="10255" y="323557"/>
                </a:cubicBezTo>
                <a:cubicBezTo>
                  <a:pt x="-36690" y="334824"/>
                  <a:pt x="90117" y="381831"/>
                  <a:pt x="136864" y="393895"/>
                </a:cubicBezTo>
                <a:cubicBezTo>
                  <a:pt x="237679" y="419912"/>
                  <a:pt x="446353" y="436099"/>
                  <a:pt x="446353" y="436099"/>
                </a:cubicBezTo>
                <a:lnTo>
                  <a:pt x="896519" y="422031"/>
                </a:lnTo>
                <a:cubicBezTo>
                  <a:pt x="962273" y="419172"/>
                  <a:pt x="1027650" y="407963"/>
                  <a:pt x="1093467" y="407963"/>
                </a:cubicBezTo>
                <a:cubicBezTo>
                  <a:pt x="1201421" y="407963"/>
                  <a:pt x="1309172" y="417342"/>
                  <a:pt x="1417024" y="422031"/>
                </a:cubicBezTo>
                <a:cubicBezTo>
                  <a:pt x="1468606" y="426720"/>
                  <a:pt x="1520329" y="430047"/>
                  <a:pt x="1571769" y="436099"/>
                </a:cubicBezTo>
                <a:cubicBezTo>
                  <a:pt x="1600097" y="439432"/>
                  <a:pt x="1627938" y="446132"/>
                  <a:pt x="1656175" y="450166"/>
                </a:cubicBezTo>
                <a:cubicBezTo>
                  <a:pt x="1693601" y="455512"/>
                  <a:pt x="1731111" y="460344"/>
                  <a:pt x="1768716" y="464234"/>
                </a:cubicBezTo>
                <a:lnTo>
                  <a:pt x="2064138" y="492369"/>
                </a:lnTo>
                <a:lnTo>
                  <a:pt x="3133282" y="478302"/>
                </a:lnTo>
                <a:lnTo>
                  <a:pt x="5159030" y="464234"/>
                </a:lnTo>
                <a:cubicBezTo>
                  <a:pt x="5172290" y="463962"/>
                  <a:pt x="5177787" y="445477"/>
                  <a:pt x="5187166" y="436099"/>
                </a:cubicBezTo>
                <a:cubicBezTo>
                  <a:pt x="5204198" y="384998"/>
                  <a:pt x="5201233" y="408724"/>
                  <a:pt x="5201233" y="365760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9E4BB7F-A9C3-4840-9E06-EF3A28F84C80}"/>
              </a:ext>
            </a:extLst>
          </p:cNvPr>
          <p:cNvSpPr/>
          <p:nvPr/>
        </p:nvSpPr>
        <p:spPr>
          <a:xfrm>
            <a:off x="325233" y="5782895"/>
            <a:ext cx="2278966" cy="556614"/>
          </a:xfrm>
          <a:custGeom>
            <a:avLst/>
            <a:gdLst>
              <a:gd name="connsiteX0" fmla="*/ 0 w 2278966"/>
              <a:gd name="connsiteY0" fmla="*/ 467181 h 556614"/>
              <a:gd name="connsiteX1" fmla="*/ 28136 w 2278966"/>
              <a:gd name="connsiteY1" fmla="*/ 382775 h 556614"/>
              <a:gd name="connsiteX2" fmla="*/ 56271 w 2278966"/>
              <a:gd name="connsiteY2" fmla="*/ 340572 h 556614"/>
              <a:gd name="connsiteX3" fmla="*/ 84406 w 2278966"/>
              <a:gd name="connsiteY3" fmla="*/ 185827 h 556614"/>
              <a:gd name="connsiteX4" fmla="*/ 98474 w 2278966"/>
              <a:gd name="connsiteY4" fmla="*/ 143624 h 556614"/>
              <a:gd name="connsiteX5" fmla="*/ 112542 w 2278966"/>
              <a:gd name="connsiteY5" fmla="*/ 2947 h 556614"/>
              <a:gd name="connsiteX6" fmla="*/ 140677 w 2278966"/>
              <a:gd name="connsiteY6" fmla="*/ 31083 h 556614"/>
              <a:gd name="connsiteX7" fmla="*/ 168812 w 2278966"/>
              <a:gd name="connsiteY7" fmla="*/ 73286 h 556614"/>
              <a:gd name="connsiteX8" fmla="*/ 196948 w 2278966"/>
              <a:gd name="connsiteY8" fmla="*/ 101421 h 556614"/>
              <a:gd name="connsiteX9" fmla="*/ 253219 w 2278966"/>
              <a:gd name="connsiteY9" fmla="*/ 185827 h 556614"/>
              <a:gd name="connsiteX10" fmla="*/ 309489 w 2278966"/>
              <a:gd name="connsiteY10" fmla="*/ 157692 h 556614"/>
              <a:gd name="connsiteX11" fmla="*/ 379828 w 2278966"/>
              <a:gd name="connsiteY11" fmla="*/ 73286 h 556614"/>
              <a:gd name="connsiteX12" fmla="*/ 422031 w 2278966"/>
              <a:gd name="connsiteY12" fmla="*/ 45150 h 556614"/>
              <a:gd name="connsiteX13" fmla="*/ 492369 w 2278966"/>
              <a:gd name="connsiteY13" fmla="*/ 101421 h 556614"/>
              <a:gd name="connsiteX14" fmla="*/ 548640 w 2278966"/>
              <a:gd name="connsiteY14" fmla="*/ 228030 h 556614"/>
              <a:gd name="connsiteX15" fmla="*/ 576776 w 2278966"/>
              <a:gd name="connsiteY15" fmla="*/ 340572 h 556614"/>
              <a:gd name="connsiteX16" fmla="*/ 604911 w 2278966"/>
              <a:gd name="connsiteY16" fmla="*/ 256166 h 556614"/>
              <a:gd name="connsiteX17" fmla="*/ 675249 w 2278966"/>
              <a:gd name="connsiteY17" fmla="*/ 242098 h 556614"/>
              <a:gd name="connsiteX18" fmla="*/ 759656 w 2278966"/>
              <a:gd name="connsiteY18" fmla="*/ 171760 h 556614"/>
              <a:gd name="connsiteX19" fmla="*/ 787791 w 2278966"/>
              <a:gd name="connsiteY19" fmla="*/ 143624 h 556614"/>
              <a:gd name="connsiteX20" fmla="*/ 872197 w 2278966"/>
              <a:gd name="connsiteY20" fmla="*/ 87353 h 556614"/>
              <a:gd name="connsiteX21" fmla="*/ 928468 w 2278966"/>
              <a:gd name="connsiteY21" fmla="*/ 45150 h 556614"/>
              <a:gd name="connsiteX22" fmla="*/ 1012874 w 2278966"/>
              <a:gd name="connsiteY22" fmla="*/ 73286 h 556614"/>
              <a:gd name="connsiteX23" fmla="*/ 1026942 w 2278966"/>
              <a:gd name="connsiteY23" fmla="*/ 143624 h 556614"/>
              <a:gd name="connsiteX24" fmla="*/ 1055077 w 2278966"/>
              <a:gd name="connsiteY24" fmla="*/ 185827 h 556614"/>
              <a:gd name="connsiteX25" fmla="*/ 1083212 w 2278966"/>
              <a:gd name="connsiteY25" fmla="*/ 298369 h 556614"/>
              <a:gd name="connsiteX26" fmla="*/ 1125416 w 2278966"/>
              <a:gd name="connsiteY26" fmla="*/ 185827 h 556614"/>
              <a:gd name="connsiteX27" fmla="*/ 1181686 w 2278966"/>
              <a:gd name="connsiteY27" fmla="*/ 87353 h 556614"/>
              <a:gd name="connsiteX28" fmla="*/ 1209822 w 2278966"/>
              <a:gd name="connsiteY28" fmla="*/ 143624 h 556614"/>
              <a:gd name="connsiteX29" fmla="*/ 1223889 w 2278966"/>
              <a:gd name="connsiteY29" fmla="*/ 199895 h 556614"/>
              <a:gd name="connsiteX30" fmla="*/ 1252025 w 2278966"/>
              <a:gd name="connsiteY30" fmla="*/ 228030 h 556614"/>
              <a:gd name="connsiteX31" fmla="*/ 1294228 w 2278966"/>
              <a:gd name="connsiteY31" fmla="*/ 115489 h 556614"/>
              <a:gd name="connsiteX32" fmla="*/ 1322363 w 2278966"/>
              <a:gd name="connsiteY32" fmla="*/ 87353 h 556614"/>
              <a:gd name="connsiteX33" fmla="*/ 1364566 w 2278966"/>
              <a:gd name="connsiteY33" fmla="*/ 115489 h 556614"/>
              <a:gd name="connsiteX34" fmla="*/ 1378634 w 2278966"/>
              <a:gd name="connsiteY34" fmla="*/ 185827 h 556614"/>
              <a:gd name="connsiteX35" fmla="*/ 1406769 w 2278966"/>
              <a:gd name="connsiteY35" fmla="*/ 284301 h 556614"/>
              <a:gd name="connsiteX36" fmla="*/ 1420837 w 2278966"/>
              <a:gd name="connsiteY36" fmla="*/ 326504 h 556614"/>
              <a:gd name="connsiteX37" fmla="*/ 1448972 w 2278966"/>
              <a:gd name="connsiteY37" fmla="*/ 439046 h 556614"/>
              <a:gd name="connsiteX38" fmla="*/ 1533379 w 2278966"/>
              <a:gd name="connsiteY38" fmla="*/ 101421 h 556614"/>
              <a:gd name="connsiteX39" fmla="*/ 1575582 w 2278966"/>
              <a:gd name="connsiteY39" fmla="*/ 143624 h 556614"/>
              <a:gd name="connsiteX40" fmla="*/ 1589649 w 2278966"/>
              <a:gd name="connsiteY40" fmla="*/ 199895 h 556614"/>
              <a:gd name="connsiteX41" fmla="*/ 1603717 w 2278966"/>
              <a:gd name="connsiteY41" fmla="*/ 143624 h 556614"/>
              <a:gd name="connsiteX42" fmla="*/ 1617785 w 2278966"/>
              <a:gd name="connsiteY42" fmla="*/ 101421 h 556614"/>
              <a:gd name="connsiteX43" fmla="*/ 1659988 w 2278966"/>
              <a:gd name="connsiteY43" fmla="*/ 115489 h 556614"/>
              <a:gd name="connsiteX44" fmla="*/ 1688123 w 2278966"/>
              <a:gd name="connsiteY44" fmla="*/ 171760 h 556614"/>
              <a:gd name="connsiteX45" fmla="*/ 1730326 w 2278966"/>
              <a:gd name="connsiteY45" fmla="*/ 228030 h 556614"/>
              <a:gd name="connsiteX46" fmla="*/ 1772529 w 2278966"/>
              <a:gd name="connsiteY46" fmla="*/ 171760 h 556614"/>
              <a:gd name="connsiteX47" fmla="*/ 1899139 w 2278966"/>
              <a:gd name="connsiteY47" fmla="*/ 228030 h 556614"/>
              <a:gd name="connsiteX48" fmla="*/ 1941342 w 2278966"/>
              <a:gd name="connsiteY48" fmla="*/ 242098 h 556614"/>
              <a:gd name="connsiteX49" fmla="*/ 1983545 w 2278966"/>
              <a:gd name="connsiteY49" fmla="*/ 228030 h 556614"/>
              <a:gd name="connsiteX50" fmla="*/ 2152357 w 2278966"/>
              <a:gd name="connsiteY50" fmla="*/ 284301 h 556614"/>
              <a:gd name="connsiteX51" fmla="*/ 2166425 w 2278966"/>
              <a:gd name="connsiteY51" fmla="*/ 326504 h 556614"/>
              <a:gd name="connsiteX52" fmla="*/ 2166425 w 2278966"/>
              <a:gd name="connsiteY52" fmla="*/ 298369 h 556614"/>
              <a:gd name="connsiteX53" fmla="*/ 2194560 w 2278966"/>
              <a:gd name="connsiteY53" fmla="*/ 270233 h 556614"/>
              <a:gd name="connsiteX54" fmla="*/ 2264899 w 2278966"/>
              <a:gd name="connsiteY54" fmla="*/ 410910 h 556614"/>
              <a:gd name="connsiteX55" fmla="*/ 2278966 w 2278966"/>
              <a:gd name="connsiteY55" fmla="*/ 453113 h 556614"/>
              <a:gd name="connsiteX56" fmla="*/ 2250831 w 2278966"/>
              <a:gd name="connsiteY56" fmla="*/ 551587 h 556614"/>
              <a:gd name="connsiteX57" fmla="*/ 2152357 w 2278966"/>
              <a:gd name="connsiteY57" fmla="*/ 523452 h 556614"/>
              <a:gd name="connsiteX58" fmla="*/ 2096086 w 2278966"/>
              <a:gd name="connsiteY58" fmla="*/ 467181 h 556614"/>
              <a:gd name="connsiteX59" fmla="*/ 2039816 w 2278966"/>
              <a:gd name="connsiteY59" fmla="*/ 424978 h 556614"/>
              <a:gd name="connsiteX60" fmla="*/ 2011680 w 2278966"/>
              <a:gd name="connsiteY60" fmla="*/ 368707 h 556614"/>
              <a:gd name="connsiteX61" fmla="*/ 1969477 w 2278966"/>
              <a:gd name="connsiteY61" fmla="*/ 326504 h 556614"/>
              <a:gd name="connsiteX62" fmla="*/ 1983545 w 2278966"/>
              <a:gd name="connsiteY62" fmla="*/ 228030 h 556614"/>
              <a:gd name="connsiteX63" fmla="*/ 2025748 w 2278966"/>
              <a:gd name="connsiteY63" fmla="*/ 213963 h 55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278966" h="556614">
                <a:moveTo>
                  <a:pt x="0" y="467181"/>
                </a:moveTo>
                <a:cubicBezTo>
                  <a:pt x="9379" y="439046"/>
                  <a:pt x="16091" y="409876"/>
                  <a:pt x="28136" y="382775"/>
                </a:cubicBezTo>
                <a:cubicBezTo>
                  <a:pt x="35003" y="367325"/>
                  <a:pt x="49611" y="356112"/>
                  <a:pt x="56271" y="340572"/>
                </a:cubicBezTo>
                <a:cubicBezTo>
                  <a:pt x="71912" y="304077"/>
                  <a:pt x="78700" y="214359"/>
                  <a:pt x="84406" y="185827"/>
                </a:cubicBezTo>
                <a:cubicBezTo>
                  <a:pt x="87314" y="171286"/>
                  <a:pt x="93785" y="157692"/>
                  <a:pt x="98474" y="143624"/>
                </a:cubicBezTo>
                <a:cubicBezTo>
                  <a:pt x="103163" y="96732"/>
                  <a:pt x="95995" y="47073"/>
                  <a:pt x="112542" y="2947"/>
                </a:cubicBezTo>
                <a:cubicBezTo>
                  <a:pt x="117199" y="-9472"/>
                  <a:pt x="132392" y="20726"/>
                  <a:pt x="140677" y="31083"/>
                </a:cubicBezTo>
                <a:cubicBezTo>
                  <a:pt x="151239" y="44285"/>
                  <a:pt x="158250" y="60084"/>
                  <a:pt x="168812" y="73286"/>
                </a:cubicBezTo>
                <a:cubicBezTo>
                  <a:pt x="177098" y="83643"/>
                  <a:pt x="188990" y="90810"/>
                  <a:pt x="196948" y="101421"/>
                </a:cubicBezTo>
                <a:cubicBezTo>
                  <a:pt x="217237" y="128472"/>
                  <a:pt x="253219" y="185827"/>
                  <a:pt x="253219" y="185827"/>
                </a:cubicBezTo>
                <a:cubicBezTo>
                  <a:pt x="271976" y="176449"/>
                  <a:pt x="292425" y="169881"/>
                  <a:pt x="309489" y="157692"/>
                </a:cubicBezTo>
                <a:cubicBezTo>
                  <a:pt x="390146" y="100079"/>
                  <a:pt x="318136" y="134978"/>
                  <a:pt x="379828" y="73286"/>
                </a:cubicBezTo>
                <a:cubicBezTo>
                  <a:pt x="391783" y="61331"/>
                  <a:pt x="407963" y="54529"/>
                  <a:pt x="422031" y="45150"/>
                </a:cubicBezTo>
                <a:cubicBezTo>
                  <a:pt x="445477" y="63907"/>
                  <a:pt x="472421" y="78979"/>
                  <a:pt x="492369" y="101421"/>
                </a:cubicBezTo>
                <a:cubicBezTo>
                  <a:pt x="534693" y="149036"/>
                  <a:pt x="534888" y="173024"/>
                  <a:pt x="548640" y="228030"/>
                </a:cubicBezTo>
                <a:cubicBezTo>
                  <a:pt x="569872" y="504042"/>
                  <a:pt x="548633" y="443764"/>
                  <a:pt x="576776" y="340572"/>
                </a:cubicBezTo>
                <a:cubicBezTo>
                  <a:pt x="584579" y="311960"/>
                  <a:pt x="575830" y="261982"/>
                  <a:pt x="604911" y="256166"/>
                </a:cubicBezTo>
                <a:lnTo>
                  <a:pt x="675249" y="242098"/>
                </a:lnTo>
                <a:cubicBezTo>
                  <a:pt x="763405" y="124556"/>
                  <a:pt x="671772" y="224490"/>
                  <a:pt x="759656" y="171760"/>
                </a:cubicBezTo>
                <a:cubicBezTo>
                  <a:pt x="771029" y="164936"/>
                  <a:pt x="777180" y="151582"/>
                  <a:pt x="787791" y="143624"/>
                </a:cubicBezTo>
                <a:cubicBezTo>
                  <a:pt x="814842" y="123335"/>
                  <a:pt x="845145" y="107642"/>
                  <a:pt x="872197" y="87353"/>
                </a:cubicBezTo>
                <a:lnTo>
                  <a:pt x="928468" y="45150"/>
                </a:lnTo>
                <a:cubicBezTo>
                  <a:pt x="956603" y="54529"/>
                  <a:pt x="991903" y="52315"/>
                  <a:pt x="1012874" y="73286"/>
                </a:cubicBezTo>
                <a:cubicBezTo>
                  <a:pt x="1029781" y="90193"/>
                  <a:pt x="1018546" y="121236"/>
                  <a:pt x="1026942" y="143624"/>
                </a:cubicBezTo>
                <a:cubicBezTo>
                  <a:pt x="1032879" y="159455"/>
                  <a:pt x="1047516" y="170705"/>
                  <a:pt x="1055077" y="185827"/>
                </a:cubicBezTo>
                <a:cubicBezTo>
                  <a:pt x="1069498" y="214669"/>
                  <a:pt x="1077861" y="271610"/>
                  <a:pt x="1083212" y="298369"/>
                </a:cubicBezTo>
                <a:cubicBezTo>
                  <a:pt x="1110354" y="162659"/>
                  <a:pt x="1077116" y="282426"/>
                  <a:pt x="1125416" y="185827"/>
                </a:cubicBezTo>
                <a:cubicBezTo>
                  <a:pt x="1175009" y="86641"/>
                  <a:pt x="1127012" y="142029"/>
                  <a:pt x="1181686" y="87353"/>
                </a:cubicBezTo>
                <a:cubicBezTo>
                  <a:pt x="1191065" y="106110"/>
                  <a:pt x="1202459" y="123988"/>
                  <a:pt x="1209822" y="143624"/>
                </a:cubicBezTo>
                <a:cubicBezTo>
                  <a:pt x="1216611" y="161727"/>
                  <a:pt x="1215242" y="182602"/>
                  <a:pt x="1223889" y="199895"/>
                </a:cubicBezTo>
                <a:cubicBezTo>
                  <a:pt x="1229820" y="211758"/>
                  <a:pt x="1242646" y="218652"/>
                  <a:pt x="1252025" y="228030"/>
                </a:cubicBezTo>
                <a:cubicBezTo>
                  <a:pt x="1266093" y="190516"/>
                  <a:pt x="1276311" y="151324"/>
                  <a:pt x="1294228" y="115489"/>
                </a:cubicBezTo>
                <a:cubicBezTo>
                  <a:pt x="1300159" y="103626"/>
                  <a:pt x="1309100" y="87353"/>
                  <a:pt x="1322363" y="87353"/>
                </a:cubicBezTo>
                <a:cubicBezTo>
                  <a:pt x="1339270" y="87353"/>
                  <a:pt x="1350498" y="106110"/>
                  <a:pt x="1364566" y="115489"/>
                </a:cubicBezTo>
                <a:cubicBezTo>
                  <a:pt x="1369255" y="138935"/>
                  <a:pt x="1372835" y="162631"/>
                  <a:pt x="1378634" y="185827"/>
                </a:cubicBezTo>
                <a:cubicBezTo>
                  <a:pt x="1386914" y="218946"/>
                  <a:pt x="1396960" y="251603"/>
                  <a:pt x="1406769" y="284301"/>
                </a:cubicBezTo>
                <a:cubicBezTo>
                  <a:pt x="1411030" y="298504"/>
                  <a:pt x="1417240" y="312118"/>
                  <a:pt x="1420837" y="326504"/>
                </a:cubicBezTo>
                <a:lnTo>
                  <a:pt x="1448972" y="439046"/>
                </a:lnTo>
                <a:cubicBezTo>
                  <a:pt x="1453294" y="331002"/>
                  <a:pt x="1350175" y="9819"/>
                  <a:pt x="1533379" y="101421"/>
                </a:cubicBezTo>
                <a:cubicBezTo>
                  <a:pt x="1551173" y="110318"/>
                  <a:pt x="1561514" y="129556"/>
                  <a:pt x="1575582" y="143624"/>
                </a:cubicBezTo>
                <a:cubicBezTo>
                  <a:pt x="1580271" y="162381"/>
                  <a:pt x="1570315" y="199895"/>
                  <a:pt x="1589649" y="199895"/>
                </a:cubicBezTo>
                <a:cubicBezTo>
                  <a:pt x="1608983" y="199895"/>
                  <a:pt x="1598405" y="162214"/>
                  <a:pt x="1603717" y="143624"/>
                </a:cubicBezTo>
                <a:cubicBezTo>
                  <a:pt x="1607791" y="129366"/>
                  <a:pt x="1613096" y="115489"/>
                  <a:pt x="1617785" y="101421"/>
                </a:cubicBezTo>
                <a:cubicBezTo>
                  <a:pt x="1631853" y="106110"/>
                  <a:pt x="1649503" y="105003"/>
                  <a:pt x="1659988" y="115489"/>
                </a:cubicBezTo>
                <a:cubicBezTo>
                  <a:pt x="1674817" y="130318"/>
                  <a:pt x="1677008" y="153977"/>
                  <a:pt x="1688123" y="171760"/>
                </a:cubicBezTo>
                <a:cubicBezTo>
                  <a:pt x="1700549" y="191642"/>
                  <a:pt x="1716258" y="209273"/>
                  <a:pt x="1730326" y="228030"/>
                </a:cubicBezTo>
                <a:cubicBezTo>
                  <a:pt x="1744394" y="209273"/>
                  <a:pt x="1750072" y="178497"/>
                  <a:pt x="1772529" y="171760"/>
                </a:cubicBezTo>
                <a:cubicBezTo>
                  <a:pt x="1899423" y="133692"/>
                  <a:pt x="1846653" y="186041"/>
                  <a:pt x="1899139" y="228030"/>
                </a:cubicBezTo>
                <a:cubicBezTo>
                  <a:pt x="1910718" y="237293"/>
                  <a:pt x="1927274" y="237409"/>
                  <a:pt x="1941342" y="242098"/>
                </a:cubicBezTo>
                <a:cubicBezTo>
                  <a:pt x="1955410" y="237409"/>
                  <a:pt x="1968768" y="226799"/>
                  <a:pt x="1983545" y="228030"/>
                </a:cubicBezTo>
                <a:cubicBezTo>
                  <a:pt x="2092583" y="237117"/>
                  <a:pt x="2087509" y="241069"/>
                  <a:pt x="2152357" y="284301"/>
                </a:cubicBezTo>
                <a:cubicBezTo>
                  <a:pt x="2157046" y="298369"/>
                  <a:pt x="2162829" y="312118"/>
                  <a:pt x="2166425" y="326504"/>
                </a:cubicBezTo>
                <a:cubicBezTo>
                  <a:pt x="2180137" y="381354"/>
                  <a:pt x="2193383" y="487082"/>
                  <a:pt x="2166425" y="298369"/>
                </a:cubicBezTo>
                <a:cubicBezTo>
                  <a:pt x="2175803" y="288990"/>
                  <a:pt x="2183524" y="262876"/>
                  <a:pt x="2194560" y="270233"/>
                </a:cubicBezTo>
                <a:cubicBezTo>
                  <a:pt x="2248722" y="306341"/>
                  <a:pt x="2249967" y="358648"/>
                  <a:pt x="2264899" y="410910"/>
                </a:cubicBezTo>
                <a:cubicBezTo>
                  <a:pt x="2268973" y="425168"/>
                  <a:pt x="2274277" y="439045"/>
                  <a:pt x="2278966" y="453113"/>
                </a:cubicBezTo>
                <a:cubicBezTo>
                  <a:pt x="2269588" y="485938"/>
                  <a:pt x="2280673" y="535008"/>
                  <a:pt x="2250831" y="551587"/>
                </a:cubicBezTo>
                <a:cubicBezTo>
                  <a:pt x="2220989" y="568166"/>
                  <a:pt x="2182327" y="539799"/>
                  <a:pt x="2152357" y="523452"/>
                </a:cubicBezTo>
                <a:cubicBezTo>
                  <a:pt x="2129070" y="510750"/>
                  <a:pt x="2116049" y="484649"/>
                  <a:pt x="2096086" y="467181"/>
                </a:cubicBezTo>
                <a:cubicBezTo>
                  <a:pt x="2078441" y="451742"/>
                  <a:pt x="2058573" y="439046"/>
                  <a:pt x="2039816" y="424978"/>
                </a:cubicBezTo>
                <a:cubicBezTo>
                  <a:pt x="2030437" y="406221"/>
                  <a:pt x="2023869" y="385772"/>
                  <a:pt x="2011680" y="368707"/>
                </a:cubicBezTo>
                <a:cubicBezTo>
                  <a:pt x="2000116" y="352518"/>
                  <a:pt x="1973379" y="346012"/>
                  <a:pt x="1969477" y="326504"/>
                </a:cubicBezTo>
                <a:cubicBezTo>
                  <a:pt x="1962974" y="293990"/>
                  <a:pt x="1978856" y="260855"/>
                  <a:pt x="1983545" y="228030"/>
                </a:cubicBezTo>
                <a:cubicBezTo>
                  <a:pt x="2039011" y="283496"/>
                  <a:pt x="2025748" y="290128"/>
                  <a:pt x="2025748" y="213963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A422D72-C7E8-4414-BE8F-1B3962DF5F0E}"/>
              </a:ext>
            </a:extLst>
          </p:cNvPr>
          <p:cNvSpPr/>
          <p:nvPr/>
        </p:nvSpPr>
        <p:spPr>
          <a:xfrm>
            <a:off x="431244" y="5363812"/>
            <a:ext cx="11552060" cy="1167618"/>
          </a:xfrm>
          <a:custGeom>
            <a:avLst/>
            <a:gdLst>
              <a:gd name="connsiteX0" fmla="*/ 2490107 w 11700399"/>
              <a:gd name="connsiteY0" fmla="*/ 759655 h 1167618"/>
              <a:gd name="connsiteX1" fmla="*/ 2616716 w 11700399"/>
              <a:gd name="connsiteY1" fmla="*/ 815926 h 1167618"/>
              <a:gd name="connsiteX2" fmla="*/ 2602648 w 11700399"/>
              <a:gd name="connsiteY2" fmla="*/ 675249 h 1167618"/>
              <a:gd name="connsiteX3" fmla="*/ 2560445 w 11700399"/>
              <a:gd name="connsiteY3" fmla="*/ 661181 h 1167618"/>
              <a:gd name="connsiteX4" fmla="*/ 2504174 w 11700399"/>
              <a:gd name="connsiteY4" fmla="*/ 647113 h 1167618"/>
              <a:gd name="connsiteX5" fmla="*/ 2433836 w 11700399"/>
              <a:gd name="connsiteY5" fmla="*/ 562707 h 1167618"/>
              <a:gd name="connsiteX6" fmla="*/ 2391633 w 11700399"/>
              <a:gd name="connsiteY6" fmla="*/ 633046 h 1167618"/>
              <a:gd name="connsiteX7" fmla="*/ 2377565 w 11700399"/>
              <a:gd name="connsiteY7" fmla="*/ 675249 h 1167618"/>
              <a:gd name="connsiteX8" fmla="*/ 2405700 w 11700399"/>
              <a:gd name="connsiteY8" fmla="*/ 647113 h 1167618"/>
              <a:gd name="connsiteX9" fmla="*/ 2476039 w 11700399"/>
              <a:gd name="connsiteY9" fmla="*/ 618978 h 1167618"/>
              <a:gd name="connsiteX10" fmla="*/ 2588580 w 11700399"/>
              <a:gd name="connsiteY10" fmla="*/ 590843 h 1167618"/>
              <a:gd name="connsiteX11" fmla="*/ 2701122 w 11700399"/>
              <a:gd name="connsiteY11" fmla="*/ 562707 h 1167618"/>
              <a:gd name="connsiteX12" fmla="*/ 2926205 w 11700399"/>
              <a:gd name="connsiteY12" fmla="*/ 661181 h 1167618"/>
              <a:gd name="connsiteX13" fmla="*/ 2940273 w 11700399"/>
              <a:gd name="connsiteY13" fmla="*/ 717452 h 1167618"/>
              <a:gd name="connsiteX14" fmla="*/ 2954340 w 11700399"/>
              <a:gd name="connsiteY14" fmla="*/ 633046 h 1167618"/>
              <a:gd name="connsiteX15" fmla="*/ 2982476 w 11700399"/>
              <a:gd name="connsiteY15" fmla="*/ 604910 h 1167618"/>
              <a:gd name="connsiteX16" fmla="*/ 3038747 w 11700399"/>
              <a:gd name="connsiteY16" fmla="*/ 731520 h 1167618"/>
              <a:gd name="connsiteX17" fmla="*/ 3066882 w 11700399"/>
              <a:gd name="connsiteY17" fmla="*/ 661181 h 1167618"/>
              <a:gd name="connsiteX18" fmla="*/ 3109085 w 11700399"/>
              <a:gd name="connsiteY18" fmla="*/ 633046 h 1167618"/>
              <a:gd name="connsiteX19" fmla="*/ 3123153 w 11700399"/>
              <a:gd name="connsiteY19" fmla="*/ 689316 h 1167618"/>
              <a:gd name="connsiteX20" fmla="*/ 3151288 w 11700399"/>
              <a:gd name="connsiteY20" fmla="*/ 731520 h 1167618"/>
              <a:gd name="connsiteX21" fmla="*/ 3165356 w 11700399"/>
              <a:gd name="connsiteY21" fmla="*/ 829993 h 1167618"/>
              <a:gd name="connsiteX22" fmla="*/ 3179424 w 11700399"/>
              <a:gd name="connsiteY22" fmla="*/ 872196 h 1167618"/>
              <a:gd name="connsiteX23" fmla="*/ 3221627 w 11700399"/>
              <a:gd name="connsiteY23" fmla="*/ 773723 h 1167618"/>
              <a:gd name="connsiteX24" fmla="*/ 3235694 w 11700399"/>
              <a:gd name="connsiteY24" fmla="*/ 703384 h 1167618"/>
              <a:gd name="connsiteX25" fmla="*/ 3277897 w 11700399"/>
              <a:gd name="connsiteY25" fmla="*/ 675249 h 1167618"/>
              <a:gd name="connsiteX26" fmla="*/ 3291965 w 11700399"/>
              <a:gd name="connsiteY26" fmla="*/ 633046 h 1167618"/>
              <a:gd name="connsiteX27" fmla="*/ 3320100 w 11700399"/>
              <a:gd name="connsiteY27" fmla="*/ 590843 h 1167618"/>
              <a:gd name="connsiteX28" fmla="*/ 3334168 w 11700399"/>
              <a:gd name="connsiteY28" fmla="*/ 703384 h 1167618"/>
              <a:gd name="connsiteX29" fmla="*/ 3376371 w 11700399"/>
              <a:gd name="connsiteY29" fmla="*/ 829993 h 1167618"/>
              <a:gd name="connsiteX30" fmla="*/ 3432642 w 11700399"/>
              <a:gd name="connsiteY30" fmla="*/ 675249 h 1167618"/>
              <a:gd name="connsiteX31" fmla="*/ 3488913 w 11700399"/>
              <a:gd name="connsiteY31" fmla="*/ 717452 h 1167618"/>
              <a:gd name="connsiteX32" fmla="*/ 3531116 w 11700399"/>
              <a:gd name="connsiteY32" fmla="*/ 801858 h 1167618"/>
              <a:gd name="connsiteX33" fmla="*/ 3559251 w 11700399"/>
              <a:gd name="connsiteY33" fmla="*/ 717452 h 1167618"/>
              <a:gd name="connsiteX34" fmla="*/ 3629590 w 11700399"/>
              <a:gd name="connsiteY34" fmla="*/ 562707 h 1167618"/>
              <a:gd name="connsiteX35" fmla="*/ 3699928 w 11700399"/>
              <a:gd name="connsiteY35" fmla="*/ 548640 h 1167618"/>
              <a:gd name="connsiteX36" fmla="*/ 3713996 w 11700399"/>
              <a:gd name="connsiteY36" fmla="*/ 492369 h 1167618"/>
              <a:gd name="connsiteX37" fmla="*/ 3728064 w 11700399"/>
              <a:gd name="connsiteY37" fmla="*/ 534572 h 1167618"/>
              <a:gd name="connsiteX38" fmla="*/ 3742131 w 11700399"/>
              <a:gd name="connsiteY38" fmla="*/ 675249 h 1167618"/>
              <a:gd name="connsiteX39" fmla="*/ 3770267 w 11700399"/>
              <a:gd name="connsiteY39" fmla="*/ 604910 h 1167618"/>
              <a:gd name="connsiteX40" fmla="*/ 3854673 w 11700399"/>
              <a:gd name="connsiteY40" fmla="*/ 647113 h 1167618"/>
              <a:gd name="connsiteX41" fmla="*/ 3882808 w 11700399"/>
              <a:gd name="connsiteY41" fmla="*/ 759655 h 1167618"/>
              <a:gd name="connsiteX42" fmla="*/ 3896876 w 11700399"/>
              <a:gd name="connsiteY42" fmla="*/ 689316 h 1167618"/>
              <a:gd name="connsiteX43" fmla="*/ 3910944 w 11700399"/>
              <a:gd name="connsiteY43" fmla="*/ 633046 h 1167618"/>
              <a:gd name="connsiteX44" fmla="*/ 3953147 w 11700399"/>
              <a:gd name="connsiteY44" fmla="*/ 647113 h 1167618"/>
              <a:gd name="connsiteX45" fmla="*/ 4023485 w 11700399"/>
              <a:gd name="connsiteY45" fmla="*/ 689316 h 1167618"/>
              <a:gd name="connsiteX46" fmla="*/ 4051620 w 11700399"/>
              <a:gd name="connsiteY46" fmla="*/ 717452 h 1167618"/>
              <a:gd name="connsiteX47" fmla="*/ 4079756 w 11700399"/>
              <a:gd name="connsiteY47" fmla="*/ 759655 h 1167618"/>
              <a:gd name="connsiteX48" fmla="*/ 4192297 w 11700399"/>
              <a:gd name="connsiteY48" fmla="*/ 618978 h 1167618"/>
              <a:gd name="connsiteX49" fmla="*/ 4248568 w 11700399"/>
              <a:gd name="connsiteY49" fmla="*/ 604910 h 1167618"/>
              <a:gd name="connsiteX50" fmla="*/ 4276704 w 11700399"/>
              <a:gd name="connsiteY50" fmla="*/ 745587 h 1167618"/>
              <a:gd name="connsiteX51" fmla="*/ 4290771 w 11700399"/>
              <a:gd name="connsiteY51" fmla="*/ 872196 h 1167618"/>
              <a:gd name="connsiteX52" fmla="*/ 4304839 w 11700399"/>
              <a:gd name="connsiteY52" fmla="*/ 914400 h 1167618"/>
              <a:gd name="connsiteX53" fmla="*/ 4318907 w 11700399"/>
              <a:gd name="connsiteY53" fmla="*/ 984738 h 1167618"/>
              <a:gd name="connsiteX54" fmla="*/ 4347042 w 11700399"/>
              <a:gd name="connsiteY54" fmla="*/ 928467 h 1167618"/>
              <a:gd name="connsiteX55" fmla="*/ 4417380 w 11700399"/>
              <a:gd name="connsiteY55" fmla="*/ 759655 h 1167618"/>
              <a:gd name="connsiteX56" fmla="*/ 4487719 w 11700399"/>
              <a:gd name="connsiteY56" fmla="*/ 618978 h 1167618"/>
              <a:gd name="connsiteX57" fmla="*/ 4543990 w 11700399"/>
              <a:gd name="connsiteY57" fmla="*/ 562707 h 1167618"/>
              <a:gd name="connsiteX58" fmla="*/ 4600260 w 11700399"/>
              <a:gd name="connsiteY58" fmla="*/ 478301 h 1167618"/>
              <a:gd name="connsiteX59" fmla="*/ 4755005 w 11700399"/>
              <a:gd name="connsiteY59" fmla="*/ 365760 h 1167618"/>
              <a:gd name="connsiteX60" fmla="*/ 4839411 w 11700399"/>
              <a:gd name="connsiteY60" fmla="*/ 407963 h 1167618"/>
              <a:gd name="connsiteX61" fmla="*/ 4867547 w 11700399"/>
              <a:gd name="connsiteY61" fmla="*/ 576775 h 1167618"/>
              <a:gd name="connsiteX62" fmla="*/ 4881614 w 11700399"/>
              <a:gd name="connsiteY62" fmla="*/ 633046 h 1167618"/>
              <a:gd name="connsiteX63" fmla="*/ 4937885 w 11700399"/>
              <a:gd name="connsiteY63" fmla="*/ 520504 h 1167618"/>
              <a:gd name="connsiteX64" fmla="*/ 4994156 w 11700399"/>
              <a:gd name="connsiteY64" fmla="*/ 604910 h 1167618"/>
              <a:gd name="connsiteX65" fmla="*/ 5008224 w 11700399"/>
              <a:gd name="connsiteY65" fmla="*/ 703384 h 1167618"/>
              <a:gd name="connsiteX66" fmla="*/ 5022291 w 11700399"/>
              <a:gd name="connsiteY66" fmla="*/ 520504 h 1167618"/>
              <a:gd name="connsiteX67" fmla="*/ 5050427 w 11700399"/>
              <a:gd name="connsiteY67" fmla="*/ 492369 h 1167618"/>
              <a:gd name="connsiteX68" fmla="*/ 5092630 w 11700399"/>
              <a:gd name="connsiteY68" fmla="*/ 647113 h 1167618"/>
              <a:gd name="connsiteX69" fmla="*/ 5106697 w 11700399"/>
              <a:gd name="connsiteY69" fmla="*/ 604910 h 1167618"/>
              <a:gd name="connsiteX70" fmla="*/ 5134833 w 11700399"/>
              <a:gd name="connsiteY70" fmla="*/ 506436 h 1167618"/>
              <a:gd name="connsiteX71" fmla="*/ 5205171 w 11700399"/>
              <a:gd name="connsiteY71" fmla="*/ 590843 h 1167618"/>
              <a:gd name="connsiteX72" fmla="*/ 5219239 w 11700399"/>
              <a:gd name="connsiteY72" fmla="*/ 647113 h 1167618"/>
              <a:gd name="connsiteX73" fmla="*/ 5233307 w 11700399"/>
              <a:gd name="connsiteY73" fmla="*/ 872196 h 1167618"/>
              <a:gd name="connsiteX74" fmla="*/ 5261442 w 11700399"/>
              <a:gd name="connsiteY74" fmla="*/ 942535 h 1167618"/>
              <a:gd name="connsiteX75" fmla="*/ 5303645 w 11700399"/>
              <a:gd name="connsiteY75" fmla="*/ 717452 h 1167618"/>
              <a:gd name="connsiteX76" fmla="*/ 5359916 w 11700399"/>
              <a:gd name="connsiteY76" fmla="*/ 661181 h 1167618"/>
              <a:gd name="connsiteX77" fmla="*/ 5430254 w 11700399"/>
              <a:gd name="connsiteY77" fmla="*/ 703384 h 1167618"/>
              <a:gd name="connsiteX78" fmla="*/ 5444322 w 11700399"/>
              <a:gd name="connsiteY78" fmla="*/ 787790 h 1167618"/>
              <a:gd name="connsiteX79" fmla="*/ 5458390 w 11700399"/>
              <a:gd name="connsiteY79" fmla="*/ 844061 h 1167618"/>
              <a:gd name="connsiteX80" fmla="*/ 5486525 w 11700399"/>
              <a:gd name="connsiteY80" fmla="*/ 590843 h 1167618"/>
              <a:gd name="connsiteX81" fmla="*/ 5514660 w 11700399"/>
              <a:gd name="connsiteY81" fmla="*/ 548640 h 1167618"/>
              <a:gd name="connsiteX82" fmla="*/ 5542796 w 11700399"/>
              <a:gd name="connsiteY82" fmla="*/ 520504 h 1167618"/>
              <a:gd name="connsiteX83" fmla="*/ 5599067 w 11700399"/>
              <a:gd name="connsiteY83" fmla="*/ 590843 h 1167618"/>
              <a:gd name="connsiteX84" fmla="*/ 5627202 w 11700399"/>
              <a:gd name="connsiteY84" fmla="*/ 520504 h 1167618"/>
              <a:gd name="connsiteX85" fmla="*/ 5683473 w 11700399"/>
              <a:gd name="connsiteY85" fmla="*/ 661181 h 1167618"/>
              <a:gd name="connsiteX86" fmla="*/ 5711608 w 11700399"/>
              <a:gd name="connsiteY86" fmla="*/ 590843 h 1167618"/>
              <a:gd name="connsiteX87" fmla="*/ 5725676 w 11700399"/>
              <a:gd name="connsiteY87" fmla="*/ 534572 h 1167618"/>
              <a:gd name="connsiteX88" fmla="*/ 5810082 w 11700399"/>
              <a:gd name="connsiteY88" fmla="*/ 618978 h 1167618"/>
              <a:gd name="connsiteX89" fmla="*/ 5824150 w 11700399"/>
              <a:gd name="connsiteY89" fmla="*/ 661181 h 1167618"/>
              <a:gd name="connsiteX90" fmla="*/ 5838217 w 11700399"/>
              <a:gd name="connsiteY90" fmla="*/ 759655 h 1167618"/>
              <a:gd name="connsiteX91" fmla="*/ 5922624 w 11700399"/>
              <a:gd name="connsiteY91" fmla="*/ 520504 h 1167618"/>
              <a:gd name="connsiteX92" fmla="*/ 5964827 w 11700399"/>
              <a:gd name="connsiteY92" fmla="*/ 492369 h 1167618"/>
              <a:gd name="connsiteX93" fmla="*/ 6021097 w 11700399"/>
              <a:gd name="connsiteY93" fmla="*/ 506436 h 1167618"/>
              <a:gd name="connsiteX94" fmla="*/ 6049233 w 11700399"/>
              <a:gd name="connsiteY94" fmla="*/ 604910 h 1167618"/>
              <a:gd name="connsiteX95" fmla="*/ 6091436 w 11700399"/>
              <a:gd name="connsiteY95" fmla="*/ 773723 h 1167618"/>
              <a:gd name="connsiteX96" fmla="*/ 6105504 w 11700399"/>
              <a:gd name="connsiteY96" fmla="*/ 703384 h 1167618"/>
              <a:gd name="connsiteX97" fmla="*/ 6119571 w 11700399"/>
              <a:gd name="connsiteY97" fmla="*/ 647113 h 1167618"/>
              <a:gd name="connsiteX98" fmla="*/ 6175842 w 11700399"/>
              <a:gd name="connsiteY98" fmla="*/ 675249 h 1167618"/>
              <a:gd name="connsiteX99" fmla="*/ 6203977 w 11700399"/>
              <a:gd name="connsiteY99" fmla="*/ 745587 h 1167618"/>
              <a:gd name="connsiteX100" fmla="*/ 6246180 w 11700399"/>
              <a:gd name="connsiteY100" fmla="*/ 661181 h 1167618"/>
              <a:gd name="connsiteX101" fmla="*/ 6316519 w 11700399"/>
              <a:gd name="connsiteY101" fmla="*/ 717452 h 1167618"/>
              <a:gd name="connsiteX102" fmla="*/ 6344654 w 11700399"/>
              <a:gd name="connsiteY102" fmla="*/ 801858 h 1167618"/>
              <a:gd name="connsiteX103" fmla="*/ 6372790 w 11700399"/>
              <a:gd name="connsiteY103" fmla="*/ 759655 h 1167618"/>
              <a:gd name="connsiteX104" fmla="*/ 6513467 w 11700399"/>
              <a:gd name="connsiteY104" fmla="*/ 618978 h 1167618"/>
              <a:gd name="connsiteX105" fmla="*/ 6583805 w 11700399"/>
              <a:gd name="connsiteY105" fmla="*/ 604910 h 1167618"/>
              <a:gd name="connsiteX106" fmla="*/ 6611940 w 11700399"/>
              <a:gd name="connsiteY106" fmla="*/ 633046 h 1167618"/>
              <a:gd name="connsiteX107" fmla="*/ 6682279 w 11700399"/>
              <a:gd name="connsiteY107" fmla="*/ 829993 h 1167618"/>
              <a:gd name="connsiteX108" fmla="*/ 6696347 w 11700399"/>
              <a:gd name="connsiteY108" fmla="*/ 928467 h 1167618"/>
              <a:gd name="connsiteX109" fmla="*/ 6710414 w 11700399"/>
              <a:gd name="connsiteY109" fmla="*/ 970670 h 1167618"/>
              <a:gd name="connsiteX110" fmla="*/ 6696347 w 11700399"/>
              <a:gd name="connsiteY110" fmla="*/ 815926 h 1167618"/>
              <a:gd name="connsiteX111" fmla="*/ 6710414 w 11700399"/>
              <a:gd name="connsiteY111" fmla="*/ 562707 h 1167618"/>
              <a:gd name="connsiteX112" fmla="*/ 6752617 w 11700399"/>
              <a:gd name="connsiteY112" fmla="*/ 520504 h 1167618"/>
              <a:gd name="connsiteX113" fmla="*/ 6808888 w 11700399"/>
              <a:gd name="connsiteY113" fmla="*/ 548640 h 1167618"/>
              <a:gd name="connsiteX114" fmla="*/ 6837024 w 11700399"/>
              <a:gd name="connsiteY114" fmla="*/ 703384 h 1167618"/>
              <a:gd name="connsiteX115" fmla="*/ 6865159 w 11700399"/>
              <a:gd name="connsiteY115" fmla="*/ 787790 h 1167618"/>
              <a:gd name="connsiteX116" fmla="*/ 6879227 w 11700399"/>
              <a:gd name="connsiteY116" fmla="*/ 886264 h 1167618"/>
              <a:gd name="connsiteX117" fmla="*/ 6893294 w 11700399"/>
              <a:gd name="connsiteY117" fmla="*/ 956603 h 1167618"/>
              <a:gd name="connsiteX118" fmla="*/ 6921430 w 11700399"/>
              <a:gd name="connsiteY118" fmla="*/ 703384 h 1167618"/>
              <a:gd name="connsiteX119" fmla="*/ 6963633 w 11700399"/>
              <a:gd name="connsiteY119" fmla="*/ 689316 h 1167618"/>
              <a:gd name="connsiteX120" fmla="*/ 7019904 w 11700399"/>
              <a:gd name="connsiteY120" fmla="*/ 801858 h 1167618"/>
              <a:gd name="connsiteX121" fmla="*/ 7048039 w 11700399"/>
              <a:gd name="connsiteY121" fmla="*/ 844061 h 1167618"/>
              <a:gd name="connsiteX122" fmla="*/ 7090242 w 11700399"/>
              <a:gd name="connsiteY122" fmla="*/ 689316 h 1167618"/>
              <a:gd name="connsiteX123" fmla="*/ 7160580 w 11700399"/>
              <a:gd name="connsiteY123" fmla="*/ 661181 h 1167618"/>
              <a:gd name="connsiteX124" fmla="*/ 7188716 w 11700399"/>
              <a:gd name="connsiteY124" fmla="*/ 717452 h 1167618"/>
              <a:gd name="connsiteX125" fmla="*/ 7216851 w 11700399"/>
              <a:gd name="connsiteY125" fmla="*/ 759655 h 1167618"/>
              <a:gd name="connsiteX126" fmla="*/ 7202784 w 11700399"/>
              <a:gd name="connsiteY126" fmla="*/ 886264 h 1167618"/>
              <a:gd name="connsiteX127" fmla="*/ 7301257 w 11700399"/>
              <a:gd name="connsiteY127" fmla="*/ 633046 h 1167618"/>
              <a:gd name="connsiteX128" fmla="*/ 7357528 w 11700399"/>
              <a:gd name="connsiteY128" fmla="*/ 661181 h 1167618"/>
              <a:gd name="connsiteX129" fmla="*/ 7371596 w 11700399"/>
              <a:gd name="connsiteY129" fmla="*/ 731520 h 1167618"/>
              <a:gd name="connsiteX130" fmla="*/ 7456002 w 11700399"/>
              <a:gd name="connsiteY130" fmla="*/ 984738 h 1167618"/>
              <a:gd name="connsiteX131" fmla="*/ 7427867 w 11700399"/>
              <a:gd name="connsiteY131" fmla="*/ 1083212 h 1167618"/>
              <a:gd name="connsiteX132" fmla="*/ 7399731 w 11700399"/>
              <a:gd name="connsiteY132" fmla="*/ 1026941 h 1167618"/>
              <a:gd name="connsiteX133" fmla="*/ 7371596 w 11700399"/>
              <a:gd name="connsiteY133" fmla="*/ 914400 h 1167618"/>
              <a:gd name="connsiteX134" fmla="*/ 7385664 w 11700399"/>
              <a:gd name="connsiteY134" fmla="*/ 618978 h 1167618"/>
              <a:gd name="connsiteX135" fmla="*/ 7512273 w 11700399"/>
              <a:gd name="connsiteY135" fmla="*/ 689316 h 1167618"/>
              <a:gd name="connsiteX136" fmla="*/ 7526340 w 11700399"/>
              <a:gd name="connsiteY136" fmla="*/ 745587 h 1167618"/>
              <a:gd name="connsiteX137" fmla="*/ 7596679 w 11700399"/>
              <a:gd name="connsiteY137" fmla="*/ 942535 h 1167618"/>
              <a:gd name="connsiteX138" fmla="*/ 7596679 w 11700399"/>
              <a:gd name="connsiteY138" fmla="*/ 914400 h 1167618"/>
              <a:gd name="connsiteX139" fmla="*/ 7582611 w 11700399"/>
              <a:gd name="connsiteY139" fmla="*/ 815926 h 1167618"/>
              <a:gd name="connsiteX140" fmla="*/ 7652950 w 11700399"/>
              <a:gd name="connsiteY140" fmla="*/ 633046 h 1167618"/>
              <a:gd name="connsiteX141" fmla="*/ 7751424 w 11700399"/>
              <a:gd name="connsiteY141" fmla="*/ 618978 h 1167618"/>
              <a:gd name="connsiteX142" fmla="*/ 8032777 w 11700399"/>
              <a:gd name="connsiteY142" fmla="*/ 604910 h 1167618"/>
              <a:gd name="connsiteX143" fmla="*/ 8229725 w 11700399"/>
              <a:gd name="connsiteY143" fmla="*/ 633046 h 1167618"/>
              <a:gd name="connsiteX144" fmla="*/ 8356334 w 11700399"/>
              <a:gd name="connsiteY144" fmla="*/ 829993 h 1167618"/>
              <a:gd name="connsiteX145" fmla="*/ 8356334 w 11700399"/>
              <a:gd name="connsiteY145" fmla="*/ 1041009 h 1167618"/>
              <a:gd name="connsiteX146" fmla="*/ 8328199 w 11700399"/>
              <a:gd name="connsiteY146" fmla="*/ 998806 h 1167618"/>
              <a:gd name="connsiteX147" fmla="*/ 8285996 w 11700399"/>
              <a:gd name="connsiteY147" fmla="*/ 914400 h 1167618"/>
              <a:gd name="connsiteX148" fmla="*/ 8243793 w 11700399"/>
              <a:gd name="connsiteY148" fmla="*/ 337624 h 1167618"/>
              <a:gd name="connsiteX149" fmla="*/ 8328199 w 11700399"/>
              <a:gd name="connsiteY149" fmla="*/ 225083 h 1167618"/>
              <a:gd name="connsiteX150" fmla="*/ 8370402 w 11700399"/>
              <a:gd name="connsiteY150" fmla="*/ 211015 h 1167618"/>
              <a:gd name="connsiteX151" fmla="*/ 8440740 w 11700399"/>
              <a:gd name="connsiteY151" fmla="*/ 196947 h 1167618"/>
              <a:gd name="connsiteX152" fmla="*/ 8482944 w 11700399"/>
              <a:gd name="connsiteY152" fmla="*/ 239150 h 1167618"/>
              <a:gd name="connsiteX153" fmla="*/ 8497011 w 11700399"/>
              <a:gd name="connsiteY153" fmla="*/ 801858 h 1167618"/>
              <a:gd name="connsiteX154" fmla="*/ 8454808 w 11700399"/>
              <a:gd name="connsiteY154" fmla="*/ 759655 h 1167618"/>
              <a:gd name="connsiteX155" fmla="*/ 8482944 w 11700399"/>
              <a:gd name="connsiteY155" fmla="*/ 548640 h 1167618"/>
              <a:gd name="connsiteX156" fmla="*/ 8595485 w 11700399"/>
              <a:gd name="connsiteY156" fmla="*/ 576775 h 1167618"/>
              <a:gd name="connsiteX157" fmla="*/ 8693959 w 11700399"/>
              <a:gd name="connsiteY157" fmla="*/ 745587 h 1167618"/>
              <a:gd name="connsiteX158" fmla="*/ 8722094 w 11700399"/>
              <a:gd name="connsiteY158" fmla="*/ 675249 h 1167618"/>
              <a:gd name="connsiteX159" fmla="*/ 8764297 w 11700399"/>
              <a:gd name="connsiteY159" fmla="*/ 647113 h 1167618"/>
              <a:gd name="connsiteX160" fmla="*/ 8933110 w 11700399"/>
              <a:gd name="connsiteY160" fmla="*/ 689316 h 1167618"/>
              <a:gd name="connsiteX161" fmla="*/ 8961245 w 11700399"/>
              <a:gd name="connsiteY161" fmla="*/ 759655 h 1167618"/>
              <a:gd name="connsiteX162" fmla="*/ 8989380 w 11700399"/>
              <a:gd name="connsiteY162" fmla="*/ 689316 h 1167618"/>
              <a:gd name="connsiteX163" fmla="*/ 9045651 w 11700399"/>
              <a:gd name="connsiteY163" fmla="*/ 562707 h 1167618"/>
              <a:gd name="connsiteX164" fmla="*/ 9087854 w 11700399"/>
              <a:gd name="connsiteY164" fmla="*/ 492369 h 1167618"/>
              <a:gd name="connsiteX165" fmla="*/ 9130057 w 11700399"/>
              <a:gd name="connsiteY165" fmla="*/ 478301 h 1167618"/>
              <a:gd name="connsiteX166" fmla="*/ 9242599 w 11700399"/>
              <a:gd name="connsiteY166" fmla="*/ 548640 h 1167618"/>
              <a:gd name="connsiteX167" fmla="*/ 9256667 w 11700399"/>
              <a:gd name="connsiteY167" fmla="*/ 675249 h 1167618"/>
              <a:gd name="connsiteX168" fmla="*/ 9270734 w 11700399"/>
              <a:gd name="connsiteY168" fmla="*/ 787790 h 1167618"/>
              <a:gd name="connsiteX169" fmla="*/ 9298870 w 11700399"/>
              <a:gd name="connsiteY169" fmla="*/ 618978 h 1167618"/>
              <a:gd name="connsiteX170" fmla="*/ 9327005 w 11700399"/>
              <a:gd name="connsiteY170" fmla="*/ 576775 h 1167618"/>
              <a:gd name="connsiteX171" fmla="*/ 9383276 w 11700399"/>
              <a:gd name="connsiteY171" fmla="*/ 590843 h 1167618"/>
              <a:gd name="connsiteX172" fmla="*/ 9411411 w 11700399"/>
              <a:gd name="connsiteY172" fmla="*/ 633046 h 1167618"/>
              <a:gd name="connsiteX173" fmla="*/ 9439547 w 11700399"/>
              <a:gd name="connsiteY173" fmla="*/ 717452 h 1167618"/>
              <a:gd name="connsiteX174" fmla="*/ 9453614 w 11700399"/>
              <a:gd name="connsiteY174" fmla="*/ 759655 h 1167618"/>
              <a:gd name="connsiteX175" fmla="*/ 9481750 w 11700399"/>
              <a:gd name="connsiteY175" fmla="*/ 815926 h 1167618"/>
              <a:gd name="connsiteX176" fmla="*/ 9509885 w 11700399"/>
              <a:gd name="connsiteY176" fmla="*/ 731520 h 1167618"/>
              <a:gd name="connsiteX177" fmla="*/ 9622427 w 11700399"/>
              <a:gd name="connsiteY177" fmla="*/ 633046 h 1167618"/>
              <a:gd name="connsiteX178" fmla="*/ 9664630 w 11700399"/>
              <a:gd name="connsiteY178" fmla="*/ 590843 h 1167618"/>
              <a:gd name="connsiteX179" fmla="*/ 9805307 w 11700399"/>
              <a:gd name="connsiteY179" fmla="*/ 576775 h 1167618"/>
              <a:gd name="connsiteX180" fmla="*/ 9945984 w 11700399"/>
              <a:gd name="connsiteY180" fmla="*/ 590843 h 1167618"/>
              <a:gd name="connsiteX181" fmla="*/ 9974119 w 11700399"/>
              <a:gd name="connsiteY181" fmla="*/ 633046 h 1167618"/>
              <a:gd name="connsiteX182" fmla="*/ 10016322 w 11700399"/>
              <a:gd name="connsiteY182" fmla="*/ 689316 h 1167618"/>
              <a:gd name="connsiteX183" fmla="*/ 10058525 w 11700399"/>
              <a:gd name="connsiteY183" fmla="*/ 787790 h 1167618"/>
              <a:gd name="connsiteX184" fmla="*/ 10030390 w 11700399"/>
              <a:gd name="connsiteY184" fmla="*/ 703384 h 1167618"/>
              <a:gd name="connsiteX185" fmla="*/ 10044457 w 11700399"/>
              <a:gd name="connsiteY185" fmla="*/ 365760 h 1167618"/>
              <a:gd name="connsiteX186" fmla="*/ 10100728 w 11700399"/>
              <a:gd name="connsiteY186" fmla="*/ 407963 h 1167618"/>
              <a:gd name="connsiteX187" fmla="*/ 10128864 w 11700399"/>
              <a:gd name="connsiteY187" fmla="*/ 478301 h 1167618"/>
              <a:gd name="connsiteX188" fmla="*/ 10185134 w 11700399"/>
              <a:gd name="connsiteY188" fmla="*/ 478301 h 1167618"/>
              <a:gd name="connsiteX189" fmla="*/ 10227337 w 11700399"/>
              <a:gd name="connsiteY189" fmla="*/ 450166 h 1167618"/>
              <a:gd name="connsiteX190" fmla="*/ 10438353 w 11700399"/>
              <a:gd name="connsiteY190" fmla="*/ 604910 h 1167618"/>
              <a:gd name="connsiteX191" fmla="*/ 10466488 w 11700399"/>
              <a:gd name="connsiteY191" fmla="*/ 717452 h 1167618"/>
              <a:gd name="connsiteX192" fmla="*/ 10480556 w 11700399"/>
              <a:gd name="connsiteY192" fmla="*/ 773723 h 1167618"/>
              <a:gd name="connsiteX193" fmla="*/ 10550894 w 11700399"/>
              <a:gd name="connsiteY193" fmla="*/ 661181 h 1167618"/>
              <a:gd name="connsiteX194" fmla="*/ 10593097 w 11700399"/>
              <a:gd name="connsiteY194" fmla="*/ 647113 h 1167618"/>
              <a:gd name="connsiteX195" fmla="*/ 10691571 w 11700399"/>
              <a:gd name="connsiteY195" fmla="*/ 731520 h 1167618"/>
              <a:gd name="connsiteX196" fmla="*/ 10719707 w 11700399"/>
              <a:gd name="connsiteY196" fmla="*/ 787790 h 1167618"/>
              <a:gd name="connsiteX197" fmla="*/ 10790045 w 11700399"/>
              <a:gd name="connsiteY197" fmla="*/ 689316 h 1167618"/>
              <a:gd name="connsiteX198" fmla="*/ 10832248 w 11700399"/>
              <a:gd name="connsiteY198" fmla="*/ 661181 h 1167618"/>
              <a:gd name="connsiteX199" fmla="*/ 10860384 w 11700399"/>
              <a:gd name="connsiteY199" fmla="*/ 717452 h 1167618"/>
              <a:gd name="connsiteX200" fmla="*/ 10902587 w 11700399"/>
              <a:gd name="connsiteY200" fmla="*/ 829993 h 1167618"/>
              <a:gd name="connsiteX201" fmla="*/ 10944790 w 11700399"/>
              <a:gd name="connsiteY201" fmla="*/ 886264 h 1167618"/>
              <a:gd name="connsiteX202" fmla="*/ 11001060 w 11700399"/>
              <a:gd name="connsiteY202" fmla="*/ 773723 h 1167618"/>
              <a:gd name="connsiteX203" fmla="*/ 11043264 w 11700399"/>
              <a:gd name="connsiteY203" fmla="*/ 703384 h 1167618"/>
              <a:gd name="connsiteX204" fmla="*/ 11113602 w 11700399"/>
              <a:gd name="connsiteY204" fmla="*/ 858129 h 1167618"/>
              <a:gd name="connsiteX205" fmla="*/ 11127670 w 11700399"/>
              <a:gd name="connsiteY205" fmla="*/ 914400 h 1167618"/>
              <a:gd name="connsiteX206" fmla="*/ 11155805 w 11700399"/>
              <a:gd name="connsiteY206" fmla="*/ 1055076 h 1167618"/>
              <a:gd name="connsiteX207" fmla="*/ 11198008 w 11700399"/>
              <a:gd name="connsiteY207" fmla="*/ 1167618 h 1167618"/>
              <a:gd name="connsiteX208" fmla="*/ 11324617 w 11700399"/>
              <a:gd name="connsiteY208" fmla="*/ 801858 h 1167618"/>
              <a:gd name="connsiteX209" fmla="*/ 11437159 w 11700399"/>
              <a:gd name="connsiteY209" fmla="*/ 450166 h 1167618"/>
              <a:gd name="connsiteX210" fmla="*/ 11662242 w 11700399"/>
              <a:gd name="connsiteY210" fmla="*/ 0 h 1167618"/>
              <a:gd name="connsiteX211" fmla="*/ 11690377 w 11700399"/>
              <a:gd name="connsiteY211" fmla="*/ 323556 h 1167618"/>
              <a:gd name="connsiteX212" fmla="*/ 11648174 w 11700399"/>
              <a:gd name="connsiteY212" fmla="*/ 675249 h 1167618"/>
              <a:gd name="connsiteX213" fmla="*/ 11605971 w 11700399"/>
              <a:gd name="connsiteY213" fmla="*/ 422030 h 1167618"/>
              <a:gd name="connsiteX214" fmla="*/ 11577836 w 11700399"/>
              <a:gd name="connsiteY214" fmla="*/ 365760 h 1167618"/>
              <a:gd name="connsiteX215" fmla="*/ 11563768 w 11700399"/>
              <a:gd name="connsiteY215" fmla="*/ 323556 h 1167618"/>
              <a:gd name="connsiteX216" fmla="*/ 11577836 w 11700399"/>
              <a:gd name="connsiteY216" fmla="*/ 590843 h 1167618"/>
              <a:gd name="connsiteX217" fmla="*/ 11521565 w 11700399"/>
              <a:gd name="connsiteY217" fmla="*/ 703384 h 1167618"/>
              <a:gd name="connsiteX218" fmla="*/ 11479362 w 11700399"/>
              <a:gd name="connsiteY218" fmla="*/ 661181 h 1167618"/>
              <a:gd name="connsiteX219" fmla="*/ 11338685 w 11700399"/>
              <a:gd name="connsiteY219" fmla="*/ 492369 h 1167618"/>
              <a:gd name="connsiteX220" fmla="*/ 11282414 w 11700399"/>
              <a:gd name="connsiteY220" fmla="*/ 407963 h 1167618"/>
              <a:gd name="connsiteX221" fmla="*/ 11212076 w 11700399"/>
              <a:gd name="connsiteY221" fmla="*/ 351692 h 1167618"/>
              <a:gd name="connsiteX222" fmla="*/ 11029196 w 11700399"/>
              <a:gd name="connsiteY222" fmla="*/ 379827 h 1167618"/>
              <a:gd name="connsiteX223" fmla="*/ 10860384 w 11700399"/>
              <a:gd name="connsiteY223" fmla="*/ 464233 h 1167618"/>
              <a:gd name="connsiteX224" fmla="*/ 10719707 w 11700399"/>
              <a:gd name="connsiteY224" fmla="*/ 506436 h 1167618"/>
              <a:gd name="connsiteX225" fmla="*/ 10649368 w 11700399"/>
              <a:gd name="connsiteY225" fmla="*/ 548640 h 1167618"/>
              <a:gd name="connsiteX226" fmla="*/ 10635300 w 11700399"/>
              <a:gd name="connsiteY226" fmla="*/ 604910 h 1167618"/>
              <a:gd name="connsiteX227" fmla="*/ 10593097 w 11700399"/>
              <a:gd name="connsiteY227" fmla="*/ 717452 h 1167618"/>
              <a:gd name="connsiteX228" fmla="*/ 10438353 w 11700399"/>
              <a:gd name="connsiteY228" fmla="*/ 478301 h 1167618"/>
              <a:gd name="connsiteX229" fmla="*/ 10410217 w 11700399"/>
              <a:gd name="connsiteY229" fmla="*/ 450166 h 1167618"/>
              <a:gd name="connsiteX230" fmla="*/ 10269540 w 11700399"/>
              <a:gd name="connsiteY230" fmla="*/ 618978 h 1167618"/>
              <a:gd name="connsiteX231" fmla="*/ 10171067 w 11700399"/>
              <a:gd name="connsiteY231" fmla="*/ 731520 h 1167618"/>
              <a:gd name="connsiteX232" fmla="*/ 10086660 w 11700399"/>
              <a:gd name="connsiteY232" fmla="*/ 815926 h 1167618"/>
              <a:gd name="connsiteX233" fmla="*/ 10016322 w 11700399"/>
              <a:gd name="connsiteY233" fmla="*/ 858129 h 1167618"/>
              <a:gd name="connsiteX234" fmla="*/ 9931916 w 11700399"/>
              <a:gd name="connsiteY234" fmla="*/ 900332 h 1167618"/>
              <a:gd name="connsiteX235" fmla="*/ 9791239 w 11700399"/>
              <a:gd name="connsiteY235" fmla="*/ 844061 h 1167618"/>
              <a:gd name="connsiteX236" fmla="*/ 9580224 w 11700399"/>
              <a:gd name="connsiteY236" fmla="*/ 562707 h 1167618"/>
              <a:gd name="connsiteX237" fmla="*/ 9439547 w 11700399"/>
              <a:gd name="connsiteY237" fmla="*/ 379827 h 1167618"/>
              <a:gd name="connsiteX238" fmla="*/ 9397344 w 11700399"/>
              <a:gd name="connsiteY238" fmla="*/ 450166 h 1167618"/>
              <a:gd name="connsiteX239" fmla="*/ 9355140 w 11700399"/>
              <a:gd name="connsiteY239" fmla="*/ 520504 h 1167618"/>
              <a:gd name="connsiteX240" fmla="*/ 9214464 w 11700399"/>
              <a:gd name="connsiteY240" fmla="*/ 407963 h 1167618"/>
              <a:gd name="connsiteX241" fmla="*/ 9172260 w 11700399"/>
              <a:gd name="connsiteY241" fmla="*/ 351692 h 1167618"/>
              <a:gd name="connsiteX242" fmla="*/ 9045651 w 11700399"/>
              <a:gd name="connsiteY242" fmla="*/ 211015 h 1167618"/>
              <a:gd name="connsiteX243" fmla="*/ 8806500 w 11700399"/>
              <a:gd name="connsiteY243" fmla="*/ 407963 h 1167618"/>
              <a:gd name="connsiteX244" fmla="*/ 8764297 w 11700399"/>
              <a:gd name="connsiteY244" fmla="*/ 436098 h 1167618"/>
              <a:gd name="connsiteX245" fmla="*/ 8708027 w 11700399"/>
              <a:gd name="connsiteY245" fmla="*/ 450166 h 1167618"/>
              <a:gd name="connsiteX246" fmla="*/ 8665824 w 11700399"/>
              <a:gd name="connsiteY246" fmla="*/ 492369 h 1167618"/>
              <a:gd name="connsiteX247" fmla="*/ 8497011 w 11700399"/>
              <a:gd name="connsiteY247" fmla="*/ 450166 h 1167618"/>
              <a:gd name="connsiteX248" fmla="*/ 8215657 w 11700399"/>
              <a:gd name="connsiteY248" fmla="*/ 731520 h 1167618"/>
              <a:gd name="connsiteX249" fmla="*/ 8046845 w 11700399"/>
              <a:gd name="connsiteY249" fmla="*/ 942535 h 1167618"/>
              <a:gd name="connsiteX250" fmla="*/ 8004642 w 11700399"/>
              <a:gd name="connsiteY250" fmla="*/ 872196 h 1167618"/>
              <a:gd name="connsiteX251" fmla="*/ 7948371 w 11700399"/>
              <a:gd name="connsiteY251" fmla="*/ 731520 h 1167618"/>
              <a:gd name="connsiteX252" fmla="*/ 7934304 w 11700399"/>
              <a:gd name="connsiteY252" fmla="*/ 689316 h 1167618"/>
              <a:gd name="connsiteX253" fmla="*/ 7849897 w 11700399"/>
              <a:gd name="connsiteY253" fmla="*/ 506436 h 1167618"/>
              <a:gd name="connsiteX254" fmla="*/ 7723288 w 11700399"/>
              <a:gd name="connsiteY254" fmla="*/ 576775 h 1167618"/>
              <a:gd name="connsiteX255" fmla="*/ 7638882 w 11700399"/>
              <a:gd name="connsiteY255" fmla="*/ 618978 h 1167618"/>
              <a:gd name="connsiteX256" fmla="*/ 7456002 w 11700399"/>
              <a:gd name="connsiteY256" fmla="*/ 422030 h 1167618"/>
              <a:gd name="connsiteX257" fmla="*/ 7315325 w 11700399"/>
              <a:gd name="connsiteY257" fmla="*/ 295421 h 1167618"/>
              <a:gd name="connsiteX258" fmla="*/ 7118377 w 11700399"/>
              <a:gd name="connsiteY258" fmla="*/ 84406 h 1167618"/>
              <a:gd name="connsiteX259" fmla="*/ 6935497 w 11700399"/>
              <a:gd name="connsiteY259" fmla="*/ 211015 h 1167618"/>
              <a:gd name="connsiteX260" fmla="*/ 6865159 w 11700399"/>
              <a:gd name="connsiteY260" fmla="*/ 379827 h 1167618"/>
              <a:gd name="connsiteX261" fmla="*/ 6851091 w 11700399"/>
              <a:gd name="connsiteY261" fmla="*/ 422030 h 1167618"/>
              <a:gd name="connsiteX262" fmla="*/ 6837024 w 11700399"/>
              <a:gd name="connsiteY262" fmla="*/ 478301 h 1167618"/>
              <a:gd name="connsiteX263" fmla="*/ 6794820 w 11700399"/>
              <a:gd name="connsiteY263" fmla="*/ 745587 h 1167618"/>
              <a:gd name="connsiteX264" fmla="*/ 6780753 w 11700399"/>
              <a:gd name="connsiteY264" fmla="*/ 647113 h 1167618"/>
              <a:gd name="connsiteX265" fmla="*/ 6766685 w 11700399"/>
              <a:gd name="connsiteY265" fmla="*/ 604910 h 1167618"/>
              <a:gd name="connsiteX266" fmla="*/ 6738550 w 11700399"/>
              <a:gd name="connsiteY266" fmla="*/ 633046 h 1167618"/>
              <a:gd name="connsiteX267" fmla="*/ 6724482 w 11700399"/>
              <a:gd name="connsiteY267" fmla="*/ 745587 h 1167618"/>
              <a:gd name="connsiteX268" fmla="*/ 6682279 w 11700399"/>
              <a:gd name="connsiteY268" fmla="*/ 844061 h 1167618"/>
              <a:gd name="connsiteX269" fmla="*/ 6668211 w 11700399"/>
              <a:gd name="connsiteY269" fmla="*/ 745587 h 1167618"/>
              <a:gd name="connsiteX270" fmla="*/ 6654144 w 11700399"/>
              <a:gd name="connsiteY270" fmla="*/ 675249 h 1167618"/>
              <a:gd name="connsiteX271" fmla="*/ 6499399 w 11700399"/>
              <a:gd name="connsiteY271" fmla="*/ 618978 h 1167618"/>
              <a:gd name="connsiteX272" fmla="*/ 6302451 w 11700399"/>
              <a:gd name="connsiteY272" fmla="*/ 534572 h 1167618"/>
              <a:gd name="connsiteX273" fmla="*/ 6189910 w 11700399"/>
              <a:gd name="connsiteY273" fmla="*/ 478301 h 1167618"/>
              <a:gd name="connsiteX274" fmla="*/ 5950759 w 11700399"/>
              <a:gd name="connsiteY274" fmla="*/ 464233 h 1167618"/>
              <a:gd name="connsiteX275" fmla="*/ 5486525 w 11700399"/>
              <a:gd name="connsiteY275" fmla="*/ 562707 h 1167618"/>
              <a:gd name="connsiteX276" fmla="*/ 5331780 w 11700399"/>
              <a:gd name="connsiteY276" fmla="*/ 633046 h 1167618"/>
              <a:gd name="connsiteX277" fmla="*/ 5317713 w 11700399"/>
              <a:gd name="connsiteY277" fmla="*/ 590843 h 1167618"/>
              <a:gd name="connsiteX278" fmla="*/ 5303645 w 11700399"/>
              <a:gd name="connsiteY278" fmla="*/ 520504 h 1167618"/>
              <a:gd name="connsiteX279" fmla="*/ 5275510 w 11700399"/>
              <a:gd name="connsiteY279" fmla="*/ 562707 h 1167618"/>
              <a:gd name="connsiteX280" fmla="*/ 5219239 w 11700399"/>
              <a:gd name="connsiteY280" fmla="*/ 562707 h 1167618"/>
              <a:gd name="connsiteX281" fmla="*/ 5205171 w 11700399"/>
              <a:gd name="connsiteY281" fmla="*/ 492369 h 1167618"/>
              <a:gd name="connsiteX282" fmla="*/ 5177036 w 11700399"/>
              <a:gd name="connsiteY282" fmla="*/ 450166 h 1167618"/>
              <a:gd name="connsiteX283" fmla="*/ 5092630 w 11700399"/>
              <a:gd name="connsiteY283" fmla="*/ 534572 h 1167618"/>
              <a:gd name="connsiteX284" fmla="*/ 5050427 w 11700399"/>
              <a:gd name="connsiteY284" fmla="*/ 562707 h 1167618"/>
              <a:gd name="connsiteX285" fmla="*/ 4909750 w 11700399"/>
              <a:gd name="connsiteY285" fmla="*/ 450166 h 1167618"/>
              <a:gd name="connsiteX286" fmla="*/ 4783140 w 11700399"/>
              <a:gd name="connsiteY286" fmla="*/ 323556 h 1167618"/>
              <a:gd name="connsiteX287" fmla="*/ 4698734 w 11700399"/>
              <a:gd name="connsiteY287" fmla="*/ 225083 h 1167618"/>
              <a:gd name="connsiteX288" fmla="*/ 4501787 w 11700399"/>
              <a:gd name="connsiteY288" fmla="*/ 84406 h 1167618"/>
              <a:gd name="connsiteX289" fmla="*/ 4347042 w 11700399"/>
              <a:gd name="connsiteY289" fmla="*/ 98473 h 1167618"/>
              <a:gd name="connsiteX290" fmla="*/ 4192297 w 11700399"/>
              <a:gd name="connsiteY290" fmla="*/ 211015 h 1167618"/>
              <a:gd name="connsiteX291" fmla="*/ 4136027 w 11700399"/>
              <a:gd name="connsiteY291" fmla="*/ 239150 h 1167618"/>
              <a:gd name="connsiteX292" fmla="*/ 3981282 w 11700399"/>
              <a:gd name="connsiteY292" fmla="*/ 351692 h 1167618"/>
              <a:gd name="connsiteX293" fmla="*/ 3939079 w 11700399"/>
              <a:gd name="connsiteY293" fmla="*/ 393895 h 1167618"/>
              <a:gd name="connsiteX294" fmla="*/ 3925011 w 11700399"/>
              <a:gd name="connsiteY294" fmla="*/ 281353 h 1167618"/>
              <a:gd name="connsiteX295" fmla="*/ 3910944 w 11700399"/>
              <a:gd name="connsiteY295" fmla="*/ 98473 h 1167618"/>
              <a:gd name="connsiteX296" fmla="*/ 3953147 w 11700399"/>
              <a:gd name="connsiteY296" fmla="*/ 351692 h 1167618"/>
              <a:gd name="connsiteX297" fmla="*/ 4023485 w 11700399"/>
              <a:gd name="connsiteY297" fmla="*/ 492369 h 1167618"/>
              <a:gd name="connsiteX298" fmla="*/ 4051620 w 11700399"/>
              <a:gd name="connsiteY298" fmla="*/ 562707 h 1167618"/>
              <a:gd name="connsiteX299" fmla="*/ 4107891 w 11700399"/>
              <a:gd name="connsiteY299" fmla="*/ 661181 h 1167618"/>
              <a:gd name="connsiteX300" fmla="*/ 4164162 w 11700399"/>
              <a:gd name="connsiteY300" fmla="*/ 618978 h 1167618"/>
              <a:gd name="connsiteX301" fmla="*/ 4234500 w 11700399"/>
              <a:gd name="connsiteY301" fmla="*/ 351692 h 1167618"/>
              <a:gd name="connsiteX302" fmla="*/ 4276704 w 11700399"/>
              <a:gd name="connsiteY302" fmla="*/ 281353 h 1167618"/>
              <a:gd name="connsiteX303" fmla="*/ 4290771 w 11700399"/>
              <a:gd name="connsiteY303" fmla="*/ 196947 h 1167618"/>
              <a:gd name="connsiteX304" fmla="*/ 4318907 w 11700399"/>
              <a:gd name="connsiteY304" fmla="*/ 168812 h 1167618"/>
              <a:gd name="connsiteX305" fmla="*/ 4332974 w 11700399"/>
              <a:gd name="connsiteY305" fmla="*/ 281353 h 1167618"/>
              <a:gd name="connsiteX306" fmla="*/ 4375177 w 11700399"/>
              <a:gd name="connsiteY306" fmla="*/ 562707 h 1167618"/>
              <a:gd name="connsiteX307" fmla="*/ 4459584 w 11700399"/>
              <a:gd name="connsiteY307" fmla="*/ 422030 h 1167618"/>
              <a:gd name="connsiteX308" fmla="*/ 4501787 w 11700399"/>
              <a:gd name="connsiteY308" fmla="*/ 393895 h 1167618"/>
              <a:gd name="connsiteX309" fmla="*/ 4656531 w 11700399"/>
              <a:gd name="connsiteY309" fmla="*/ 450166 h 1167618"/>
              <a:gd name="connsiteX310" fmla="*/ 4712802 w 11700399"/>
              <a:gd name="connsiteY310" fmla="*/ 562707 h 1167618"/>
              <a:gd name="connsiteX311" fmla="*/ 4740937 w 11700399"/>
              <a:gd name="connsiteY311" fmla="*/ 604910 h 1167618"/>
              <a:gd name="connsiteX312" fmla="*/ 4797208 w 11700399"/>
              <a:gd name="connsiteY312" fmla="*/ 548640 h 1167618"/>
              <a:gd name="connsiteX313" fmla="*/ 4839411 w 11700399"/>
              <a:gd name="connsiteY313" fmla="*/ 478301 h 1167618"/>
              <a:gd name="connsiteX314" fmla="*/ 5036359 w 11700399"/>
              <a:gd name="connsiteY314" fmla="*/ 281353 h 1167618"/>
              <a:gd name="connsiteX315" fmla="*/ 5092630 w 11700399"/>
              <a:gd name="connsiteY315" fmla="*/ 379827 h 1167618"/>
              <a:gd name="connsiteX316" fmla="*/ 5148900 w 11700399"/>
              <a:gd name="connsiteY316" fmla="*/ 562707 h 1167618"/>
              <a:gd name="connsiteX317" fmla="*/ 5205171 w 11700399"/>
              <a:gd name="connsiteY317" fmla="*/ 506436 h 1167618"/>
              <a:gd name="connsiteX318" fmla="*/ 5219239 w 11700399"/>
              <a:gd name="connsiteY318" fmla="*/ 422030 h 1167618"/>
              <a:gd name="connsiteX319" fmla="*/ 5345848 w 11700399"/>
              <a:gd name="connsiteY319" fmla="*/ 168812 h 1167618"/>
              <a:gd name="connsiteX320" fmla="*/ 5416187 w 11700399"/>
              <a:gd name="connsiteY320" fmla="*/ 126609 h 1167618"/>
              <a:gd name="connsiteX321" fmla="*/ 5542796 w 11700399"/>
              <a:gd name="connsiteY321" fmla="*/ 379827 h 1167618"/>
              <a:gd name="connsiteX322" fmla="*/ 5570931 w 11700399"/>
              <a:gd name="connsiteY322" fmla="*/ 506436 h 1167618"/>
              <a:gd name="connsiteX323" fmla="*/ 5613134 w 11700399"/>
              <a:gd name="connsiteY323" fmla="*/ 450166 h 1167618"/>
              <a:gd name="connsiteX324" fmla="*/ 5669405 w 11700399"/>
              <a:gd name="connsiteY324" fmla="*/ 365760 h 1167618"/>
              <a:gd name="connsiteX325" fmla="*/ 5739744 w 11700399"/>
              <a:gd name="connsiteY325" fmla="*/ 393895 h 1167618"/>
              <a:gd name="connsiteX326" fmla="*/ 5810082 w 11700399"/>
              <a:gd name="connsiteY326" fmla="*/ 633046 h 1167618"/>
              <a:gd name="connsiteX327" fmla="*/ 5908556 w 11700399"/>
              <a:gd name="connsiteY327" fmla="*/ 478301 h 1167618"/>
              <a:gd name="connsiteX328" fmla="*/ 6063300 w 11700399"/>
              <a:gd name="connsiteY328" fmla="*/ 295421 h 1167618"/>
              <a:gd name="connsiteX329" fmla="*/ 6133639 w 11700399"/>
              <a:gd name="connsiteY329" fmla="*/ 253218 h 1167618"/>
              <a:gd name="connsiteX330" fmla="*/ 6246180 w 11700399"/>
              <a:gd name="connsiteY330" fmla="*/ 295421 h 1167618"/>
              <a:gd name="connsiteX331" fmla="*/ 6330587 w 11700399"/>
              <a:gd name="connsiteY331" fmla="*/ 576775 h 1167618"/>
              <a:gd name="connsiteX332" fmla="*/ 6400925 w 11700399"/>
              <a:gd name="connsiteY332" fmla="*/ 534572 h 1167618"/>
              <a:gd name="connsiteX333" fmla="*/ 6457196 w 11700399"/>
              <a:gd name="connsiteY333" fmla="*/ 464233 h 1167618"/>
              <a:gd name="connsiteX334" fmla="*/ 6541602 w 11700399"/>
              <a:gd name="connsiteY334" fmla="*/ 436098 h 1167618"/>
              <a:gd name="connsiteX335" fmla="*/ 6668211 w 11700399"/>
              <a:gd name="connsiteY335" fmla="*/ 478301 h 1167618"/>
              <a:gd name="connsiteX336" fmla="*/ 6724482 w 11700399"/>
              <a:gd name="connsiteY336" fmla="*/ 661181 h 1167618"/>
              <a:gd name="connsiteX337" fmla="*/ 6766685 w 11700399"/>
              <a:gd name="connsiteY337" fmla="*/ 731520 h 1167618"/>
              <a:gd name="connsiteX338" fmla="*/ 6879227 w 11700399"/>
              <a:gd name="connsiteY338" fmla="*/ 675249 h 1167618"/>
              <a:gd name="connsiteX339" fmla="*/ 7132445 w 11700399"/>
              <a:gd name="connsiteY339" fmla="*/ 534572 h 1167618"/>
              <a:gd name="connsiteX340" fmla="*/ 7329393 w 11700399"/>
              <a:gd name="connsiteY340" fmla="*/ 492369 h 1167618"/>
              <a:gd name="connsiteX341" fmla="*/ 7484137 w 11700399"/>
              <a:gd name="connsiteY341" fmla="*/ 506436 h 1167618"/>
              <a:gd name="connsiteX342" fmla="*/ 7512273 w 11700399"/>
              <a:gd name="connsiteY342" fmla="*/ 562707 h 1167618"/>
              <a:gd name="connsiteX343" fmla="*/ 7540408 w 11700399"/>
              <a:gd name="connsiteY343" fmla="*/ 633046 h 1167618"/>
              <a:gd name="connsiteX344" fmla="*/ 7568544 w 11700399"/>
              <a:gd name="connsiteY344" fmla="*/ 478301 h 1167618"/>
              <a:gd name="connsiteX345" fmla="*/ 7582611 w 11700399"/>
              <a:gd name="connsiteY345" fmla="*/ 436098 h 1167618"/>
              <a:gd name="connsiteX346" fmla="*/ 7610747 w 11700399"/>
              <a:gd name="connsiteY346" fmla="*/ 478301 h 1167618"/>
              <a:gd name="connsiteX347" fmla="*/ 7652950 w 11700399"/>
              <a:gd name="connsiteY347" fmla="*/ 661181 h 1167618"/>
              <a:gd name="connsiteX348" fmla="*/ 6893294 w 11700399"/>
              <a:gd name="connsiteY348" fmla="*/ 717452 h 1167618"/>
              <a:gd name="connsiteX349" fmla="*/ 6443128 w 11700399"/>
              <a:gd name="connsiteY349" fmla="*/ 731520 h 1167618"/>
              <a:gd name="connsiteX350" fmla="*/ 5247374 w 11700399"/>
              <a:gd name="connsiteY350" fmla="*/ 590843 h 1167618"/>
              <a:gd name="connsiteX351" fmla="*/ 5036359 w 11700399"/>
              <a:gd name="connsiteY351" fmla="*/ 464233 h 1167618"/>
              <a:gd name="connsiteX352" fmla="*/ 4994156 w 11700399"/>
              <a:gd name="connsiteY352" fmla="*/ 379827 h 1167618"/>
              <a:gd name="connsiteX353" fmla="*/ 4966020 w 11700399"/>
              <a:gd name="connsiteY353" fmla="*/ 478301 h 1167618"/>
              <a:gd name="connsiteX354" fmla="*/ 4951953 w 11700399"/>
              <a:gd name="connsiteY354" fmla="*/ 576775 h 1167618"/>
              <a:gd name="connsiteX355" fmla="*/ 4937885 w 11700399"/>
              <a:gd name="connsiteY355" fmla="*/ 633046 h 1167618"/>
              <a:gd name="connsiteX356" fmla="*/ 4923817 w 11700399"/>
              <a:gd name="connsiteY356" fmla="*/ 576775 h 1167618"/>
              <a:gd name="connsiteX357" fmla="*/ 4881614 w 11700399"/>
              <a:gd name="connsiteY357" fmla="*/ 590843 h 1167618"/>
              <a:gd name="connsiteX358" fmla="*/ 4769073 w 11700399"/>
              <a:gd name="connsiteY358" fmla="*/ 351692 h 1167618"/>
              <a:gd name="connsiteX359" fmla="*/ 4726870 w 11700399"/>
              <a:gd name="connsiteY359" fmla="*/ 309489 h 1167618"/>
              <a:gd name="connsiteX360" fmla="*/ 4628396 w 11700399"/>
              <a:gd name="connsiteY360" fmla="*/ 379827 h 1167618"/>
              <a:gd name="connsiteX361" fmla="*/ 4417380 w 11700399"/>
              <a:gd name="connsiteY361" fmla="*/ 590843 h 1167618"/>
              <a:gd name="connsiteX362" fmla="*/ 4375177 w 11700399"/>
              <a:gd name="connsiteY362" fmla="*/ 604910 h 1167618"/>
              <a:gd name="connsiteX363" fmla="*/ 4178230 w 11700399"/>
              <a:gd name="connsiteY363" fmla="*/ 436098 h 1167618"/>
              <a:gd name="connsiteX364" fmla="*/ 4107891 w 11700399"/>
              <a:gd name="connsiteY364" fmla="*/ 351692 h 1167618"/>
              <a:gd name="connsiteX365" fmla="*/ 3925011 w 11700399"/>
              <a:gd name="connsiteY365" fmla="*/ 492369 h 1167618"/>
              <a:gd name="connsiteX366" fmla="*/ 3868740 w 11700399"/>
              <a:gd name="connsiteY366" fmla="*/ 450166 h 1167618"/>
              <a:gd name="connsiteX367" fmla="*/ 3840605 w 11700399"/>
              <a:gd name="connsiteY367" fmla="*/ 351692 h 1167618"/>
              <a:gd name="connsiteX368" fmla="*/ 3728064 w 11700399"/>
              <a:gd name="connsiteY368" fmla="*/ 492369 h 1167618"/>
              <a:gd name="connsiteX369" fmla="*/ 3517048 w 11700399"/>
              <a:gd name="connsiteY369" fmla="*/ 689316 h 1167618"/>
              <a:gd name="connsiteX370" fmla="*/ 3474845 w 11700399"/>
              <a:gd name="connsiteY370" fmla="*/ 703384 h 1167618"/>
              <a:gd name="connsiteX371" fmla="*/ 3306033 w 11700399"/>
              <a:gd name="connsiteY371" fmla="*/ 787790 h 1167618"/>
              <a:gd name="connsiteX372" fmla="*/ 3249762 w 11700399"/>
              <a:gd name="connsiteY372" fmla="*/ 858129 h 1167618"/>
              <a:gd name="connsiteX373" fmla="*/ 3207559 w 11700399"/>
              <a:gd name="connsiteY373" fmla="*/ 745587 h 1167618"/>
              <a:gd name="connsiteX374" fmla="*/ 3193491 w 11700399"/>
              <a:gd name="connsiteY374" fmla="*/ 506436 h 1167618"/>
              <a:gd name="connsiteX375" fmla="*/ 3123153 w 11700399"/>
              <a:gd name="connsiteY375" fmla="*/ 520504 h 1167618"/>
              <a:gd name="connsiteX376" fmla="*/ 3052814 w 11700399"/>
              <a:gd name="connsiteY376" fmla="*/ 703384 h 1167618"/>
              <a:gd name="connsiteX377" fmla="*/ 2954340 w 11700399"/>
              <a:gd name="connsiteY377" fmla="*/ 506436 h 1167618"/>
              <a:gd name="connsiteX378" fmla="*/ 2898070 w 11700399"/>
              <a:gd name="connsiteY378" fmla="*/ 407963 h 1167618"/>
              <a:gd name="connsiteX379" fmla="*/ 2813664 w 11700399"/>
              <a:gd name="connsiteY379" fmla="*/ 323556 h 1167618"/>
              <a:gd name="connsiteX380" fmla="*/ 2757393 w 11700399"/>
              <a:gd name="connsiteY380" fmla="*/ 309489 h 1167618"/>
              <a:gd name="connsiteX381" fmla="*/ 2630784 w 11700399"/>
              <a:gd name="connsiteY381" fmla="*/ 379827 h 1167618"/>
              <a:gd name="connsiteX382" fmla="*/ 2391633 w 11700399"/>
              <a:gd name="connsiteY382" fmla="*/ 562707 h 1167618"/>
              <a:gd name="connsiteX383" fmla="*/ 2335362 w 11700399"/>
              <a:gd name="connsiteY383" fmla="*/ 464233 h 1167618"/>
              <a:gd name="connsiteX384" fmla="*/ 2307227 w 11700399"/>
              <a:gd name="connsiteY384" fmla="*/ 393895 h 1167618"/>
              <a:gd name="connsiteX385" fmla="*/ 2279091 w 11700399"/>
              <a:gd name="connsiteY385" fmla="*/ 576775 h 1167618"/>
              <a:gd name="connsiteX386" fmla="*/ 2250956 w 11700399"/>
              <a:gd name="connsiteY386" fmla="*/ 618978 h 1167618"/>
              <a:gd name="connsiteX387" fmla="*/ 2208753 w 11700399"/>
              <a:gd name="connsiteY387" fmla="*/ 520504 h 1167618"/>
              <a:gd name="connsiteX388" fmla="*/ 2166550 w 11700399"/>
              <a:gd name="connsiteY388" fmla="*/ 534572 h 1167618"/>
              <a:gd name="connsiteX389" fmla="*/ 2138414 w 11700399"/>
              <a:gd name="connsiteY389" fmla="*/ 590843 h 1167618"/>
              <a:gd name="connsiteX390" fmla="*/ 1983670 w 11700399"/>
              <a:gd name="connsiteY390" fmla="*/ 211015 h 1167618"/>
              <a:gd name="connsiteX391" fmla="*/ 1927399 w 11700399"/>
              <a:gd name="connsiteY391" fmla="*/ 98473 h 1167618"/>
              <a:gd name="connsiteX392" fmla="*/ 1603842 w 11700399"/>
              <a:gd name="connsiteY392" fmla="*/ 309489 h 1167618"/>
              <a:gd name="connsiteX393" fmla="*/ 1435030 w 11700399"/>
              <a:gd name="connsiteY393" fmla="*/ 548640 h 1167618"/>
              <a:gd name="connsiteX394" fmla="*/ 1420962 w 11700399"/>
              <a:gd name="connsiteY394" fmla="*/ 450166 h 1167618"/>
              <a:gd name="connsiteX395" fmla="*/ 1392827 w 11700399"/>
              <a:gd name="connsiteY395" fmla="*/ 407963 h 1167618"/>
              <a:gd name="connsiteX396" fmla="*/ 1378759 w 11700399"/>
              <a:gd name="connsiteY396" fmla="*/ 478301 h 1167618"/>
              <a:gd name="connsiteX397" fmla="*/ 1364691 w 11700399"/>
              <a:gd name="connsiteY397" fmla="*/ 520504 h 1167618"/>
              <a:gd name="connsiteX398" fmla="*/ 1209947 w 11700399"/>
              <a:gd name="connsiteY398" fmla="*/ 365760 h 1167618"/>
              <a:gd name="connsiteX399" fmla="*/ 1069270 w 11700399"/>
              <a:gd name="connsiteY399" fmla="*/ 295421 h 1167618"/>
              <a:gd name="connsiteX400" fmla="*/ 900457 w 11700399"/>
              <a:gd name="connsiteY400" fmla="*/ 534572 h 1167618"/>
              <a:gd name="connsiteX401" fmla="*/ 830119 w 11700399"/>
              <a:gd name="connsiteY401" fmla="*/ 618978 h 1167618"/>
              <a:gd name="connsiteX402" fmla="*/ 801984 w 11700399"/>
              <a:gd name="connsiteY402" fmla="*/ 548640 h 1167618"/>
              <a:gd name="connsiteX403" fmla="*/ 703510 w 11700399"/>
              <a:gd name="connsiteY403" fmla="*/ 548640 h 1167618"/>
              <a:gd name="connsiteX404" fmla="*/ 534697 w 11700399"/>
              <a:gd name="connsiteY404" fmla="*/ 154744 h 1167618"/>
              <a:gd name="connsiteX405" fmla="*/ 379953 w 11700399"/>
              <a:gd name="connsiteY405" fmla="*/ 464233 h 1167618"/>
              <a:gd name="connsiteX406" fmla="*/ 365885 w 11700399"/>
              <a:gd name="connsiteY406" fmla="*/ 520504 h 1167618"/>
              <a:gd name="connsiteX407" fmla="*/ 337750 w 11700399"/>
              <a:gd name="connsiteY407" fmla="*/ 604910 h 1167618"/>
              <a:gd name="connsiteX408" fmla="*/ 211140 w 11700399"/>
              <a:gd name="connsiteY408" fmla="*/ 478301 h 1167618"/>
              <a:gd name="connsiteX409" fmla="*/ 14193 w 11700399"/>
              <a:gd name="connsiteY409" fmla="*/ 196947 h 1167618"/>
              <a:gd name="connsiteX410" fmla="*/ 125 w 11700399"/>
              <a:gd name="connsiteY410" fmla="*/ 253218 h 1167618"/>
              <a:gd name="connsiteX411" fmla="*/ 14193 w 11700399"/>
              <a:gd name="connsiteY411" fmla="*/ 717452 h 1167618"/>
              <a:gd name="connsiteX412" fmla="*/ 42328 w 11700399"/>
              <a:gd name="connsiteY412" fmla="*/ 647113 h 1167618"/>
              <a:gd name="connsiteX413" fmla="*/ 112667 w 11700399"/>
              <a:gd name="connsiteY413" fmla="*/ 534572 h 1167618"/>
              <a:gd name="connsiteX414" fmla="*/ 168937 w 11700399"/>
              <a:gd name="connsiteY414" fmla="*/ 506436 h 116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</a:cxnLst>
            <a:rect l="l" t="t" r="r" b="b"/>
            <a:pathLst>
              <a:path w="11700399" h="1167618">
                <a:moveTo>
                  <a:pt x="2490107" y="759655"/>
                </a:moveTo>
                <a:cubicBezTo>
                  <a:pt x="2532310" y="778412"/>
                  <a:pt x="2579769" y="843636"/>
                  <a:pt x="2616716" y="815926"/>
                </a:cubicBezTo>
                <a:cubicBezTo>
                  <a:pt x="2654417" y="787650"/>
                  <a:pt x="2618753" y="719538"/>
                  <a:pt x="2602648" y="675249"/>
                </a:cubicBezTo>
                <a:cubicBezTo>
                  <a:pt x="2597580" y="661313"/>
                  <a:pt x="2574703" y="665255"/>
                  <a:pt x="2560445" y="661181"/>
                </a:cubicBezTo>
                <a:cubicBezTo>
                  <a:pt x="2541855" y="655869"/>
                  <a:pt x="2522931" y="651802"/>
                  <a:pt x="2504174" y="647113"/>
                </a:cubicBezTo>
                <a:cubicBezTo>
                  <a:pt x="2330829" y="690451"/>
                  <a:pt x="2596255" y="643915"/>
                  <a:pt x="2433836" y="562707"/>
                </a:cubicBezTo>
                <a:cubicBezTo>
                  <a:pt x="2409380" y="550479"/>
                  <a:pt x="2403861" y="608590"/>
                  <a:pt x="2391633" y="633046"/>
                </a:cubicBezTo>
                <a:cubicBezTo>
                  <a:pt x="2385001" y="646309"/>
                  <a:pt x="2367080" y="664764"/>
                  <a:pt x="2377565" y="675249"/>
                </a:cubicBezTo>
                <a:cubicBezTo>
                  <a:pt x="2386944" y="684628"/>
                  <a:pt x="2394184" y="653693"/>
                  <a:pt x="2405700" y="647113"/>
                </a:cubicBezTo>
                <a:cubicBezTo>
                  <a:pt x="2427625" y="634584"/>
                  <a:pt x="2452394" y="627845"/>
                  <a:pt x="2476039" y="618978"/>
                </a:cubicBezTo>
                <a:cubicBezTo>
                  <a:pt x="2533418" y="597461"/>
                  <a:pt x="2515807" y="607637"/>
                  <a:pt x="2588580" y="590843"/>
                </a:cubicBezTo>
                <a:cubicBezTo>
                  <a:pt x="2626258" y="582148"/>
                  <a:pt x="2701122" y="562707"/>
                  <a:pt x="2701122" y="562707"/>
                </a:cubicBezTo>
                <a:cubicBezTo>
                  <a:pt x="2826673" y="591680"/>
                  <a:pt x="2876512" y="561794"/>
                  <a:pt x="2926205" y="661181"/>
                </a:cubicBezTo>
                <a:cubicBezTo>
                  <a:pt x="2934852" y="678474"/>
                  <a:pt x="2935584" y="698695"/>
                  <a:pt x="2940273" y="717452"/>
                </a:cubicBezTo>
                <a:cubicBezTo>
                  <a:pt x="2944962" y="689317"/>
                  <a:pt x="2944325" y="659753"/>
                  <a:pt x="2954340" y="633046"/>
                </a:cubicBezTo>
                <a:cubicBezTo>
                  <a:pt x="2958997" y="620627"/>
                  <a:pt x="2972119" y="596625"/>
                  <a:pt x="2982476" y="604910"/>
                </a:cubicBezTo>
                <a:cubicBezTo>
                  <a:pt x="3004673" y="622668"/>
                  <a:pt x="3027289" y="697146"/>
                  <a:pt x="3038747" y="731520"/>
                </a:cubicBezTo>
                <a:cubicBezTo>
                  <a:pt x="3068462" y="1058400"/>
                  <a:pt x="3036749" y="796778"/>
                  <a:pt x="3066882" y="661181"/>
                </a:cubicBezTo>
                <a:cubicBezTo>
                  <a:pt x="3070550" y="644676"/>
                  <a:pt x="3095017" y="642424"/>
                  <a:pt x="3109085" y="633046"/>
                </a:cubicBezTo>
                <a:cubicBezTo>
                  <a:pt x="3113774" y="651803"/>
                  <a:pt x="3115537" y="671545"/>
                  <a:pt x="3123153" y="689316"/>
                </a:cubicBezTo>
                <a:cubicBezTo>
                  <a:pt x="3129813" y="704856"/>
                  <a:pt x="3146430" y="715326"/>
                  <a:pt x="3151288" y="731520"/>
                </a:cubicBezTo>
                <a:cubicBezTo>
                  <a:pt x="3160816" y="763279"/>
                  <a:pt x="3158853" y="797479"/>
                  <a:pt x="3165356" y="829993"/>
                </a:cubicBezTo>
                <a:cubicBezTo>
                  <a:pt x="3168264" y="844534"/>
                  <a:pt x="3174735" y="858128"/>
                  <a:pt x="3179424" y="872196"/>
                </a:cubicBezTo>
                <a:cubicBezTo>
                  <a:pt x="3215634" y="817880"/>
                  <a:pt x="3206488" y="841851"/>
                  <a:pt x="3221627" y="773723"/>
                </a:cubicBezTo>
                <a:cubicBezTo>
                  <a:pt x="3226814" y="750382"/>
                  <a:pt x="3223831" y="724144"/>
                  <a:pt x="3235694" y="703384"/>
                </a:cubicBezTo>
                <a:cubicBezTo>
                  <a:pt x="3244082" y="688704"/>
                  <a:pt x="3263829" y="684627"/>
                  <a:pt x="3277897" y="675249"/>
                </a:cubicBezTo>
                <a:cubicBezTo>
                  <a:pt x="3282586" y="661181"/>
                  <a:pt x="3285333" y="646309"/>
                  <a:pt x="3291965" y="633046"/>
                </a:cubicBezTo>
                <a:cubicBezTo>
                  <a:pt x="3299526" y="617924"/>
                  <a:pt x="3311401" y="576345"/>
                  <a:pt x="3320100" y="590843"/>
                </a:cubicBezTo>
                <a:cubicBezTo>
                  <a:pt x="3339551" y="623261"/>
                  <a:pt x="3325509" y="666583"/>
                  <a:pt x="3334168" y="703384"/>
                </a:cubicBezTo>
                <a:cubicBezTo>
                  <a:pt x="3344357" y="746687"/>
                  <a:pt x="3362303" y="787790"/>
                  <a:pt x="3376371" y="829993"/>
                </a:cubicBezTo>
                <a:cubicBezTo>
                  <a:pt x="3408608" y="701050"/>
                  <a:pt x="3383058" y="749626"/>
                  <a:pt x="3432642" y="675249"/>
                </a:cubicBezTo>
                <a:cubicBezTo>
                  <a:pt x="3451399" y="689317"/>
                  <a:pt x="3479895" y="695809"/>
                  <a:pt x="3488913" y="717452"/>
                </a:cubicBezTo>
                <a:cubicBezTo>
                  <a:pt x="3531814" y="820415"/>
                  <a:pt x="3468688" y="895498"/>
                  <a:pt x="3531116" y="801858"/>
                </a:cubicBezTo>
                <a:cubicBezTo>
                  <a:pt x="3540494" y="773723"/>
                  <a:pt x="3547568" y="744711"/>
                  <a:pt x="3559251" y="717452"/>
                </a:cubicBezTo>
                <a:cubicBezTo>
                  <a:pt x="3653609" y="497282"/>
                  <a:pt x="3591137" y="678062"/>
                  <a:pt x="3629590" y="562707"/>
                </a:cubicBezTo>
                <a:cubicBezTo>
                  <a:pt x="3712852" y="854127"/>
                  <a:pt x="3673445" y="800223"/>
                  <a:pt x="3699928" y="548640"/>
                </a:cubicBezTo>
                <a:cubicBezTo>
                  <a:pt x="3701952" y="529412"/>
                  <a:pt x="3709307" y="511126"/>
                  <a:pt x="3713996" y="492369"/>
                </a:cubicBezTo>
                <a:cubicBezTo>
                  <a:pt x="3718685" y="506437"/>
                  <a:pt x="3725809" y="519916"/>
                  <a:pt x="3728064" y="534572"/>
                </a:cubicBezTo>
                <a:cubicBezTo>
                  <a:pt x="3735230" y="581150"/>
                  <a:pt x="3717885" y="634839"/>
                  <a:pt x="3742131" y="675249"/>
                </a:cubicBezTo>
                <a:cubicBezTo>
                  <a:pt x="3755123" y="696903"/>
                  <a:pt x="3760888" y="628356"/>
                  <a:pt x="3770267" y="604910"/>
                </a:cubicBezTo>
                <a:cubicBezTo>
                  <a:pt x="3798402" y="618978"/>
                  <a:pt x="3836171" y="621673"/>
                  <a:pt x="3854673" y="647113"/>
                </a:cubicBezTo>
                <a:cubicBezTo>
                  <a:pt x="3877417" y="678386"/>
                  <a:pt x="3855465" y="732312"/>
                  <a:pt x="3882808" y="759655"/>
                </a:cubicBezTo>
                <a:cubicBezTo>
                  <a:pt x="3899715" y="776562"/>
                  <a:pt x="3891689" y="712657"/>
                  <a:pt x="3896876" y="689316"/>
                </a:cubicBezTo>
                <a:cubicBezTo>
                  <a:pt x="3901070" y="670442"/>
                  <a:pt x="3906255" y="651803"/>
                  <a:pt x="3910944" y="633046"/>
                </a:cubicBezTo>
                <a:cubicBezTo>
                  <a:pt x="3925012" y="637735"/>
                  <a:pt x="3943654" y="635721"/>
                  <a:pt x="3953147" y="647113"/>
                </a:cubicBezTo>
                <a:cubicBezTo>
                  <a:pt x="4011529" y="717171"/>
                  <a:pt x="3944224" y="742158"/>
                  <a:pt x="4023485" y="689316"/>
                </a:cubicBezTo>
                <a:cubicBezTo>
                  <a:pt x="4032863" y="698695"/>
                  <a:pt x="4043335" y="707095"/>
                  <a:pt x="4051620" y="717452"/>
                </a:cubicBezTo>
                <a:cubicBezTo>
                  <a:pt x="4062182" y="730654"/>
                  <a:pt x="4063079" y="762435"/>
                  <a:pt x="4079756" y="759655"/>
                </a:cubicBezTo>
                <a:cubicBezTo>
                  <a:pt x="4193409" y="740713"/>
                  <a:pt x="4078645" y="647391"/>
                  <a:pt x="4192297" y="618978"/>
                </a:cubicBezTo>
                <a:lnTo>
                  <a:pt x="4248568" y="604910"/>
                </a:lnTo>
                <a:cubicBezTo>
                  <a:pt x="4257947" y="651802"/>
                  <a:pt x="4269246" y="698351"/>
                  <a:pt x="4276704" y="745587"/>
                </a:cubicBezTo>
                <a:cubicBezTo>
                  <a:pt x="4283327" y="787530"/>
                  <a:pt x="4283790" y="830311"/>
                  <a:pt x="4290771" y="872196"/>
                </a:cubicBezTo>
                <a:cubicBezTo>
                  <a:pt x="4293209" y="886823"/>
                  <a:pt x="4301242" y="900014"/>
                  <a:pt x="4304839" y="914400"/>
                </a:cubicBezTo>
                <a:cubicBezTo>
                  <a:pt x="4310638" y="937596"/>
                  <a:pt x="4314218" y="961292"/>
                  <a:pt x="4318907" y="984738"/>
                </a:cubicBezTo>
                <a:cubicBezTo>
                  <a:pt x="4328285" y="965981"/>
                  <a:pt x="4338637" y="947680"/>
                  <a:pt x="4347042" y="928467"/>
                </a:cubicBezTo>
                <a:cubicBezTo>
                  <a:pt x="4371476" y="872618"/>
                  <a:pt x="4390118" y="814179"/>
                  <a:pt x="4417380" y="759655"/>
                </a:cubicBezTo>
                <a:cubicBezTo>
                  <a:pt x="4440826" y="712763"/>
                  <a:pt x="4450647" y="656050"/>
                  <a:pt x="4487719" y="618978"/>
                </a:cubicBezTo>
                <a:cubicBezTo>
                  <a:pt x="4506476" y="600221"/>
                  <a:pt x="4527419" y="583421"/>
                  <a:pt x="4543990" y="562707"/>
                </a:cubicBezTo>
                <a:cubicBezTo>
                  <a:pt x="4565114" y="536302"/>
                  <a:pt x="4576350" y="502211"/>
                  <a:pt x="4600260" y="478301"/>
                </a:cubicBezTo>
                <a:cubicBezTo>
                  <a:pt x="4631778" y="446783"/>
                  <a:pt x="4707875" y="397179"/>
                  <a:pt x="4755005" y="365760"/>
                </a:cubicBezTo>
                <a:cubicBezTo>
                  <a:pt x="4783140" y="379828"/>
                  <a:pt x="4824608" y="380208"/>
                  <a:pt x="4839411" y="407963"/>
                </a:cubicBezTo>
                <a:cubicBezTo>
                  <a:pt x="4866257" y="458298"/>
                  <a:pt x="4857034" y="520705"/>
                  <a:pt x="4867547" y="576775"/>
                </a:cubicBezTo>
                <a:cubicBezTo>
                  <a:pt x="4871110" y="595778"/>
                  <a:pt x="4876925" y="614289"/>
                  <a:pt x="4881614" y="633046"/>
                </a:cubicBezTo>
                <a:cubicBezTo>
                  <a:pt x="4884607" y="621073"/>
                  <a:pt x="4904408" y="510939"/>
                  <a:pt x="4937885" y="520504"/>
                </a:cubicBezTo>
                <a:cubicBezTo>
                  <a:pt x="4970399" y="529793"/>
                  <a:pt x="4975399" y="576775"/>
                  <a:pt x="4994156" y="604910"/>
                </a:cubicBezTo>
                <a:cubicBezTo>
                  <a:pt x="4998845" y="637735"/>
                  <a:pt x="4997739" y="734840"/>
                  <a:pt x="5008224" y="703384"/>
                </a:cubicBezTo>
                <a:cubicBezTo>
                  <a:pt x="5027558" y="645381"/>
                  <a:pt x="4979058" y="563736"/>
                  <a:pt x="5022291" y="520504"/>
                </a:cubicBezTo>
                <a:lnTo>
                  <a:pt x="5050427" y="492369"/>
                </a:lnTo>
                <a:cubicBezTo>
                  <a:pt x="5050478" y="492723"/>
                  <a:pt x="5060405" y="636372"/>
                  <a:pt x="5092630" y="647113"/>
                </a:cubicBezTo>
                <a:cubicBezTo>
                  <a:pt x="5106698" y="651802"/>
                  <a:pt x="5102623" y="619168"/>
                  <a:pt x="5106697" y="604910"/>
                </a:cubicBezTo>
                <a:cubicBezTo>
                  <a:pt x="5142020" y="481279"/>
                  <a:pt x="5101107" y="607613"/>
                  <a:pt x="5134833" y="506436"/>
                </a:cubicBezTo>
                <a:cubicBezTo>
                  <a:pt x="5158279" y="534572"/>
                  <a:pt x="5186328" y="559438"/>
                  <a:pt x="5205171" y="590843"/>
                </a:cubicBezTo>
                <a:cubicBezTo>
                  <a:pt x="5215118" y="607422"/>
                  <a:pt x="5217315" y="627875"/>
                  <a:pt x="5219239" y="647113"/>
                </a:cubicBezTo>
                <a:cubicBezTo>
                  <a:pt x="5226719" y="721914"/>
                  <a:pt x="5222676" y="797777"/>
                  <a:pt x="5233307" y="872196"/>
                </a:cubicBezTo>
                <a:cubicBezTo>
                  <a:pt x="5236878" y="897195"/>
                  <a:pt x="5252064" y="919089"/>
                  <a:pt x="5261442" y="942535"/>
                </a:cubicBezTo>
                <a:cubicBezTo>
                  <a:pt x="5268543" y="892830"/>
                  <a:pt x="5285373" y="757042"/>
                  <a:pt x="5303645" y="717452"/>
                </a:cubicBezTo>
                <a:cubicBezTo>
                  <a:pt x="5314761" y="693367"/>
                  <a:pt x="5341159" y="679938"/>
                  <a:pt x="5359916" y="661181"/>
                </a:cubicBezTo>
                <a:cubicBezTo>
                  <a:pt x="5383362" y="675249"/>
                  <a:pt x="5415087" y="680634"/>
                  <a:pt x="5430254" y="703384"/>
                </a:cubicBezTo>
                <a:cubicBezTo>
                  <a:pt x="5446076" y="727117"/>
                  <a:pt x="5438728" y="759820"/>
                  <a:pt x="5444322" y="787790"/>
                </a:cubicBezTo>
                <a:cubicBezTo>
                  <a:pt x="5448114" y="806749"/>
                  <a:pt x="5453701" y="825304"/>
                  <a:pt x="5458390" y="844061"/>
                </a:cubicBezTo>
                <a:cubicBezTo>
                  <a:pt x="5460148" y="817685"/>
                  <a:pt x="5452961" y="657971"/>
                  <a:pt x="5486525" y="590843"/>
                </a:cubicBezTo>
                <a:cubicBezTo>
                  <a:pt x="5494086" y="575721"/>
                  <a:pt x="5504098" y="561842"/>
                  <a:pt x="5514660" y="548640"/>
                </a:cubicBezTo>
                <a:cubicBezTo>
                  <a:pt x="5522946" y="538283"/>
                  <a:pt x="5533417" y="529883"/>
                  <a:pt x="5542796" y="520504"/>
                </a:cubicBezTo>
                <a:cubicBezTo>
                  <a:pt x="5561553" y="543950"/>
                  <a:pt x="5569041" y="590843"/>
                  <a:pt x="5599067" y="590843"/>
                </a:cubicBezTo>
                <a:cubicBezTo>
                  <a:pt x="5624319" y="590843"/>
                  <a:pt x="5607803" y="504338"/>
                  <a:pt x="5627202" y="520504"/>
                </a:cubicBezTo>
                <a:cubicBezTo>
                  <a:pt x="5666001" y="552836"/>
                  <a:pt x="5664716" y="614289"/>
                  <a:pt x="5683473" y="661181"/>
                </a:cubicBezTo>
                <a:cubicBezTo>
                  <a:pt x="5707706" y="976228"/>
                  <a:pt x="5689056" y="838906"/>
                  <a:pt x="5711608" y="590843"/>
                </a:cubicBezTo>
                <a:cubicBezTo>
                  <a:pt x="5713358" y="571588"/>
                  <a:pt x="5720987" y="553329"/>
                  <a:pt x="5725676" y="534572"/>
                </a:cubicBezTo>
                <a:cubicBezTo>
                  <a:pt x="5753811" y="562707"/>
                  <a:pt x="5785654" y="587570"/>
                  <a:pt x="5810082" y="618978"/>
                </a:cubicBezTo>
                <a:cubicBezTo>
                  <a:pt x="5819186" y="630683"/>
                  <a:pt x="5821242" y="646640"/>
                  <a:pt x="5824150" y="661181"/>
                </a:cubicBezTo>
                <a:cubicBezTo>
                  <a:pt x="5830653" y="693695"/>
                  <a:pt x="5833528" y="726830"/>
                  <a:pt x="5838217" y="759655"/>
                </a:cubicBezTo>
                <a:cubicBezTo>
                  <a:pt x="5860716" y="669662"/>
                  <a:pt x="5870759" y="602005"/>
                  <a:pt x="5922624" y="520504"/>
                </a:cubicBezTo>
                <a:cubicBezTo>
                  <a:pt x="5931701" y="506240"/>
                  <a:pt x="5950759" y="501747"/>
                  <a:pt x="5964827" y="492369"/>
                </a:cubicBezTo>
                <a:cubicBezTo>
                  <a:pt x="5983584" y="497058"/>
                  <a:pt x="6009497" y="490969"/>
                  <a:pt x="6021097" y="506436"/>
                </a:cubicBezTo>
                <a:cubicBezTo>
                  <a:pt x="6041580" y="533747"/>
                  <a:pt x="6039193" y="572281"/>
                  <a:pt x="6049233" y="604910"/>
                </a:cubicBezTo>
                <a:cubicBezTo>
                  <a:pt x="6089765" y="736639"/>
                  <a:pt x="6069244" y="640574"/>
                  <a:pt x="6091436" y="773723"/>
                </a:cubicBezTo>
                <a:cubicBezTo>
                  <a:pt x="6096125" y="750277"/>
                  <a:pt x="6100317" y="726725"/>
                  <a:pt x="6105504" y="703384"/>
                </a:cubicBezTo>
                <a:cubicBezTo>
                  <a:pt x="6109698" y="684510"/>
                  <a:pt x="6101620" y="654294"/>
                  <a:pt x="6119571" y="647113"/>
                </a:cubicBezTo>
                <a:cubicBezTo>
                  <a:pt x="6139042" y="639325"/>
                  <a:pt x="6157085" y="665870"/>
                  <a:pt x="6175842" y="675249"/>
                </a:cubicBezTo>
                <a:cubicBezTo>
                  <a:pt x="6185220" y="698695"/>
                  <a:pt x="6196721" y="721400"/>
                  <a:pt x="6203977" y="745587"/>
                </a:cubicBezTo>
                <a:cubicBezTo>
                  <a:pt x="6232921" y="842067"/>
                  <a:pt x="6203695" y="894854"/>
                  <a:pt x="6246180" y="661181"/>
                </a:cubicBezTo>
                <a:cubicBezTo>
                  <a:pt x="6269626" y="679938"/>
                  <a:pt x="6299300" y="692854"/>
                  <a:pt x="6316519" y="717452"/>
                </a:cubicBezTo>
                <a:cubicBezTo>
                  <a:pt x="6333526" y="741748"/>
                  <a:pt x="6344654" y="801858"/>
                  <a:pt x="6344654" y="801858"/>
                </a:cubicBezTo>
                <a:cubicBezTo>
                  <a:pt x="6354033" y="787790"/>
                  <a:pt x="6362646" y="773181"/>
                  <a:pt x="6372790" y="759655"/>
                </a:cubicBezTo>
                <a:cubicBezTo>
                  <a:pt x="6449866" y="656887"/>
                  <a:pt x="6429002" y="640095"/>
                  <a:pt x="6513467" y="618978"/>
                </a:cubicBezTo>
                <a:cubicBezTo>
                  <a:pt x="6536663" y="613179"/>
                  <a:pt x="6560359" y="609599"/>
                  <a:pt x="6583805" y="604910"/>
                </a:cubicBezTo>
                <a:cubicBezTo>
                  <a:pt x="6593183" y="614289"/>
                  <a:pt x="6606624" y="620895"/>
                  <a:pt x="6611940" y="633046"/>
                </a:cubicBezTo>
                <a:cubicBezTo>
                  <a:pt x="6639881" y="696912"/>
                  <a:pt x="6682279" y="829993"/>
                  <a:pt x="6682279" y="829993"/>
                </a:cubicBezTo>
                <a:cubicBezTo>
                  <a:pt x="6686968" y="862818"/>
                  <a:pt x="6689844" y="895953"/>
                  <a:pt x="6696347" y="928467"/>
                </a:cubicBezTo>
                <a:cubicBezTo>
                  <a:pt x="6699255" y="943008"/>
                  <a:pt x="6710414" y="985499"/>
                  <a:pt x="6710414" y="970670"/>
                </a:cubicBezTo>
                <a:cubicBezTo>
                  <a:pt x="6710414" y="918876"/>
                  <a:pt x="6701036" y="867507"/>
                  <a:pt x="6696347" y="815926"/>
                </a:cubicBezTo>
                <a:cubicBezTo>
                  <a:pt x="6701036" y="731520"/>
                  <a:pt x="6694596" y="645750"/>
                  <a:pt x="6710414" y="562707"/>
                </a:cubicBezTo>
                <a:cubicBezTo>
                  <a:pt x="6714136" y="543164"/>
                  <a:pt x="6732922" y="523317"/>
                  <a:pt x="6752617" y="520504"/>
                </a:cubicBezTo>
                <a:cubicBezTo>
                  <a:pt x="6773377" y="517538"/>
                  <a:pt x="6790131" y="539261"/>
                  <a:pt x="6808888" y="548640"/>
                </a:cubicBezTo>
                <a:cubicBezTo>
                  <a:pt x="6818267" y="600221"/>
                  <a:pt x="6825016" y="652351"/>
                  <a:pt x="6837024" y="703384"/>
                </a:cubicBezTo>
                <a:cubicBezTo>
                  <a:pt x="6843817" y="732253"/>
                  <a:pt x="6858490" y="758892"/>
                  <a:pt x="6865159" y="787790"/>
                </a:cubicBezTo>
                <a:cubicBezTo>
                  <a:pt x="6872615" y="820099"/>
                  <a:pt x="6873776" y="853557"/>
                  <a:pt x="6879227" y="886264"/>
                </a:cubicBezTo>
                <a:cubicBezTo>
                  <a:pt x="6883158" y="909849"/>
                  <a:pt x="6888605" y="933157"/>
                  <a:pt x="6893294" y="956603"/>
                </a:cubicBezTo>
                <a:cubicBezTo>
                  <a:pt x="6902673" y="872197"/>
                  <a:pt x="6899817" y="785514"/>
                  <a:pt x="6921430" y="703384"/>
                </a:cubicBezTo>
                <a:cubicBezTo>
                  <a:pt x="6925204" y="689044"/>
                  <a:pt x="6953148" y="678831"/>
                  <a:pt x="6963633" y="689316"/>
                </a:cubicBezTo>
                <a:cubicBezTo>
                  <a:pt x="6993290" y="718973"/>
                  <a:pt x="6999820" y="765037"/>
                  <a:pt x="7019904" y="801858"/>
                </a:cubicBezTo>
                <a:cubicBezTo>
                  <a:pt x="7028000" y="816701"/>
                  <a:pt x="7038661" y="829993"/>
                  <a:pt x="7048039" y="844061"/>
                </a:cubicBezTo>
                <a:cubicBezTo>
                  <a:pt x="7083988" y="1023801"/>
                  <a:pt x="7036842" y="826632"/>
                  <a:pt x="7090242" y="689316"/>
                </a:cubicBezTo>
                <a:cubicBezTo>
                  <a:pt x="7099394" y="665781"/>
                  <a:pt x="7137134" y="670559"/>
                  <a:pt x="7160580" y="661181"/>
                </a:cubicBezTo>
                <a:cubicBezTo>
                  <a:pt x="7169959" y="679938"/>
                  <a:pt x="7178311" y="699244"/>
                  <a:pt x="7188716" y="717452"/>
                </a:cubicBezTo>
                <a:cubicBezTo>
                  <a:pt x="7197104" y="732132"/>
                  <a:pt x="7215447" y="742806"/>
                  <a:pt x="7216851" y="759655"/>
                </a:cubicBezTo>
                <a:cubicBezTo>
                  <a:pt x="7220377" y="801971"/>
                  <a:pt x="7196779" y="928300"/>
                  <a:pt x="7202784" y="886264"/>
                </a:cubicBezTo>
                <a:cubicBezTo>
                  <a:pt x="7238790" y="634228"/>
                  <a:pt x="7159133" y="689895"/>
                  <a:pt x="7301257" y="633046"/>
                </a:cubicBezTo>
                <a:cubicBezTo>
                  <a:pt x="7320014" y="642424"/>
                  <a:pt x="7345339" y="644116"/>
                  <a:pt x="7357528" y="661181"/>
                </a:cubicBezTo>
                <a:cubicBezTo>
                  <a:pt x="7371426" y="680638"/>
                  <a:pt x="7364035" y="708836"/>
                  <a:pt x="7371596" y="731520"/>
                </a:cubicBezTo>
                <a:cubicBezTo>
                  <a:pt x="7477541" y="1049351"/>
                  <a:pt x="7388581" y="715050"/>
                  <a:pt x="7456002" y="984738"/>
                </a:cubicBezTo>
                <a:cubicBezTo>
                  <a:pt x="7446624" y="1017563"/>
                  <a:pt x="7455178" y="1062729"/>
                  <a:pt x="7427867" y="1083212"/>
                </a:cubicBezTo>
                <a:cubicBezTo>
                  <a:pt x="7411090" y="1095795"/>
                  <a:pt x="7406363" y="1046836"/>
                  <a:pt x="7399731" y="1026941"/>
                </a:cubicBezTo>
                <a:cubicBezTo>
                  <a:pt x="7387503" y="990257"/>
                  <a:pt x="7371596" y="914400"/>
                  <a:pt x="7371596" y="914400"/>
                </a:cubicBezTo>
                <a:cubicBezTo>
                  <a:pt x="7376285" y="815926"/>
                  <a:pt x="7333414" y="702578"/>
                  <a:pt x="7385664" y="618978"/>
                </a:cubicBezTo>
                <a:cubicBezTo>
                  <a:pt x="7411251" y="578038"/>
                  <a:pt x="7476388" y="657019"/>
                  <a:pt x="7512273" y="689316"/>
                </a:cubicBezTo>
                <a:cubicBezTo>
                  <a:pt x="7526644" y="702250"/>
                  <a:pt x="7521993" y="726748"/>
                  <a:pt x="7526340" y="745587"/>
                </a:cubicBezTo>
                <a:cubicBezTo>
                  <a:pt x="7577396" y="966830"/>
                  <a:pt x="7521489" y="792153"/>
                  <a:pt x="7596679" y="942535"/>
                </a:cubicBezTo>
                <a:cubicBezTo>
                  <a:pt x="7641190" y="1031557"/>
                  <a:pt x="7626753" y="1054744"/>
                  <a:pt x="7596679" y="914400"/>
                </a:cubicBezTo>
                <a:cubicBezTo>
                  <a:pt x="7589731" y="881978"/>
                  <a:pt x="7587300" y="848751"/>
                  <a:pt x="7582611" y="815926"/>
                </a:cubicBezTo>
                <a:cubicBezTo>
                  <a:pt x="7606057" y="754966"/>
                  <a:pt x="7610444" y="682636"/>
                  <a:pt x="7652950" y="633046"/>
                </a:cubicBezTo>
                <a:cubicBezTo>
                  <a:pt x="7674529" y="607871"/>
                  <a:pt x="7718357" y="621427"/>
                  <a:pt x="7751424" y="618978"/>
                </a:cubicBezTo>
                <a:cubicBezTo>
                  <a:pt x="7845069" y="612041"/>
                  <a:pt x="7938993" y="609599"/>
                  <a:pt x="8032777" y="604910"/>
                </a:cubicBezTo>
                <a:cubicBezTo>
                  <a:pt x="8098426" y="614289"/>
                  <a:pt x="8170410" y="603389"/>
                  <a:pt x="8229725" y="633046"/>
                </a:cubicBezTo>
                <a:cubicBezTo>
                  <a:pt x="8275627" y="655997"/>
                  <a:pt x="8331650" y="780625"/>
                  <a:pt x="8356334" y="829993"/>
                </a:cubicBezTo>
                <a:cubicBezTo>
                  <a:pt x="8361075" y="867921"/>
                  <a:pt x="8387536" y="999406"/>
                  <a:pt x="8356334" y="1041009"/>
                </a:cubicBezTo>
                <a:cubicBezTo>
                  <a:pt x="8346190" y="1054535"/>
                  <a:pt x="8336410" y="1013586"/>
                  <a:pt x="8328199" y="998806"/>
                </a:cubicBezTo>
                <a:cubicBezTo>
                  <a:pt x="8312923" y="971308"/>
                  <a:pt x="8300064" y="942535"/>
                  <a:pt x="8285996" y="914400"/>
                </a:cubicBezTo>
                <a:cubicBezTo>
                  <a:pt x="8247375" y="711643"/>
                  <a:pt x="8191727" y="545889"/>
                  <a:pt x="8243793" y="337624"/>
                </a:cubicBezTo>
                <a:cubicBezTo>
                  <a:pt x="8255166" y="292132"/>
                  <a:pt x="8295041" y="258241"/>
                  <a:pt x="8328199" y="225083"/>
                </a:cubicBezTo>
                <a:cubicBezTo>
                  <a:pt x="8338684" y="214598"/>
                  <a:pt x="8356016" y="214612"/>
                  <a:pt x="8370402" y="211015"/>
                </a:cubicBezTo>
                <a:cubicBezTo>
                  <a:pt x="8393598" y="205216"/>
                  <a:pt x="8417294" y="201636"/>
                  <a:pt x="8440740" y="196947"/>
                </a:cubicBezTo>
                <a:cubicBezTo>
                  <a:pt x="8454808" y="211015"/>
                  <a:pt x="8475292" y="220785"/>
                  <a:pt x="8482944" y="239150"/>
                </a:cubicBezTo>
                <a:cubicBezTo>
                  <a:pt x="8546382" y="391401"/>
                  <a:pt x="8499848" y="713927"/>
                  <a:pt x="8497011" y="801858"/>
                </a:cubicBezTo>
                <a:cubicBezTo>
                  <a:pt x="8482943" y="787790"/>
                  <a:pt x="8462888" y="777835"/>
                  <a:pt x="8454808" y="759655"/>
                </a:cubicBezTo>
                <a:cubicBezTo>
                  <a:pt x="8418154" y="677184"/>
                  <a:pt x="8455539" y="630853"/>
                  <a:pt x="8482944" y="548640"/>
                </a:cubicBezTo>
                <a:cubicBezTo>
                  <a:pt x="8520458" y="558018"/>
                  <a:pt x="8567216" y="550391"/>
                  <a:pt x="8595485" y="576775"/>
                </a:cubicBezTo>
                <a:cubicBezTo>
                  <a:pt x="8643109" y="621224"/>
                  <a:pt x="8693959" y="745587"/>
                  <a:pt x="8693959" y="745587"/>
                </a:cubicBezTo>
                <a:cubicBezTo>
                  <a:pt x="8725157" y="870377"/>
                  <a:pt x="8690889" y="761064"/>
                  <a:pt x="8722094" y="675249"/>
                </a:cubicBezTo>
                <a:cubicBezTo>
                  <a:pt x="8727872" y="659360"/>
                  <a:pt x="8750229" y="656492"/>
                  <a:pt x="8764297" y="647113"/>
                </a:cubicBezTo>
                <a:cubicBezTo>
                  <a:pt x="8820568" y="661181"/>
                  <a:pt x="8882749" y="660538"/>
                  <a:pt x="8933110" y="689316"/>
                </a:cubicBezTo>
                <a:cubicBezTo>
                  <a:pt x="8955035" y="701845"/>
                  <a:pt x="8935993" y="759655"/>
                  <a:pt x="8961245" y="759655"/>
                </a:cubicBezTo>
                <a:cubicBezTo>
                  <a:pt x="8986497" y="759655"/>
                  <a:pt x="8980750" y="713048"/>
                  <a:pt x="8989380" y="689316"/>
                </a:cubicBezTo>
                <a:cubicBezTo>
                  <a:pt x="9036939" y="558528"/>
                  <a:pt x="8993040" y="646884"/>
                  <a:pt x="9045651" y="562707"/>
                </a:cubicBezTo>
                <a:cubicBezTo>
                  <a:pt x="9060142" y="539521"/>
                  <a:pt x="9068520" y="511703"/>
                  <a:pt x="9087854" y="492369"/>
                </a:cubicBezTo>
                <a:cubicBezTo>
                  <a:pt x="9098339" y="481884"/>
                  <a:pt x="9115989" y="482990"/>
                  <a:pt x="9130057" y="478301"/>
                </a:cubicBezTo>
                <a:cubicBezTo>
                  <a:pt x="9167571" y="501747"/>
                  <a:pt x="9218677" y="511428"/>
                  <a:pt x="9242599" y="548640"/>
                </a:cubicBezTo>
                <a:cubicBezTo>
                  <a:pt x="9265561" y="584359"/>
                  <a:pt x="9251706" y="633077"/>
                  <a:pt x="9256667" y="675249"/>
                </a:cubicBezTo>
                <a:cubicBezTo>
                  <a:pt x="9261084" y="712796"/>
                  <a:pt x="9266045" y="750276"/>
                  <a:pt x="9270734" y="787790"/>
                </a:cubicBezTo>
                <a:cubicBezTo>
                  <a:pt x="9275192" y="747670"/>
                  <a:pt x="9275302" y="666115"/>
                  <a:pt x="9298870" y="618978"/>
                </a:cubicBezTo>
                <a:cubicBezTo>
                  <a:pt x="9306431" y="603856"/>
                  <a:pt x="9317627" y="590843"/>
                  <a:pt x="9327005" y="576775"/>
                </a:cubicBezTo>
                <a:cubicBezTo>
                  <a:pt x="9345762" y="581464"/>
                  <a:pt x="9367189" y="580118"/>
                  <a:pt x="9383276" y="590843"/>
                </a:cubicBezTo>
                <a:cubicBezTo>
                  <a:pt x="9397344" y="600221"/>
                  <a:pt x="9404544" y="617596"/>
                  <a:pt x="9411411" y="633046"/>
                </a:cubicBezTo>
                <a:cubicBezTo>
                  <a:pt x="9423456" y="660147"/>
                  <a:pt x="9430169" y="689317"/>
                  <a:pt x="9439547" y="717452"/>
                </a:cubicBezTo>
                <a:cubicBezTo>
                  <a:pt x="9444236" y="731520"/>
                  <a:pt x="9446982" y="746392"/>
                  <a:pt x="9453614" y="759655"/>
                </a:cubicBezTo>
                <a:lnTo>
                  <a:pt x="9481750" y="815926"/>
                </a:lnTo>
                <a:cubicBezTo>
                  <a:pt x="9491128" y="787791"/>
                  <a:pt x="9488914" y="752491"/>
                  <a:pt x="9509885" y="731520"/>
                </a:cubicBezTo>
                <a:cubicBezTo>
                  <a:pt x="9648489" y="592916"/>
                  <a:pt x="9486816" y="749284"/>
                  <a:pt x="9622427" y="633046"/>
                </a:cubicBezTo>
                <a:cubicBezTo>
                  <a:pt x="9637532" y="620099"/>
                  <a:pt x="9645615" y="596694"/>
                  <a:pt x="9664630" y="590843"/>
                </a:cubicBezTo>
                <a:cubicBezTo>
                  <a:pt x="9709672" y="576984"/>
                  <a:pt x="9758415" y="581464"/>
                  <a:pt x="9805307" y="576775"/>
                </a:cubicBezTo>
                <a:cubicBezTo>
                  <a:pt x="9852199" y="581464"/>
                  <a:pt x="9901276" y="575940"/>
                  <a:pt x="9945984" y="590843"/>
                </a:cubicBezTo>
                <a:cubicBezTo>
                  <a:pt x="9962024" y="596190"/>
                  <a:pt x="9964292" y="619288"/>
                  <a:pt x="9974119" y="633046"/>
                </a:cubicBezTo>
                <a:cubicBezTo>
                  <a:pt x="9987747" y="652125"/>
                  <a:pt x="10005095" y="668733"/>
                  <a:pt x="10016322" y="689316"/>
                </a:cubicBezTo>
                <a:cubicBezTo>
                  <a:pt x="10033423" y="720668"/>
                  <a:pt x="10033273" y="762538"/>
                  <a:pt x="10058525" y="787790"/>
                </a:cubicBezTo>
                <a:cubicBezTo>
                  <a:pt x="10079496" y="808761"/>
                  <a:pt x="10039768" y="731519"/>
                  <a:pt x="10030390" y="703384"/>
                </a:cubicBezTo>
                <a:cubicBezTo>
                  <a:pt x="10035079" y="590843"/>
                  <a:pt x="10018368" y="475336"/>
                  <a:pt x="10044457" y="365760"/>
                </a:cubicBezTo>
                <a:cubicBezTo>
                  <a:pt x="10049888" y="342951"/>
                  <a:pt x="10086660" y="389206"/>
                  <a:pt x="10100728" y="407963"/>
                </a:cubicBezTo>
                <a:cubicBezTo>
                  <a:pt x="10115879" y="428165"/>
                  <a:pt x="10119485" y="454855"/>
                  <a:pt x="10128864" y="478301"/>
                </a:cubicBezTo>
                <a:cubicBezTo>
                  <a:pt x="10153012" y="647343"/>
                  <a:pt x="10124452" y="569325"/>
                  <a:pt x="10185134" y="478301"/>
                </a:cubicBezTo>
                <a:cubicBezTo>
                  <a:pt x="10194512" y="464233"/>
                  <a:pt x="10213269" y="459544"/>
                  <a:pt x="10227337" y="450166"/>
                </a:cubicBezTo>
                <a:cubicBezTo>
                  <a:pt x="10256428" y="468068"/>
                  <a:pt x="10410240" y="527599"/>
                  <a:pt x="10438353" y="604910"/>
                </a:cubicBezTo>
                <a:cubicBezTo>
                  <a:pt x="10451568" y="641250"/>
                  <a:pt x="10457110" y="679938"/>
                  <a:pt x="10466488" y="717452"/>
                </a:cubicBezTo>
                <a:lnTo>
                  <a:pt x="10480556" y="773723"/>
                </a:lnTo>
                <a:cubicBezTo>
                  <a:pt x="10502220" y="719563"/>
                  <a:pt x="10501754" y="693941"/>
                  <a:pt x="10550894" y="661181"/>
                </a:cubicBezTo>
                <a:cubicBezTo>
                  <a:pt x="10563232" y="652956"/>
                  <a:pt x="10579029" y="651802"/>
                  <a:pt x="10593097" y="647113"/>
                </a:cubicBezTo>
                <a:cubicBezTo>
                  <a:pt x="10625922" y="675249"/>
                  <a:pt x="10662650" y="699385"/>
                  <a:pt x="10691571" y="731520"/>
                </a:cubicBezTo>
                <a:cubicBezTo>
                  <a:pt x="10705600" y="747107"/>
                  <a:pt x="10700432" y="796051"/>
                  <a:pt x="10719707" y="787790"/>
                </a:cubicBezTo>
                <a:cubicBezTo>
                  <a:pt x="10756784" y="771900"/>
                  <a:pt x="10763246" y="719465"/>
                  <a:pt x="10790045" y="689316"/>
                </a:cubicBezTo>
                <a:cubicBezTo>
                  <a:pt x="10801277" y="676679"/>
                  <a:pt x="10818180" y="670559"/>
                  <a:pt x="10832248" y="661181"/>
                </a:cubicBezTo>
                <a:cubicBezTo>
                  <a:pt x="10841627" y="679938"/>
                  <a:pt x="10852318" y="698094"/>
                  <a:pt x="10860384" y="717452"/>
                </a:cubicBezTo>
                <a:cubicBezTo>
                  <a:pt x="10875794" y="754435"/>
                  <a:pt x="10884670" y="794158"/>
                  <a:pt x="10902587" y="829993"/>
                </a:cubicBezTo>
                <a:cubicBezTo>
                  <a:pt x="10913072" y="850964"/>
                  <a:pt x="10930722" y="867507"/>
                  <a:pt x="10944790" y="886264"/>
                </a:cubicBezTo>
                <a:cubicBezTo>
                  <a:pt x="10972906" y="745676"/>
                  <a:pt x="10933506" y="875053"/>
                  <a:pt x="11001060" y="773723"/>
                </a:cubicBezTo>
                <a:cubicBezTo>
                  <a:pt x="11074108" y="664151"/>
                  <a:pt x="10955640" y="791008"/>
                  <a:pt x="11043264" y="703384"/>
                </a:cubicBezTo>
                <a:cubicBezTo>
                  <a:pt x="11066710" y="754966"/>
                  <a:pt x="11092559" y="805521"/>
                  <a:pt x="11113602" y="858129"/>
                </a:cubicBezTo>
                <a:cubicBezTo>
                  <a:pt x="11120783" y="876080"/>
                  <a:pt x="11123619" y="895495"/>
                  <a:pt x="11127670" y="914400"/>
                </a:cubicBezTo>
                <a:cubicBezTo>
                  <a:pt x="11137690" y="961159"/>
                  <a:pt x="11139014" y="1010300"/>
                  <a:pt x="11155805" y="1055076"/>
                </a:cubicBezTo>
                <a:lnTo>
                  <a:pt x="11198008" y="1167618"/>
                </a:lnTo>
                <a:cubicBezTo>
                  <a:pt x="11315444" y="991464"/>
                  <a:pt x="11224517" y="1148358"/>
                  <a:pt x="11324617" y="801858"/>
                </a:cubicBezTo>
                <a:cubicBezTo>
                  <a:pt x="11358778" y="683607"/>
                  <a:pt x="11391818" y="564597"/>
                  <a:pt x="11437159" y="450166"/>
                </a:cubicBezTo>
                <a:cubicBezTo>
                  <a:pt x="11570012" y="114870"/>
                  <a:pt x="11542884" y="159142"/>
                  <a:pt x="11662242" y="0"/>
                </a:cubicBezTo>
                <a:cubicBezTo>
                  <a:pt x="11683815" y="129437"/>
                  <a:pt x="11690377" y="150381"/>
                  <a:pt x="11690377" y="323556"/>
                </a:cubicBezTo>
                <a:cubicBezTo>
                  <a:pt x="11690377" y="627684"/>
                  <a:pt x="11731166" y="550764"/>
                  <a:pt x="11648174" y="675249"/>
                </a:cubicBezTo>
                <a:cubicBezTo>
                  <a:pt x="11574402" y="564590"/>
                  <a:pt x="11648405" y="690778"/>
                  <a:pt x="11605971" y="422030"/>
                </a:cubicBezTo>
                <a:cubicBezTo>
                  <a:pt x="11602700" y="401316"/>
                  <a:pt x="11586097" y="385035"/>
                  <a:pt x="11577836" y="365760"/>
                </a:cubicBezTo>
                <a:cubicBezTo>
                  <a:pt x="11571995" y="352130"/>
                  <a:pt x="11568457" y="337624"/>
                  <a:pt x="11563768" y="323556"/>
                </a:cubicBezTo>
                <a:cubicBezTo>
                  <a:pt x="11568457" y="412652"/>
                  <a:pt x="11587689" y="502170"/>
                  <a:pt x="11577836" y="590843"/>
                </a:cubicBezTo>
                <a:cubicBezTo>
                  <a:pt x="11573204" y="632528"/>
                  <a:pt x="11555694" y="679006"/>
                  <a:pt x="11521565" y="703384"/>
                </a:cubicBezTo>
                <a:cubicBezTo>
                  <a:pt x="11505376" y="714947"/>
                  <a:pt x="11492392" y="676215"/>
                  <a:pt x="11479362" y="661181"/>
                </a:cubicBezTo>
                <a:cubicBezTo>
                  <a:pt x="11431390" y="605828"/>
                  <a:pt x="11379316" y="553315"/>
                  <a:pt x="11338685" y="492369"/>
                </a:cubicBezTo>
                <a:cubicBezTo>
                  <a:pt x="11319928" y="464234"/>
                  <a:pt x="11305035" y="433097"/>
                  <a:pt x="11282414" y="407963"/>
                </a:cubicBezTo>
                <a:cubicBezTo>
                  <a:pt x="11262328" y="385645"/>
                  <a:pt x="11235522" y="370449"/>
                  <a:pt x="11212076" y="351692"/>
                </a:cubicBezTo>
                <a:cubicBezTo>
                  <a:pt x="11151116" y="361070"/>
                  <a:pt x="11087939" y="361029"/>
                  <a:pt x="11029196" y="379827"/>
                </a:cubicBezTo>
                <a:cubicBezTo>
                  <a:pt x="10969277" y="399001"/>
                  <a:pt x="10918612" y="440412"/>
                  <a:pt x="10860384" y="464233"/>
                </a:cubicBezTo>
                <a:cubicBezTo>
                  <a:pt x="10815072" y="482770"/>
                  <a:pt x="10766599" y="492368"/>
                  <a:pt x="10719707" y="506436"/>
                </a:cubicBezTo>
                <a:cubicBezTo>
                  <a:pt x="10696261" y="520504"/>
                  <a:pt x="10667163" y="527880"/>
                  <a:pt x="10649368" y="548640"/>
                </a:cubicBezTo>
                <a:cubicBezTo>
                  <a:pt x="10636786" y="563319"/>
                  <a:pt x="10641414" y="586568"/>
                  <a:pt x="10635300" y="604910"/>
                </a:cubicBezTo>
                <a:cubicBezTo>
                  <a:pt x="10622630" y="642919"/>
                  <a:pt x="10607165" y="679938"/>
                  <a:pt x="10593097" y="717452"/>
                </a:cubicBezTo>
                <a:cubicBezTo>
                  <a:pt x="10549829" y="647141"/>
                  <a:pt x="10496786" y="548420"/>
                  <a:pt x="10438353" y="478301"/>
                </a:cubicBezTo>
                <a:cubicBezTo>
                  <a:pt x="10429862" y="468112"/>
                  <a:pt x="10419596" y="459544"/>
                  <a:pt x="10410217" y="450166"/>
                </a:cubicBezTo>
                <a:cubicBezTo>
                  <a:pt x="10244230" y="588487"/>
                  <a:pt x="10398214" y="443512"/>
                  <a:pt x="10269540" y="618978"/>
                </a:cubicBezTo>
                <a:cubicBezTo>
                  <a:pt x="10240062" y="659175"/>
                  <a:pt x="10204986" y="694992"/>
                  <a:pt x="10171067" y="731520"/>
                </a:cubicBezTo>
                <a:cubicBezTo>
                  <a:pt x="10143992" y="760678"/>
                  <a:pt x="10117456" y="790730"/>
                  <a:pt x="10086660" y="815926"/>
                </a:cubicBezTo>
                <a:cubicBezTo>
                  <a:pt x="10065498" y="833240"/>
                  <a:pt x="10039508" y="843638"/>
                  <a:pt x="10016322" y="858129"/>
                </a:cubicBezTo>
                <a:cubicBezTo>
                  <a:pt x="9953990" y="897086"/>
                  <a:pt x="9996991" y="878640"/>
                  <a:pt x="9931916" y="900332"/>
                </a:cubicBezTo>
                <a:cubicBezTo>
                  <a:pt x="9885024" y="881575"/>
                  <a:pt x="9834067" y="870828"/>
                  <a:pt x="9791239" y="844061"/>
                </a:cubicBezTo>
                <a:cubicBezTo>
                  <a:pt x="9704645" y="789940"/>
                  <a:pt x="9624398" y="625480"/>
                  <a:pt x="9580224" y="562707"/>
                </a:cubicBezTo>
                <a:cubicBezTo>
                  <a:pt x="9535963" y="499810"/>
                  <a:pt x="9439547" y="379827"/>
                  <a:pt x="9439547" y="379827"/>
                </a:cubicBezTo>
                <a:cubicBezTo>
                  <a:pt x="9425479" y="403273"/>
                  <a:pt x="9409572" y="425710"/>
                  <a:pt x="9397344" y="450166"/>
                </a:cubicBezTo>
                <a:cubicBezTo>
                  <a:pt x="9360821" y="523211"/>
                  <a:pt x="9410094" y="465552"/>
                  <a:pt x="9355140" y="520504"/>
                </a:cubicBezTo>
                <a:cubicBezTo>
                  <a:pt x="9308248" y="482990"/>
                  <a:pt x="9258590" y="448694"/>
                  <a:pt x="9214464" y="407963"/>
                </a:cubicBezTo>
                <a:cubicBezTo>
                  <a:pt x="9197235" y="392060"/>
                  <a:pt x="9187107" y="369838"/>
                  <a:pt x="9172260" y="351692"/>
                </a:cubicBezTo>
                <a:cubicBezTo>
                  <a:pt x="9099242" y="262448"/>
                  <a:pt x="9107226" y="272590"/>
                  <a:pt x="9045651" y="211015"/>
                </a:cubicBezTo>
                <a:cubicBezTo>
                  <a:pt x="8955704" y="287124"/>
                  <a:pt x="8894114" y="345382"/>
                  <a:pt x="8806500" y="407963"/>
                </a:cubicBezTo>
                <a:cubicBezTo>
                  <a:pt x="8792742" y="417790"/>
                  <a:pt x="8779837" y="429438"/>
                  <a:pt x="8764297" y="436098"/>
                </a:cubicBezTo>
                <a:cubicBezTo>
                  <a:pt x="8746526" y="443714"/>
                  <a:pt x="8726784" y="445477"/>
                  <a:pt x="8708027" y="450166"/>
                </a:cubicBezTo>
                <a:cubicBezTo>
                  <a:pt x="8693959" y="464234"/>
                  <a:pt x="8685398" y="488810"/>
                  <a:pt x="8665824" y="492369"/>
                </a:cubicBezTo>
                <a:cubicBezTo>
                  <a:pt x="8592482" y="505704"/>
                  <a:pt x="8553810" y="478565"/>
                  <a:pt x="8497011" y="450166"/>
                </a:cubicBezTo>
                <a:cubicBezTo>
                  <a:pt x="8286121" y="567327"/>
                  <a:pt x="8413465" y="473509"/>
                  <a:pt x="8215657" y="731520"/>
                </a:cubicBezTo>
                <a:cubicBezTo>
                  <a:pt x="8160851" y="803006"/>
                  <a:pt x="8046845" y="942535"/>
                  <a:pt x="8046845" y="942535"/>
                </a:cubicBezTo>
                <a:cubicBezTo>
                  <a:pt x="8032777" y="919089"/>
                  <a:pt x="8016205" y="896974"/>
                  <a:pt x="8004642" y="872196"/>
                </a:cubicBezTo>
                <a:cubicBezTo>
                  <a:pt x="7983284" y="826430"/>
                  <a:pt x="7966501" y="778658"/>
                  <a:pt x="7948371" y="731520"/>
                </a:cubicBezTo>
                <a:cubicBezTo>
                  <a:pt x="7943048" y="717680"/>
                  <a:pt x="7940248" y="702902"/>
                  <a:pt x="7934304" y="689316"/>
                </a:cubicBezTo>
                <a:cubicBezTo>
                  <a:pt x="7907393" y="627805"/>
                  <a:pt x="7878033" y="567396"/>
                  <a:pt x="7849897" y="506436"/>
                </a:cubicBezTo>
                <a:cubicBezTo>
                  <a:pt x="7761472" y="535912"/>
                  <a:pt x="7852282" y="501528"/>
                  <a:pt x="7723288" y="576775"/>
                </a:cubicBezTo>
                <a:cubicBezTo>
                  <a:pt x="7696117" y="592625"/>
                  <a:pt x="7667017" y="604910"/>
                  <a:pt x="7638882" y="618978"/>
                </a:cubicBezTo>
                <a:cubicBezTo>
                  <a:pt x="7485383" y="526878"/>
                  <a:pt x="7651036" y="638734"/>
                  <a:pt x="7456002" y="422030"/>
                </a:cubicBezTo>
                <a:cubicBezTo>
                  <a:pt x="7413799" y="375138"/>
                  <a:pt x="7358713" y="341219"/>
                  <a:pt x="7315325" y="295421"/>
                </a:cubicBezTo>
                <a:cubicBezTo>
                  <a:pt x="7061418" y="27407"/>
                  <a:pt x="7321180" y="253406"/>
                  <a:pt x="7118377" y="84406"/>
                </a:cubicBezTo>
                <a:cubicBezTo>
                  <a:pt x="7057417" y="126609"/>
                  <a:pt x="6976624" y="149324"/>
                  <a:pt x="6935497" y="211015"/>
                </a:cubicBezTo>
                <a:cubicBezTo>
                  <a:pt x="6882686" y="290233"/>
                  <a:pt x="6912709" y="237178"/>
                  <a:pt x="6865159" y="379827"/>
                </a:cubicBezTo>
                <a:cubicBezTo>
                  <a:pt x="6860470" y="393895"/>
                  <a:pt x="6854687" y="407644"/>
                  <a:pt x="6851091" y="422030"/>
                </a:cubicBezTo>
                <a:cubicBezTo>
                  <a:pt x="6846402" y="440787"/>
                  <a:pt x="6840587" y="459298"/>
                  <a:pt x="6837024" y="478301"/>
                </a:cubicBezTo>
                <a:cubicBezTo>
                  <a:pt x="6816870" y="585790"/>
                  <a:pt x="6809148" y="645293"/>
                  <a:pt x="6794820" y="745587"/>
                </a:cubicBezTo>
                <a:cubicBezTo>
                  <a:pt x="6790131" y="712762"/>
                  <a:pt x="6787256" y="679627"/>
                  <a:pt x="6780753" y="647113"/>
                </a:cubicBezTo>
                <a:cubicBezTo>
                  <a:pt x="6777845" y="632572"/>
                  <a:pt x="6780753" y="609599"/>
                  <a:pt x="6766685" y="604910"/>
                </a:cubicBezTo>
                <a:cubicBezTo>
                  <a:pt x="6754102" y="600716"/>
                  <a:pt x="6747928" y="623667"/>
                  <a:pt x="6738550" y="633046"/>
                </a:cubicBezTo>
                <a:cubicBezTo>
                  <a:pt x="6733861" y="670560"/>
                  <a:pt x="6728657" y="708013"/>
                  <a:pt x="6724482" y="745587"/>
                </a:cubicBezTo>
                <a:cubicBezTo>
                  <a:pt x="6707232" y="900837"/>
                  <a:pt x="6737093" y="926283"/>
                  <a:pt x="6682279" y="844061"/>
                </a:cubicBezTo>
                <a:cubicBezTo>
                  <a:pt x="6677590" y="811236"/>
                  <a:pt x="6673662" y="778294"/>
                  <a:pt x="6668211" y="745587"/>
                </a:cubicBezTo>
                <a:cubicBezTo>
                  <a:pt x="6664280" y="722002"/>
                  <a:pt x="6673272" y="689595"/>
                  <a:pt x="6654144" y="675249"/>
                </a:cubicBezTo>
                <a:cubicBezTo>
                  <a:pt x="6610235" y="642317"/>
                  <a:pt x="6550360" y="639362"/>
                  <a:pt x="6499399" y="618978"/>
                </a:cubicBezTo>
                <a:cubicBezTo>
                  <a:pt x="6433083" y="592452"/>
                  <a:pt x="6367473" y="564128"/>
                  <a:pt x="6302451" y="534572"/>
                </a:cubicBezTo>
                <a:cubicBezTo>
                  <a:pt x="6264269" y="517216"/>
                  <a:pt x="6231037" y="486526"/>
                  <a:pt x="6189910" y="478301"/>
                </a:cubicBezTo>
                <a:cubicBezTo>
                  <a:pt x="6111606" y="462640"/>
                  <a:pt x="6030476" y="468922"/>
                  <a:pt x="5950759" y="464233"/>
                </a:cubicBezTo>
                <a:cubicBezTo>
                  <a:pt x="5796014" y="497058"/>
                  <a:pt x="5639139" y="521085"/>
                  <a:pt x="5486525" y="562707"/>
                </a:cubicBezTo>
                <a:cubicBezTo>
                  <a:pt x="5431861" y="577615"/>
                  <a:pt x="5387669" y="623731"/>
                  <a:pt x="5331780" y="633046"/>
                </a:cubicBezTo>
                <a:cubicBezTo>
                  <a:pt x="5317153" y="635484"/>
                  <a:pt x="5321309" y="605229"/>
                  <a:pt x="5317713" y="590843"/>
                </a:cubicBezTo>
                <a:cubicBezTo>
                  <a:pt x="5311914" y="567646"/>
                  <a:pt x="5308334" y="543950"/>
                  <a:pt x="5303645" y="520504"/>
                </a:cubicBezTo>
                <a:cubicBezTo>
                  <a:pt x="5294267" y="534572"/>
                  <a:pt x="5282170" y="547167"/>
                  <a:pt x="5275510" y="562707"/>
                </a:cubicBezTo>
                <a:cubicBezTo>
                  <a:pt x="5246776" y="629752"/>
                  <a:pt x="5283931" y="648964"/>
                  <a:pt x="5219239" y="562707"/>
                </a:cubicBezTo>
                <a:cubicBezTo>
                  <a:pt x="5214550" y="539261"/>
                  <a:pt x="5213567" y="514757"/>
                  <a:pt x="5205171" y="492369"/>
                </a:cubicBezTo>
                <a:cubicBezTo>
                  <a:pt x="5199234" y="476538"/>
                  <a:pt x="5192867" y="444229"/>
                  <a:pt x="5177036" y="450166"/>
                </a:cubicBezTo>
                <a:cubicBezTo>
                  <a:pt x="5139780" y="464137"/>
                  <a:pt x="5125737" y="512501"/>
                  <a:pt x="5092630" y="534572"/>
                </a:cubicBezTo>
                <a:lnTo>
                  <a:pt x="5050427" y="562707"/>
                </a:lnTo>
                <a:cubicBezTo>
                  <a:pt x="4926915" y="538006"/>
                  <a:pt x="5016959" y="572691"/>
                  <a:pt x="4909750" y="450166"/>
                </a:cubicBezTo>
                <a:cubicBezTo>
                  <a:pt x="4870448" y="405249"/>
                  <a:pt x="4823961" y="367098"/>
                  <a:pt x="4783140" y="323556"/>
                </a:cubicBezTo>
                <a:cubicBezTo>
                  <a:pt x="4753572" y="292016"/>
                  <a:pt x="4730274" y="254651"/>
                  <a:pt x="4698734" y="225083"/>
                </a:cubicBezTo>
                <a:cubicBezTo>
                  <a:pt x="4591040" y="124120"/>
                  <a:pt x="4594532" y="130779"/>
                  <a:pt x="4501787" y="84406"/>
                </a:cubicBezTo>
                <a:cubicBezTo>
                  <a:pt x="4450205" y="89095"/>
                  <a:pt x="4394980" y="78862"/>
                  <a:pt x="4347042" y="98473"/>
                </a:cubicBezTo>
                <a:cubicBezTo>
                  <a:pt x="4288010" y="122622"/>
                  <a:pt x="4249344" y="182491"/>
                  <a:pt x="4192297" y="211015"/>
                </a:cubicBezTo>
                <a:cubicBezTo>
                  <a:pt x="4173540" y="220393"/>
                  <a:pt x="4154009" y="228361"/>
                  <a:pt x="4136027" y="239150"/>
                </a:cubicBezTo>
                <a:cubicBezTo>
                  <a:pt x="4082866" y="271046"/>
                  <a:pt x="4028096" y="310729"/>
                  <a:pt x="3981282" y="351692"/>
                </a:cubicBezTo>
                <a:cubicBezTo>
                  <a:pt x="3966310" y="364793"/>
                  <a:pt x="3953147" y="379827"/>
                  <a:pt x="3939079" y="393895"/>
                </a:cubicBezTo>
                <a:cubicBezTo>
                  <a:pt x="3934390" y="356381"/>
                  <a:pt x="3928595" y="318989"/>
                  <a:pt x="3925011" y="281353"/>
                </a:cubicBezTo>
                <a:cubicBezTo>
                  <a:pt x="3919214" y="220488"/>
                  <a:pt x="3918527" y="37805"/>
                  <a:pt x="3910944" y="98473"/>
                </a:cubicBezTo>
                <a:cubicBezTo>
                  <a:pt x="3831150" y="736832"/>
                  <a:pt x="3876124" y="563504"/>
                  <a:pt x="3953147" y="351692"/>
                </a:cubicBezTo>
                <a:cubicBezTo>
                  <a:pt x="3976593" y="398584"/>
                  <a:pt x="4001314" y="444860"/>
                  <a:pt x="4023485" y="492369"/>
                </a:cubicBezTo>
                <a:cubicBezTo>
                  <a:pt x="4034164" y="515252"/>
                  <a:pt x="4040327" y="540121"/>
                  <a:pt x="4051620" y="562707"/>
                </a:cubicBezTo>
                <a:cubicBezTo>
                  <a:pt x="4068527" y="596522"/>
                  <a:pt x="4089134" y="628356"/>
                  <a:pt x="4107891" y="661181"/>
                </a:cubicBezTo>
                <a:cubicBezTo>
                  <a:pt x="4126648" y="647113"/>
                  <a:pt x="4152348" y="639230"/>
                  <a:pt x="4164162" y="618978"/>
                </a:cubicBezTo>
                <a:cubicBezTo>
                  <a:pt x="4217502" y="527538"/>
                  <a:pt x="4201925" y="449417"/>
                  <a:pt x="4234500" y="351692"/>
                </a:cubicBezTo>
                <a:cubicBezTo>
                  <a:pt x="4243147" y="325752"/>
                  <a:pt x="4262636" y="304799"/>
                  <a:pt x="4276704" y="281353"/>
                </a:cubicBezTo>
                <a:cubicBezTo>
                  <a:pt x="4281393" y="253218"/>
                  <a:pt x="4280756" y="223654"/>
                  <a:pt x="4290771" y="196947"/>
                </a:cubicBezTo>
                <a:cubicBezTo>
                  <a:pt x="4295428" y="184528"/>
                  <a:pt x="4312976" y="156949"/>
                  <a:pt x="4318907" y="168812"/>
                </a:cubicBezTo>
                <a:cubicBezTo>
                  <a:pt x="4335814" y="202626"/>
                  <a:pt x="4329699" y="243690"/>
                  <a:pt x="4332974" y="281353"/>
                </a:cubicBezTo>
                <a:cubicBezTo>
                  <a:pt x="4354845" y="532873"/>
                  <a:pt x="4318668" y="421433"/>
                  <a:pt x="4375177" y="562707"/>
                </a:cubicBezTo>
                <a:cubicBezTo>
                  <a:pt x="4400552" y="511956"/>
                  <a:pt x="4418864" y="462749"/>
                  <a:pt x="4459584" y="422030"/>
                </a:cubicBezTo>
                <a:cubicBezTo>
                  <a:pt x="4471539" y="410075"/>
                  <a:pt x="4487719" y="403273"/>
                  <a:pt x="4501787" y="393895"/>
                </a:cubicBezTo>
                <a:cubicBezTo>
                  <a:pt x="4553368" y="412652"/>
                  <a:pt x="4608877" y="422935"/>
                  <a:pt x="4656531" y="450166"/>
                </a:cubicBezTo>
                <a:cubicBezTo>
                  <a:pt x="4709728" y="480564"/>
                  <a:pt x="4693547" y="517780"/>
                  <a:pt x="4712802" y="562707"/>
                </a:cubicBezTo>
                <a:cubicBezTo>
                  <a:pt x="4719462" y="578247"/>
                  <a:pt x="4731559" y="590842"/>
                  <a:pt x="4740937" y="604910"/>
                </a:cubicBezTo>
                <a:cubicBezTo>
                  <a:pt x="4759694" y="586153"/>
                  <a:pt x="4780922" y="569578"/>
                  <a:pt x="4797208" y="548640"/>
                </a:cubicBezTo>
                <a:cubicBezTo>
                  <a:pt x="4813995" y="527057"/>
                  <a:pt x="4822624" y="499884"/>
                  <a:pt x="4839411" y="478301"/>
                </a:cubicBezTo>
                <a:cubicBezTo>
                  <a:pt x="4985808" y="290077"/>
                  <a:pt x="4921728" y="319564"/>
                  <a:pt x="5036359" y="281353"/>
                </a:cubicBezTo>
                <a:cubicBezTo>
                  <a:pt x="5055116" y="314178"/>
                  <a:pt x="5079355" y="344428"/>
                  <a:pt x="5092630" y="379827"/>
                </a:cubicBezTo>
                <a:cubicBezTo>
                  <a:pt x="5215202" y="706687"/>
                  <a:pt x="5057829" y="380561"/>
                  <a:pt x="5148900" y="562707"/>
                </a:cubicBezTo>
                <a:cubicBezTo>
                  <a:pt x="5167657" y="543950"/>
                  <a:pt x="5193308" y="530162"/>
                  <a:pt x="5205171" y="506436"/>
                </a:cubicBezTo>
                <a:cubicBezTo>
                  <a:pt x="5217927" y="480924"/>
                  <a:pt x="5210731" y="449255"/>
                  <a:pt x="5219239" y="422030"/>
                </a:cubicBezTo>
                <a:cubicBezTo>
                  <a:pt x="5241310" y="351403"/>
                  <a:pt x="5293090" y="226846"/>
                  <a:pt x="5345848" y="168812"/>
                </a:cubicBezTo>
                <a:cubicBezTo>
                  <a:pt x="5364241" y="148580"/>
                  <a:pt x="5392741" y="140677"/>
                  <a:pt x="5416187" y="126609"/>
                </a:cubicBezTo>
                <a:cubicBezTo>
                  <a:pt x="5458390" y="211015"/>
                  <a:pt x="5527282" y="286742"/>
                  <a:pt x="5542796" y="379827"/>
                </a:cubicBezTo>
                <a:cubicBezTo>
                  <a:pt x="5559302" y="478860"/>
                  <a:pt x="5547844" y="437173"/>
                  <a:pt x="5570931" y="506436"/>
                </a:cubicBezTo>
                <a:cubicBezTo>
                  <a:pt x="5584999" y="487679"/>
                  <a:pt x="5599689" y="469374"/>
                  <a:pt x="5613134" y="450166"/>
                </a:cubicBezTo>
                <a:cubicBezTo>
                  <a:pt x="5632525" y="422464"/>
                  <a:pt x="5638505" y="379493"/>
                  <a:pt x="5669405" y="365760"/>
                </a:cubicBezTo>
                <a:cubicBezTo>
                  <a:pt x="5692481" y="355504"/>
                  <a:pt x="5716298" y="384517"/>
                  <a:pt x="5739744" y="393895"/>
                </a:cubicBezTo>
                <a:cubicBezTo>
                  <a:pt x="5803575" y="585391"/>
                  <a:pt x="5784381" y="504544"/>
                  <a:pt x="5810082" y="633046"/>
                </a:cubicBezTo>
                <a:cubicBezTo>
                  <a:pt x="5902550" y="540578"/>
                  <a:pt x="5799942" y="652083"/>
                  <a:pt x="5908556" y="478301"/>
                </a:cubicBezTo>
                <a:cubicBezTo>
                  <a:pt x="5941496" y="425597"/>
                  <a:pt x="6010264" y="337850"/>
                  <a:pt x="6063300" y="295421"/>
                </a:cubicBezTo>
                <a:cubicBezTo>
                  <a:pt x="6084651" y="278340"/>
                  <a:pt x="6110193" y="267286"/>
                  <a:pt x="6133639" y="253218"/>
                </a:cubicBezTo>
                <a:cubicBezTo>
                  <a:pt x="6171153" y="267286"/>
                  <a:pt x="6217850" y="267091"/>
                  <a:pt x="6246180" y="295421"/>
                </a:cubicBezTo>
                <a:cubicBezTo>
                  <a:pt x="6302198" y="351439"/>
                  <a:pt x="6318648" y="511112"/>
                  <a:pt x="6330587" y="576775"/>
                </a:cubicBezTo>
                <a:cubicBezTo>
                  <a:pt x="6354033" y="562707"/>
                  <a:pt x="6380489" y="552737"/>
                  <a:pt x="6400925" y="534572"/>
                </a:cubicBezTo>
                <a:cubicBezTo>
                  <a:pt x="6423367" y="514624"/>
                  <a:pt x="6432598" y="481452"/>
                  <a:pt x="6457196" y="464233"/>
                </a:cubicBezTo>
                <a:cubicBezTo>
                  <a:pt x="6481492" y="447226"/>
                  <a:pt x="6513467" y="445476"/>
                  <a:pt x="6541602" y="436098"/>
                </a:cubicBezTo>
                <a:cubicBezTo>
                  <a:pt x="6583805" y="450166"/>
                  <a:pt x="6635418" y="448241"/>
                  <a:pt x="6668211" y="478301"/>
                </a:cubicBezTo>
                <a:cubicBezTo>
                  <a:pt x="6720891" y="526591"/>
                  <a:pt x="6701314" y="603262"/>
                  <a:pt x="6724482" y="661181"/>
                </a:cubicBezTo>
                <a:cubicBezTo>
                  <a:pt x="6734637" y="686568"/>
                  <a:pt x="6752617" y="708074"/>
                  <a:pt x="6766685" y="731520"/>
                </a:cubicBezTo>
                <a:cubicBezTo>
                  <a:pt x="6804199" y="712763"/>
                  <a:pt x="6842929" y="696263"/>
                  <a:pt x="6879227" y="675249"/>
                </a:cubicBezTo>
                <a:cubicBezTo>
                  <a:pt x="6971297" y="621945"/>
                  <a:pt x="7031981" y="563276"/>
                  <a:pt x="7132445" y="534572"/>
                </a:cubicBezTo>
                <a:cubicBezTo>
                  <a:pt x="7197001" y="516127"/>
                  <a:pt x="7263744" y="506437"/>
                  <a:pt x="7329393" y="492369"/>
                </a:cubicBezTo>
                <a:cubicBezTo>
                  <a:pt x="7380974" y="497058"/>
                  <a:pt x="7435795" y="487843"/>
                  <a:pt x="7484137" y="506436"/>
                </a:cubicBezTo>
                <a:cubicBezTo>
                  <a:pt x="7503710" y="513964"/>
                  <a:pt x="7503756" y="543543"/>
                  <a:pt x="7512273" y="562707"/>
                </a:cubicBezTo>
                <a:cubicBezTo>
                  <a:pt x="7522529" y="585783"/>
                  <a:pt x="7531030" y="609600"/>
                  <a:pt x="7540408" y="633046"/>
                </a:cubicBezTo>
                <a:cubicBezTo>
                  <a:pt x="7549787" y="581464"/>
                  <a:pt x="7557559" y="529565"/>
                  <a:pt x="7568544" y="478301"/>
                </a:cubicBezTo>
                <a:cubicBezTo>
                  <a:pt x="7571651" y="463802"/>
                  <a:pt x="7567782" y="436098"/>
                  <a:pt x="7582611" y="436098"/>
                </a:cubicBezTo>
                <a:cubicBezTo>
                  <a:pt x="7599518" y="436098"/>
                  <a:pt x="7601368" y="464233"/>
                  <a:pt x="7610747" y="478301"/>
                </a:cubicBezTo>
                <a:cubicBezTo>
                  <a:pt x="7641790" y="633519"/>
                  <a:pt x="7623759" y="573611"/>
                  <a:pt x="7652950" y="661181"/>
                </a:cubicBezTo>
                <a:cubicBezTo>
                  <a:pt x="7350769" y="704351"/>
                  <a:pt x="7488225" y="687329"/>
                  <a:pt x="6893294" y="717452"/>
                </a:cubicBezTo>
                <a:cubicBezTo>
                  <a:pt x="6743357" y="725044"/>
                  <a:pt x="6593183" y="726831"/>
                  <a:pt x="6443128" y="731520"/>
                </a:cubicBezTo>
                <a:cubicBezTo>
                  <a:pt x="5945099" y="707421"/>
                  <a:pt x="5660858" y="764942"/>
                  <a:pt x="5247374" y="590843"/>
                </a:cubicBezTo>
                <a:cubicBezTo>
                  <a:pt x="5171774" y="559011"/>
                  <a:pt x="5106697" y="506436"/>
                  <a:pt x="5036359" y="464233"/>
                </a:cubicBezTo>
                <a:cubicBezTo>
                  <a:pt x="5022291" y="436098"/>
                  <a:pt x="5025001" y="373658"/>
                  <a:pt x="4994156" y="379827"/>
                </a:cubicBezTo>
                <a:cubicBezTo>
                  <a:pt x="4960681" y="386522"/>
                  <a:pt x="4973173" y="444921"/>
                  <a:pt x="4966020" y="478301"/>
                </a:cubicBezTo>
                <a:cubicBezTo>
                  <a:pt x="4959072" y="510723"/>
                  <a:pt x="4957884" y="544152"/>
                  <a:pt x="4951953" y="576775"/>
                </a:cubicBezTo>
                <a:cubicBezTo>
                  <a:pt x="4948494" y="595797"/>
                  <a:pt x="4942574" y="614289"/>
                  <a:pt x="4937885" y="633046"/>
                </a:cubicBezTo>
                <a:cubicBezTo>
                  <a:pt x="4933196" y="614289"/>
                  <a:pt x="4939284" y="588376"/>
                  <a:pt x="4923817" y="576775"/>
                </a:cubicBezTo>
                <a:cubicBezTo>
                  <a:pt x="4911954" y="567878"/>
                  <a:pt x="4891004" y="602320"/>
                  <a:pt x="4881614" y="590843"/>
                </a:cubicBezTo>
                <a:cubicBezTo>
                  <a:pt x="4677266" y="341083"/>
                  <a:pt x="4864183" y="503868"/>
                  <a:pt x="4769073" y="351692"/>
                </a:cubicBezTo>
                <a:cubicBezTo>
                  <a:pt x="4758529" y="334821"/>
                  <a:pt x="4740938" y="323557"/>
                  <a:pt x="4726870" y="309489"/>
                </a:cubicBezTo>
                <a:cubicBezTo>
                  <a:pt x="4694045" y="332935"/>
                  <a:pt x="4656919" y="351304"/>
                  <a:pt x="4628396" y="379827"/>
                </a:cubicBezTo>
                <a:cubicBezTo>
                  <a:pt x="4467347" y="540875"/>
                  <a:pt x="4543173" y="536932"/>
                  <a:pt x="4417380" y="590843"/>
                </a:cubicBezTo>
                <a:cubicBezTo>
                  <a:pt x="4403750" y="596684"/>
                  <a:pt x="4389245" y="600221"/>
                  <a:pt x="4375177" y="604910"/>
                </a:cubicBezTo>
                <a:cubicBezTo>
                  <a:pt x="4309528" y="548639"/>
                  <a:pt x="4240999" y="495564"/>
                  <a:pt x="4178230" y="436098"/>
                </a:cubicBezTo>
                <a:cubicBezTo>
                  <a:pt x="4151643" y="410910"/>
                  <a:pt x="4143225" y="361328"/>
                  <a:pt x="4107891" y="351692"/>
                </a:cubicBezTo>
                <a:cubicBezTo>
                  <a:pt x="4058420" y="338200"/>
                  <a:pt x="3932900" y="484480"/>
                  <a:pt x="3925011" y="492369"/>
                </a:cubicBezTo>
                <a:cubicBezTo>
                  <a:pt x="3906254" y="478301"/>
                  <a:pt x="3880803" y="470271"/>
                  <a:pt x="3868740" y="450166"/>
                </a:cubicBezTo>
                <a:cubicBezTo>
                  <a:pt x="3851176" y="420893"/>
                  <a:pt x="3873303" y="341882"/>
                  <a:pt x="3840605" y="351692"/>
                </a:cubicBezTo>
                <a:cubicBezTo>
                  <a:pt x="3783086" y="368948"/>
                  <a:pt x="3768236" y="447733"/>
                  <a:pt x="3728064" y="492369"/>
                </a:cubicBezTo>
                <a:cubicBezTo>
                  <a:pt x="3700257" y="523266"/>
                  <a:pt x="3578454" y="650937"/>
                  <a:pt x="3517048" y="689316"/>
                </a:cubicBezTo>
                <a:cubicBezTo>
                  <a:pt x="3504473" y="697175"/>
                  <a:pt x="3488282" y="697113"/>
                  <a:pt x="3474845" y="703384"/>
                </a:cubicBezTo>
                <a:cubicBezTo>
                  <a:pt x="3417835" y="729989"/>
                  <a:pt x="3362304" y="759655"/>
                  <a:pt x="3306033" y="787790"/>
                </a:cubicBezTo>
                <a:cubicBezTo>
                  <a:pt x="3287276" y="811236"/>
                  <a:pt x="3277360" y="869957"/>
                  <a:pt x="3249762" y="858129"/>
                </a:cubicBezTo>
                <a:cubicBezTo>
                  <a:pt x="3212936" y="842347"/>
                  <a:pt x="3213889" y="785149"/>
                  <a:pt x="3207559" y="745587"/>
                </a:cubicBezTo>
                <a:cubicBezTo>
                  <a:pt x="3194943" y="666735"/>
                  <a:pt x="3198180" y="586153"/>
                  <a:pt x="3193491" y="506436"/>
                </a:cubicBezTo>
                <a:cubicBezTo>
                  <a:pt x="3170045" y="511125"/>
                  <a:pt x="3138294" y="501998"/>
                  <a:pt x="3123153" y="520504"/>
                </a:cubicBezTo>
                <a:cubicBezTo>
                  <a:pt x="3105779" y="541739"/>
                  <a:pt x="3069816" y="652380"/>
                  <a:pt x="3052814" y="703384"/>
                </a:cubicBezTo>
                <a:cubicBezTo>
                  <a:pt x="3019989" y="637735"/>
                  <a:pt x="2988397" y="571454"/>
                  <a:pt x="2954340" y="506436"/>
                </a:cubicBezTo>
                <a:cubicBezTo>
                  <a:pt x="2936798" y="472947"/>
                  <a:pt x="2921120" y="437929"/>
                  <a:pt x="2898070" y="407963"/>
                </a:cubicBezTo>
                <a:cubicBezTo>
                  <a:pt x="2873810" y="376425"/>
                  <a:pt x="2852266" y="333206"/>
                  <a:pt x="2813664" y="323556"/>
                </a:cubicBezTo>
                <a:lnTo>
                  <a:pt x="2757393" y="309489"/>
                </a:lnTo>
                <a:cubicBezTo>
                  <a:pt x="2715190" y="332935"/>
                  <a:pt x="2670478" y="352346"/>
                  <a:pt x="2630784" y="379827"/>
                </a:cubicBezTo>
                <a:cubicBezTo>
                  <a:pt x="2548274" y="436949"/>
                  <a:pt x="2391633" y="562707"/>
                  <a:pt x="2391633" y="562707"/>
                </a:cubicBezTo>
                <a:cubicBezTo>
                  <a:pt x="2372876" y="529882"/>
                  <a:pt x="2352269" y="498048"/>
                  <a:pt x="2335362" y="464233"/>
                </a:cubicBezTo>
                <a:cubicBezTo>
                  <a:pt x="2324069" y="441647"/>
                  <a:pt x="2318520" y="371309"/>
                  <a:pt x="2307227" y="393895"/>
                </a:cubicBezTo>
                <a:cubicBezTo>
                  <a:pt x="2279644" y="449061"/>
                  <a:pt x="2294050" y="516939"/>
                  <a:pt x="2279091" y="576775"/>
                </a:cubicBezTo>
                <a:cubicBezTo>
                  <a:pt x="2274990" y="593177"/>
                  <a:pt x="2260334" y="604910"/>
                  <a:pt x="2250956" y="618978"/>
                </a:cubicBezTo>
                <a:cubicBezTo>
                  <a:pt x="2236888" y="586153"/>
                  <a:pt x="2234005" y="545756"/>
                  <a:pt x="2208753" y="520504"/>
                </a:cubicBezTo>
                <a:cubicBezTo>
                  <a:pt x="2198268" y="510019"/>
                  <a:pt x="2177035" y="524087"/>
                  <a:pt x="2166550" y="534572"/>
                </a:cubicBezTo>
                <a:cubicBezTo>
                  <a:pt x="2151721" y="549401"/>
                  <a:pt x="2147793" y="572086"/>
                  <a:pt x="2138414" y="590843"/>
                </a:cubicBezTo>
                <a:cubicBezTo>
                  <a:pt x="2086833" y="464234"/>
                  <a:pt x="2037524" y="336675"/>
                  <a:pt x="1983670" y="211015"/>
                </a:cubicBezTo>
                <a:cubicBezTo>
                  <a:pt x="1967148" y="172464"/>
                  <a:pt x="1969276" y="100800"/>
                  <a:pt x="1927399" y="98473"/>
                </a:cubicBezTo>
                <a:cubicBezTo>
                  <a:pt x="1847368" y="94027"/>
                  <a:pt x="1656511" y="246788"/>
                  <a:pt x="1603842" y="309489"/>
                </a:cubicBezTo>
                <a:cubicBezTo>
                  <a:pt x="1541082" y="384204"/>
                  <a:pt x="1435030" y="548640"/>
                  <a:pt x="1435030" y="548640"/>
                </a:cubicBezTo>
                <a:cubicBezTo>
                  <a:pt x="1430341" y="515815"/>
                  <a:pt x="1430490" y="481926"/>
                  <a:pt x="1420962" y="450166"/>
                </a:cubicBezTo>
                <a:cubicBezTo>
                  <a:pt x="1416104" y="433972"/>
                  <a:pt x="1406895" y="398585"/>
                  <a:pt x="1392827" y="407963"/>
                </a:cubicBezTo>
                <a:cubicBezTo>
                  <a:pt x="1372932" y="421226"/>
                  <a:pt x="1384558" y="455105"/>
                  <a:pt x="1378759" y="478301"/>
                </a:cubicBezTo>
                <a:cubicBezTo>
                  <a:pt x="1375162" y="492687"/>
                  <a:pt x="1369380" y="506436"/>
                  <a:pt x="1364691" y="520504"/>
                </a:cubicBezTo>
                <a:cubicBezTo>
                  <a:pt x="1336618" y="-40983"/>
                  <a:pt x="1427714" y="322206"/>
                  <a:pt x="1209947" y="365760"/>
                </a:cubicBezTo>
                <a:cubicBezTo>
                  <a:pt x="1158538" y="376042"/>
                  <a:pt x="1116162" y="318867"/>
                  <a:pt x="1069270" y="295421"/>
                </a:cubicBezTo>
                <a:cubicBezTo>
                  <a:pt x="1012999" y="375138"/>
                  <a:pt x="958456" y="456103"/>
                  <a:pt x="900457" y="534572"/>
                </a:cubicBezTo>
                <a:cubicBezTo>
                  <a:pt x="878688" y="564024"/>
                  <a:pt x="866375" y="613798"/>
                  <a:pt x="830119" y="618978"/>
                </a:cubicBezTo>
                <a:cubicBezTo>
                  <a:pt x="805121" y="622549"/>
                  <a:pt x="811362" y="572086"/>
                  <a:pt x="801984" y="548640"/>
                </a:cubicBezTo>
                <a:cubicBezTo>
                  <a:pt x="770046" y="569932"/>
                  <a:pt x="740528" y="607252"/>
                  <a:pt x="703510" y="548640"/>
                </a:cubicBezTo>
                <a:cubicBezTo>
                  <a:pt x="630699" y="433356"/>
                  <a:pt x="581766" y="284182"/>
                  <a:pt x="534697" y="154744"/>
                </a:cubicBezTo>
                <a:cubicBezTo>
                  <a:pt x="418171" y="294576"/>
                  <a:pt x="466039" y="218274"/>
                  <a:pt x="379953" y="464233"/>
                </a:cubicBezTo>
                <a:cubicBezTo>
                  <a:pt x="373566" y="482482"/>
                  <a:pt x="371441" y="501985"/>
                  <a:pt x="365885" y="520504"/>
                </a:cubicBezTo>
                <a:cubicBezTo>
                  <a:pt x="357363" y="548910"/>
                  <a:pt x="337750" y="604910"/>
                  <a:pt x="337750" y="604910"/>
                </a:cubicBezTo>
                <a:cubicBezTo>
                  <a:pt x="295547" y="562707"/>
                  <a:pt x="247783" y="525413"/>
                  <a:pt x="211140" y="478301"/>
                </a:cubicBezTo>
                <a:cubicBezTo>
                  <a:pt x="-97177" y="81895"/>
                  <a:pt x="131336" y="314094"/>
                  <a:pt x="14193" y="196947"/>
                </a:cubicBezTo>
                <a:cubicBezTo>
                  <a:pt x="9504" y="215704"/>
                  <a:pt x="125" y="233884"/>
                  <a:pt x="125" y="253218"/>
                </a:cubicBezTo>
                <a:cubicBezTo>
                  <a:pt x="125" y="408034"/>
                  <a:pt x="-2300" y="563517"/>
                  <a:pt x="14193" y="717452"/>
                </a:cubicBezTo>
                <a:cubicBezTo>
                  <a:pt x="16883" y="742561"/>
                  <a:pt x="30356" y="669347"/>
                  <a:pt x="42328" y="647113"/>
                </a:cubicBezTo>
                <a:cubicBezTo>
                  <a:pt x="63301" y="608163"/>
                  <a:pt x="87298" y="570813"/>
                  <a:pt x="112667" y="534572"/>
                </a:cubicBezTo>
                <a:cubicBezTo>
                  <a:pt x="137004" y="499804"/>
                  <a:pt x="134913" y="506436"/>
                  <a:pt x="168937" y="506436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54D73ABA-6960-4611-96B3-8F1C730B3171}"/>
              </a:ext>
            </a:extLst>
          </p:cNvPr>
          <p:cNvSpPr/>
          <p:nvPr/>
        </p:nvSpPr>
        <p:spPr>
          <a:xfrm>
            <a:off x="5881383" y="5801081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E8043B3A-09AF-49FB-9FC8-417CB280177F}"/>
              </a:ext>
            </a:extLst>
          </p:cNvPr>
          <p:cNvSpPr/>
          <p:nvPr/>
        </p:nvSpPr>
        <p:spPr>
          <a:xfrm>
            <a:off x="3716848" y="6136699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2E491B50-FCA8-4CB0-A37C-FA8F265391A8}"/>
              </a:ext>
            </a:extLst>
          </p:cNvPr>
          <p:cNvSpPr/>
          <p:nvPr/>
        </p:nvSpPr>
        <p:spPr>
          <a:xfrm>
            <a:off x="4413803" y="6144567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660A576A-9C4A-4548-8BB1-BDA6498B1298}"/>
              </a:ext>
            </a:extLst>
          </p:cNvPr>
          <p:cNvSpPr/>
          <p:nvPr/>
        </p:nvSpPr>
        <p:spPr>
          <a:xfrm>
            <a:off x="3106989" y="5903241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6B87B8CE-8F20-4C3F-A974-59A5EE1E72E0}"/>
              </a:ext>
            </a:extLst>
          </p:cNvPr>
          <p:cNvSpPr/>
          <p:nvPr/>
        </p:nvSpPr>
        <p:spPr>
          <a:xfrm>
            <a:off x="2244300" y="6250074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BAB66BF4-4113-4F81-B9E1-6EE92A72C492}"/>
              </a:ext>
            </a:extLst>
          </p:cNvPr>
          <p:cNvSpPr/>
          <p:nvPr/>
        </p:nvSpPr>
        <p:spPr>
          <a:xfrm>
            <a:off x="747139" y="5648317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B7384FC5-A9D3-4D2A-8283-BC893261AB3A}"/>
              </a:ext>
            </a:extLst>
          </p:cNvPr>
          <p:cNvSpPr/>
          <p:nvPr/>
        </p:nvSpPr>
        <p:spPr>
          <a:xfrm>
            <a:off x="2393054" y="5572480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BA0AA718-CB55-44AE-9CE3-18C460195C1A}"/>
              </a:ext>
            </a:extLst>
          </p:cNvPr>
          <p:cNvSpPr/>
          <p:nvPr/>
        </p:nvSpPr>
        <p:spPr>
          <a:xfrm>
            <a:off x="6712224" y="5545962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E5D22997-795B-4639-AE89-4A70A6CA4977}"/>
              </a:ext>
            </a:extLst>
          </p:cNvPr>
          <p:cNvSpPr/>
          <p:nvPr/>
        </p:nvSpPr>
        <p:spPr>
          <a:xfrm>
            <a:off x="5091836" y="5851490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831CF98A-DCDD-4BA5-858A-CD1F799BC7B0}"/>
              </a:ext>
            </a:extLst>
          </p:cNvPr>
          <p:cNvSpPr/>
          <p:nvPr/>
        </p:nvSpPr>
        <p:spPr>
          <a:xfrm>
            <a:off x="9926817" y="6156290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C32AC987-53D0-4E55-B7C2-F67416DD1132}"/>
              </a:ext>
            </a:extLst>
          </p:cNvPr>
          <p:cNvSpPr/>
          <p:nvPr/>
        </p:nvSpPr>
        <p:spPr>
          <a:xfrm>
            <a:off x="7870330" y="5912449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loud 44">
            <a:extLst>
              <a:ext uri="{FF2B5EF4-FFF2-40B4-BE49-F238E27FC236}">
                <a16:creationId xmlns:a16="http://schemas.microsoft.com/office/drawing/2014/main" id="{2282C4A8-3755-4F47-A8AA-6F688FE0419B}"/>
              </a:ext>
            </a:extLst>
          </p:cNvPr>
          <p:cNvSpPr/>
          <p:nvPr/>
        </p:nvSpPr>
        <p:spPr>
          <a:xfrm>
            <a:off x="10494089" y="5734663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07AC675A-5EF2-4676-B0D0-03C4D770DDD6}"/>
              </a:ext>
            </a:extLst>
          </p:cNvPr>
          <p:cNvSpPr/>
          <p:nvPr/>
        </p:nvSpPr>
        <p:spPr>
          <a:xfrm>
            <a:off x="10958298" y="6247899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62125E8F-6D78-4C6B-9936-90BCB8C6AF88}"/>
              </a:ext>
            </a:extLst>
          </p:cNvPr>
          <p:cNvSpPr/>
          <p:nvPr/>
        </p:nvSpPr>
        <p:spPr>
          <a:xfrm>
            <a:off x="3618562" y="5633777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1FACD3F3-105C-4420-A75C-6BBF42BDE0E4}"/>
              </a:ext>
            </a:extLst>
          </p:cNvPr>
          <p:cNvSpPr/>
          <p:nvPr/>
        </p:nvSpPr>
        <p:spPr>
          <a:xfrm>
            <a:off x="9329577" y="5801081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loud 48">
            <a:extLst>
              <a:ext uri="{FF2B5EF4-FFF2-40B4-BE49-F238E27FC236}">
                <a16:creationId xmlns:a16="http://schemas.microsoft.com/office/drawing/2014/main" id="{D6A791F6-8517-40A2-B693-FB746DE08E6B}"/>
              </a:ext>
            </a:extLst>
          </p:cNvPr>
          <p:cNvSpPr/>
          <p:nvPr/>
        </p:nvSpPr>
        <p:spPr>
          <a:xfrm>
            <a:off x="11440551" y="5734663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loud 49">
            <a:extLst>
              <a:ext uri="{FF2B5EF4-FFF2-40B4-BE49-F238E27FC236}">
                <a16:creationId xmlns:a16="http://schemas.microsoft.com/office/drawing/2014/main" id="{E52CDE48-1251-4895-9380-99E9C0527318}"/>
              </a:ext>
            </a:extLst>
          </p:cNvPr>
          <p:cNvSpPr/>
          <p:nvPr/>
        </p:nvSpPr>
        <p:spPr>
          <a:xfrm>
            <a:off x="8452586" y="6215743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loud 50">
            <a:extLst>
              <a:ext uri="{FF2B5EF4-FFF2-40B4-BE49-F238E27FC236}">
                <a16:creationId xmlns:a16="http://schemas.microsoft.com/office/drawing/2014/main" id="{ED429734-95F8-470D-B233-E04A5D4C7A15}"/>
              </a:ext>
            </a:extLst>
          </p:cNvPr>
          <p:cNvSpPr/>
          <p:nvPr/>
        </p:nvSpPr>
        <p:spPr>
          <a:xfrm>
            <a:off x="8163854" y="5563438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BB35F8A3-6A1E-4815-8D13-742EEA15A800}"/>
              </a:ext>
            </a:extLst>
          </p:cNvPr>
          <p:cNvSpPr/>
          <p:nvPr/>
        </p:nvSpPr>
        <p:spPr>
          <a:xfrm>
            <a:off x="1634895" y="5943685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id="{B80FC864-81D2-460C-B4BB-85A9EF42DF70}"/>
              </a:ext>
            </a:extLst>
          </p:cNvPr>
          <p:cNvSpPr/>
          <p:nvPr/>
        </p:nvSpPr>
        <p:spPr>
          <a:xfrm>
            <a:off x="7174117" y="5898147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99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BECE5A-3EF5-493D-B256-EFF556FE20D9}"/>
              </a:ext>
            </a:extLst>
          </p:cNvPr>
          <p:cNvSpPr/>
          <p:nvPr/>
        </p:nvSpPr>
        <p:spPr>
          <a:xfrm>
            <a:off x="392623" y="1812000"/>
            <a:ext cx="11406753" cy="11371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Say the names of the parts of speech with the following words?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B37E1794-7590-4744-8176-7345384C0417}"/>
              </a:ext>
            </a:extLst>
          </p:cNvPr>
          <p:cNvSpPr/>
          <p:nvPr/>
        </p:nvSpPr>
        <p:spPr>
          <a:xfrm>
            <a:off x="3409627" y="333349"/>
            <a:ext cx="4355024" cy="1349147"/>
          </a:xfrm>
          <a:prstGeom prst="downArrowCallout">
            <a:avLst/>
          </a:prstGeom>
          <a:solidFill>
            <a:srgbClr val="FFC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Indivisual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work</a:t>
            </a:r>
          </a:p>
        </p:txBody>
      </p:sp>
      <p:sp>
        <p:nvSpPr>
          <p:cNvPr id="9" name="Flowchart: Sequential Access Storage 8">
            <a:extLst>
              <a:ext uri="{FF2B5EF4-FFF2-40B4-BE49-F238E27FC236}">
                <a16:creationId xmlns:a16="http://schemas.microsoft.com/office/drawing/2014/main" id="{630447FA-8E7E-4B80-9D0F-F878101EDE0D}"/>
              </a:ext>
            </a:extLst>
          </p:cNvPr>
          <p:cNvSpPr/>
          <p:nvPr/>
        </p:nvSpPr>
        <p:spPr>
          <a:xfrm>
            <a:off x="232474" y="3208149"/>
            <a:ext cx="10824732" cy="3615882"/>
          </a:xfrm>
          <a:prstGeom prst="flowChartMagneticTape">
            <a:avLst/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And,  Alas!, Regularly, Loudly, or, but, Oops!, Nice, Nicely, Honest, Before, Wow!    </a:t>
            </a:r>
          </a:p>
        </p:txBody>
      </p:sp>
    </p:spTree>
    <p:extLst>
      <p:ext uri="{BB962C8B-B14F-4D97-AF65-F5344CB8AC3E}">
        <p14:creationId xmlns:p14="http://schemas.microsoft.com/office/powerpoint/2010/main" val="36107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392FC257-D0FB-476E-AC13-AB27B0AD31CF}"/>
              </a:ext>
            </a:extLst>
          </p:cNvPr>
          <p:cNvSpPr/>
          <p:nvPr/>
        </p:nvSpPr>
        <p:spPr>
          <a:xfrm>
            <a:off x="171450" y="400050"/>
            <a:ext cx="11849100" cy="61341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8D068E-1EB5-46AA-8057-8E77F130168F}"/>
              </a:ext>
            </a:extLst>
          </p:cNvPr>
          <p:cNvSpPr/>
          <p:nvPr/>
        </p:nvSpPr>
        <p:spPr>
          <a:xfrm>
            <a:off x="647700" y="725365"/>
            <a:ext cx="10896600" cy="51519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505C7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F505C7"/>
              </a:solidFill>
            </a:endParaRPr>
          </a:p>
          <a:p>
            <a:pPr marL="742950" indent="-742950"/>
            <a:endParaRPr lang="en-US" sz="4400" b="1" dirty="0">
              <a:solidFill>
                <a:srgbClr val="FF0000"/>
              </a:solidFill>
            </a:endParaRPr>
          </a:p>
          <a:p>
            <a:pPr marL="742950" indent="-742950"/>
            <a:r>
              <a:rPr lang="en-US" sz="4400" b="1" dirty="0">
                <a:solidFill>
                  <a:srgbClr val="FF0000"/>
                </a:solidFill>
              </a:rPr>
              <a:t>1. </a:t>
            </a:r>
            <a:r>
              <a:rPr lang="en-US" sz="4400" b="1" dirty="0">
                <a:solidFill>
                  <a:schemeClr val="tx1"/>
                </a:solidFill>
              </a:rPr>
              <a:t>Write the name of different kinds of parts of speech.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2. </a:t>
            </a:r>
            <a:r>
              <a:rPr lang="en-US" sz="4400" b="1" dirty="0">
                <a:solidFill>
                  <a:srgbClr val="7030A0"/>
                </a:solidFill>
              </a:rPr>
              <a:t>Write 5 examples of each parts of speech.</a:t>
            </a:r>
            <a:endParaRPr lang="en-US" sz="3200" b="1" dirty="0">
              <a:solidFill>
                <a:srgbClr val="F505C7"/>
              </a:solidFill>
            </a:endParaRP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DDAA59C4-3D5D-4996-8F83-543B8BF2AB61}"/>
              </a:ext>
            </a:extLst>
          </p:cNvPr>
          <p:cNvSpPr/>
          <p:nvPr/>
        </p:nvSpPr>
        <p:spPr>
          <a:xfrm>
            <a:off x="737090" y="974548"/>
            <a:ext cx="5562600" cy="2038350"/>
          </a:xfrm>
          <a:prstGeom prst="downArrowCallout">
            <a:avLst/>
          </a:prstGeom>
          <a:solidFill>
            <a:schemeClr val="accent2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b="1" dirty="0">
                <a:solidFill>
                  <a:schemeClr val="tx1"/>
                </a:solidFill>
              </a:rPr>
              <a:t>Home Work: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400969-B530-48DA-8DAC-2ABF3D650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851" t="7778" r="10742" b="7778"/>
          <a:stretch/>
        </p:blipFill>
        <p:spPr>
          <a:xfrm>
            <a:off x="6672482" y="277318"/>
            <a:ext cx="4210050" cy="22098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>
            <a:bevelT prst="angle"/>
          </a:sp3d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4F141ABB-1AD2-48D5-9230-CD1C78FECDF4}"/>
              </a:ext>
            </a:extLst>
          </p:cNvPr>
          <p:cNvSpPr/>
          <p:nvPr/>
        </p:nvSpPr>
        <p:spPr>
          <a:xfrm>
            <a:off x="6648274" y="5634334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089F9A1-E8A1-4A63-944A-F3A3E53F02E5}"/>
              </a:ext>
            </a:extLst>
          </p:cNvPr>
          <p:cNvSpPr/>
          <p:nvPr/>
        </p:nvSpPr>
        <p:spPr>
          <a:xfrm>
            <a:off x="123382" y="5349758"/>
            <a:ext cx="11724918" cy="1055077"/>
          </a:xfrm>
          <a:custGeom>
            <a:avLst/>
            <a:gdLst>
              <a:gd name="connsiteX0" fmla="*/ 42203 w 12210762"/>
              <a:gd name="connsiteY0" fmla="*/ 984739 h 1055077"/>
              <a:gd name="connsiteX1" fmla="*/ 28135 w 12210762"/>
              <a:gd name="connsiteY1" fmla="*/ 900333 h 1055077"/>
              <a:gd name="connsiteX2" fmla="*/ 0 w 12210762"/>
              <a:gd name="connsiteY2" fmla="*/ 647114 h 1055077"/>
              <a:gd name="connsiteX3" fmla="*/ 14067 w 12210762"/>
              <a:gd name="connsiteY3" fmla="*/ 154745 h 1055077"/>
              <a:gd name="connsiteX4" fmla="*/ 42203 w 12210762"/>
              <a:gd name="connsiteY4" fmla="*/ 112542 h 1055077"/>
              <a:gd name="connsiteX5" fmla="*/ 56270 w 12210762"/>
              <a:gd name="connsiteY5" fmla="*/ 70339 h 1055077"/>
              <a:gd name="connsiteX6" fmla="*/ 84406 w 12210762"/>
              <a:gd name="connsiteY6" fmla="*/ 42203 h 1055077"/>
              <a:gd name="connsiteX7" fmla="*/ 112541 w 12210762"/>
              <a:gd name="connsiteY7" fmla="*/ 0 h 1055077"/>
              <a:gd name="connsiteX8" fmla="*/ 112541 w 12210762"/>
              <a:gd name="connsiteY8" fmla="*/ 562708 h 1055077"/>
              <a:gd name="connsiteX9" fmla="*/ 140676 w 12210762"/>
              <a:gd name="connsiteY9" fmla="*/ 661182 h 1055077"/>
              <a:gd name="connsiteX10" fmla="*/ 182880 w 12210762"/>
              <a:gd name="connsiteY10" fmla="*/ 633046 h 1055077"/>
              <a:gd name="connsiteX11" fmla="*/ 211015 w 12210762"/>
              <a:gd name="connsiteY11" fmla="*/ 590843 h 1055077"/>
              <a:gd name="connsiteX12" fmla="*/ 253218 w 12210762"/>
              <a:gd name="connsiteY12" fmla="*/ 534573 h 1055077"/>
              <a:gd name="connsiteX13" fmla="*/ 309489 w 12210762"/>
              <a:gd name="connsiteY13" fmla="*/ 436099 h 1055077"/>
              <a:gd name="connsiteX14" fmla="*/ 337624 w 12210762"/>
              <a:gd name="connsiteY14" fmla="*/ 379828 h 1055077"/>
              <a:gd name="connsiteX15" fmla="*/ 407963 w 12210762"/>
              <a:gd name="connsiteY15" fmla="*/ 295422 h 1055077"/>
              <a:gd name="connsiteX16" fmla="*/ 436098 w 12210762"/>
              <a:gd name="connsiteY16" fmla="*/ 239151 h 1055077"/>
              <a:gd name="connsiteX17" fmla="*/ 478301 w 12210762"/>
              <a:gd name="connsiteY17" fmla="*/ 267286 h 1055077"/>
              <a:gd name="connsiteX18" fmla="*/ 492369 w 12210762"/>
              <a:gd name="connsiteY18" fmla="*/ 661182 h 1055077"/>
              <a:gd name="connsiteX19" fmla="*/ 520504 w 12210762"/>
              <a:gd name="connsiteY19" fmla="*/ 801859 h 1055077"/>
              <a:gd name="connsiteX20" fmla="*/ 548640 w 12210762"/>
              <a:gd name="connsiteY20" fmla="*/ 886265 h 1055077"/>
              <a:gd name="connsiteX21" fmla="*/ 618978 w 12210762"/>
              <a:gd name="connsiteY21" fmla="*/ 858130 h 1055077"/>
              <a:gd name="connsiteX22" fmla="*/ 731520 w 12210762"/>
              <a:gd name="connsiteY22" fmla="*/ 773723 h 1055077"/>
              <a:gd name="connsiteX23" fmla="*/ 773723 w 12210762"/>
              <a:gd name="connsiteY23" fmla="*/ 745588 h 1055077"/>
              <a:gd name="connsiteX24" fmla="*/ 815926 w 12210762"/>
              <a:gd name="connsiteY24" fmla="*/ 689317 h 1055077"/>
              <a:gd name="connsiteX25" fmla="*/ 858129 w 12210762"/>
              <a:gd name="connsiteY25" fmla="*/ 647114 h 1055077"/>
              <a:gd name="connsiteX26" fmla="*/ 872196 w 12210762"/>
              <a:gd name="connsiteY26" fmla="*/ 604911 h 1055077"/>
              <a:gd name="connsiteX27" fmla="*/ 928467 w 12210762"/>
              <a:gd name="connsiteY27" fmla="*/ 548640 h 1055077"/>
              <a:gd name="connsiteX28" fmla="*/ 984738 w 12210762"/>
              <a:gd name="connsiteY28" fmla="*/ 506437 h 1055077"/>
              <a:gd name="connsiteX29" fmla="*/ 998806 w 12210762"/>
              <a:gd name="connsiteY29" fmla="*/ 562708 h 1055077"/>
              <a:gd name="connsiteX30" fmla="*/ 1012873 w 12210762"/>
              <a:gd name="connsiteY30" fmla="*/ 661182 h 1055077"/>
              <a:gd name="connsiteX31" fmla="*/ 1041009 w 12210762"/>
              <a:gd name="connsiteY31" fmla="*/ 703385 h 1055077"/>
              <a:gd name="connsiteX32" fmla="*/ 1083212 w 12210762"/>
              <a:gd name="connsiteY32" fmla="*/ 829994 h 1055077"/>
              <a:gd name="connsiteX33" fmla="*/ 1125415 w 12210762"/>
              <a:gd name="connsiteY33" fmla="*/ 844062 h 1055077"/>
              <a:gd name="connsiteX34" fmla="*/ 1167618 w 12210762"/>
              <a:gd name="connsiteY34" fmla="*/ 829994 h 1055077"/>
              <a:gd name="connsiteX35" fmla="*/ 1195753 w 12210762"/>
              <a:gd name="connsiteY35" fmla="*/ 787791 h 1055077"/>
              <a:gd name="connsiteX36" fmla="*/ 1223889 w 12210762"/>
              <a:gd name="connsiteY36" fmla="*/ 759656 h 1055077"/>
              <a:gd name="connsiteX37" fmla="*/ 1237956 w 12210762"/>
              <a:gd name="connsiteY37" fmla="*/ 717453 h 1055077"/>
              <a:gd name="connsiteX38" fmla="*/ 1350498 w 12210762"/>
              <a:gd name="connsiteY38" fmla="*/ 618979 h 1055077"/>
              <a:gd name="connsiteX39" fmla="*/ 1364566 w 12210762"/>
              <a:gd name="connsiteY39" fmla="*/ 576776 h 1055077"/>
              <a:gd name="connsiteX40" fmla="*/ 1392701 w 12210762"/>
              <a:gd name="connsiteY40" fmla="*/ 506437 h 1055077"/>
              <a:gd name="connsiteX41" fmla="*/ 1406769 w 12210762"/>
              <a:gd name="connsiteY41" fmla="*/ 393896 h 1055077"/>
              <a:gd name="connsiteX42" fmla="*/ 1434904 w 12210762"/>
              <a:gd name="connsiteY42" fmla="*/ 295422 h 1055077"/>
              <a:gd name="connsiteX43" fmla="*/ 1477107 w 12210762"/>
              <a:gd name="connsiteY43" fmla="*/ 323557 h 1055077"/>
              <a:gd name="connsiteX44" fmla="*/ 1505243 w 12210762"/>
              <a:gd name="connsiteY44" fmla="*/ 379828 h 1055077"/>
              <a:gd name="connsiteX45" fmla="*/ 1533378 w 12210762"/>
              <a:gd name="connsiteY45" fmla="*/ 422031 h 1055077"/>
              <a:gd name="connsiteX46" fmla="*/ 1547446 w 12210762"/>
              <a:gd name="connsiteY46" fmla="*/ 464234 h 1055077"/>
              <a:gd name="connsiteX47" fmla="*/ 1575581 w 12210762"/>
              <a:gd name="connsiteY47" fmla="*/ 506437 h 1055077"/>
              <a:gd name="connsiteX48" fmla="*/ 1589649 w 12210762"/>
              <a:gd name="connsiteY48" fmla="*/ 548640 h 1055077"/>
              <a:gd name="connsiteX49" fmla="*/ 1617784 w 12210762"/>
              <a:gd name="connsiteY49" fmla="*/ 590843 h 1055077"/>
              <a:gd name="connsiteX50" fmla="*/ 1631852 w 12210762"/>
              <a:gd name="connsiteY50" fmla="*/ 633046 h 1055077"/>
              <a:gd name="connsiteX51" fmla="*/ 1688123 w 12210762"/>
              <a:gd name="connsiteY51" fmla="*/ 717453 h 1055077"/>
              <a:gd name="connsiteX52" fmla="*/ 1716258 w 12210762"/>
              <a:gd name="connsiteY52" fmla="*/ 759656 h 1055077"/>
              <a:gd name="connsiteX53" fmla="*/ 1772529 w 12210762"/>
              <a:gd name="connsiteY53" fmla="*/ 787791 h 1055077"/>
              <a:gd name="connsiteX54" fmla="*/ 1814732 w 12210762"/>
              <a:gd name="connsiteY54" fmla="*/ 633046 h 1055077"/>
              <a:gd name="connsiteX55" fmla="*/ 1828800 w 12210762"/>
              <a:gd name="connsiteY55" fmla="*/ 492370 h 1055077"/>
              <a:gd name="connsiteX56" fmla="*/ 1856935 w 12210762"/>
              <a:gd name="connsiteY56" fmla="*/ 393896 h 1055077"/>
              <a:gd name="connsiteX57" fmla="*/ 1871003 w 12210762"/>
              <a:gd name="connsiteY57" fmla="*/ 253219 h 1055077"/>
              <a:gd name="connsiteX58" fmla="*/ 1885070 w 12210762"/>
              <a:gd name="connsiteY58" fmla="*/ 182880 h 1055077"/>
              <a:gd name="connsiteX59" fmla="*/ 1941341 w 12210762"/>
              <a:gd name="connsiteY59" fmla="*/ 196948 h 1055077"/>
              <a:gd name="connsiteX60" fmla="*/ 1969476 w 12210762"/>
              <a:gd name="connsiteY60" fmla="*/ 267286 h 1055077"/>
              <a:gd name="connsiteX61" fmla="*/ 1997612 w 12210762"/>
              <a:gd name="connsiteY61" fmla="*/ 295422 h 1055077"/>
              <a:gd name="connsiteX62" fmla="*/ 2011680 w 12210762"/>
              <a:gd name="connsiteY62" fmla="*/ 337625 h 1055077"/>
              <a:gd name="connsiteX63" fmla="*/ 2067950 w 12210762"/>
              <a:gd name="connsiteY63" fmla="*/ 422031 h 1055077"/>
              <a:gd name="connsiteX64" fmla="*/ 2138289 w 12210762"/>
              <a:gd name="connsiteY64" fmla="*/ 562708 h 1055077"/>
              <a:gd name="connsiteX65" fmla="*/ 2180492 w 12210762"/>
              <a:gd name="connsiteY65" fmla="*/ 647114 h 1055077"/>
              <a:gd name="connsiteX66" fmla="*/ 2194560 w 12210762"/>
              <a:gd name="connsiteY66" fmla="*/ 689317 h 1055077"/>
              <a:gd name="connsiteX67" fmla="*/ 2222695 w 12210762"/>
              <a:gd name="connsiteY67" fmla="*/ 745588 h 1055077"/>
              <a:gd name="connsiteX68" fmla="*/ 2236763 w 12210762"/>
              <a:gd name="connsiteY68" fmla="*/ 787791 h 1055077"/>
              <a:gd name="connsiteX69" fmla="*/ 2293033 w 12210762"/>
              <a:gd name="connsiteY69" fmla="*/ 801859 h 1055077"/>
              <a:gd name="connsiteX70" fmla="*/ 2321169 w 12210762"/>
              <a:gd name="connsiteY70" fmla="*/ 717453 h 1055077"/>
              <a:gd name="connsiteX71" fmla="*/ 2335236 w 12210762"/>
              <a:gd name="connsiteY71" fmla="*/ 633046 h 1055077"/>
              <a:gd name="connsiteX72" fmla="*/ 2363372 w 12210762"/>
              <a:gd name="connsiteY72" fmla="*/ 562708 h 1055077"/>
              <a:gd name="connsiteX73" fmla="*/ 2405575 w 12210762"/>
              <a:gd name="connsiteY73" fmla="*/ 464234 h 1055077"/>
              <a:gd name="connsiteX74" fmla="*/ 2461846 w 12210762"/>
              <a:gd name="connsiteY74" fmla="*/ 506437 h 1055077"/>
              <a:gd name="connsiteX75" fmla="*/ 2475913 w 12210762"/>
              <a:gd name="connsiteY75" fmla="*/ 548640 h 1055077"/>
              <a:gd name="connsiteX76" fmla="*/ 2518116 w 12210762"/>
              <a:gd name="connsiteY76" fmla="*/ 604911 h 1055077"/>
              <a:gd name="connsiteX77" fmla="*/ 2560320 w 12210762"/>
              <a:gd name="connsiteY77" fmla="*/ 703385 h 1055077"/>
              <a:gd name="connsiteX78" fmla="*/ 2630658 w 12210762"/>
              <a:gd name="connsiteY78" fmla="*/ 815926 h 1055077"/>
              <a:gd name="connsiteX79" fmla="*/ 2644726 w 12210762"/>
              <a:gd name="connsiteY79" fmla="*/ 773723 h 1055077"/>
              <a:gd name="connsiteX80" fmla="*/ 2715064 w 12210762"/>
              <a:gd name="connsiteY80" fmla="*/ 675250 h 1055077"/>
              <a:gd name="connsiteX81" fmla="*/ 2757267 w 12210762"/>
              <a:gd name="connsiteY81" fmla="*/ 548640 h 1055077"/>
              <a:gd name="connsiteX82" fmla="*/ 2785403 w 12210762"/>
              <a:gd name="connsiteY82" fmla="*/ 492370 h 1055077"/>
              <a:gd name="connsiteX83" fmla="*/ 2813538 w 12210762"/>
              <a:gd name="connsiteY83" fmla="*/ 407963 h 1055077"/>
              <a:gd name="connsiteX84" fmla="*/ 2827606 w 12210762"/>
              <a:gd name="connsiteY84" fmla="*/ 365760 h 1055077"/>
              <a:gd name="connsiteX85" fmla="*/ 2855741 w 12210762"/>
              <a:gd name="connsiteY85" fmla="*/ 309490 h 1055077"/>
              <a:gd name="connsiteX86" fmla="*/ 2897944 w 12210762"/>
              <a:gd name="connsiteY86" fmla="*/ 225083 h 1055077"/>
              <a:gd name="connsiteX87" fmla="*/ 2926080 w 12210762"/>
              <a:gd name="connsiteY87" fmla="*/ 253219 h 1055077"/>
              <a:gd name="connsiteX88" fmla="*/ 2982350 w 12210762"/>
              <a:gd name="connsiteY88" fmla="*/ 393896 h 1055077"/>
              <a:gd name="connsiteX89" fmla="*/ 2996418 w 12210762"/>
              <a:gd name="connsiteY89" fmla="*/ 436099 h 1055077"/>
              <a:gd name="connsiteX90" fmla="*/ 3010486 w 12210762"/>
              <a:gd name="connsiteY90" fmla="*/ 506437 h 1055077"/>
              <a:gd name="connsiteX91" fmla="*/ 3038621 w 12210762"/>
              <a:gd name="connsiteY91" fmla="*/ 590843 h 1055077"/>
              <a:gd name="connsiteX92" fmla="*/ 3052689 w 12210762"/>
              <a:gd name="connsiteY92" fmla="*/ 675250 h 1055077"/>
              <a:gd name="connsiteX93" fmla="*/ 3080824 w 12210762"/>
              <a:gd name="connsiteY93" fmla="*/ 731520 h 1055077"/>
              <a:gd name="connsiteX94" fmla="*/ 3094892 w 12210762"/>
              <a:gd name="connsiteY94" fmla="*/ 787791 h 1055077"/>
              <a:gd name="connsiteX95" fmla="*/ 3123027 w 12210762"/>
              <a:gd name="connsiteY95" fmla="*/ 872197 h 1055077"/>
              <a:gd name="connsiteX96" fmla="*/ 3151163 w 12210762"/>
              <a:gd name="connsiteY96" fmla="*/ 998806 h 1055077"/>
              <a:gd name="connsiteX97" fmla="*/ 3179298 w 12210762"/>
              <a:gd name="connsiteY97" fmla="*/ 942536 h 1055077"/>
              <a:gd name="connsiteX98" fmla="*/ 3221501 w 12210762"/>
              <a:gd name="connsiteY98" fmla="*/ 829994 h 1055077"/>
              <a:gd name="connsiteX99" fmla="*/ 3235569 w 12210762"/>
              <a:gd name="connsiteY99" fmla="*/ 787791 h 1055077"/>
              <a:gd name="connsiteX100" fmla="*/ 3249636 w 12210762"/>
              <a:gd name="connsiteY100" fmla="*/ 717453 h 1055077"/>
              <a:gd name="connsiteX101" fmla="*/ 3277772 w 12210762"/>
              <a:gd name="connsiteY101" fmla="*/ 675250 h 1055077"/>
              <a:gd name="connsiteX102" fmla="*/ 3291840 w 12210762"/>
              <a:gd name="connsiteY102" fmla="*/ 618979 h 1055077"/>
              <a:gd name="connsiteX103" fmla="*/ 3319975 w 12210762"/>
              <a:gd name="connsiteY103" fmla="*/ 661182 h 1055077"/>
              <a:gd name="connsiteX104" fmla="*/ 3334043 w 12210762"/>
              <a:gd name="connsiteY104" fmla="*/ 703385 h 1055077"/>
              <a:gd name="connsiteX105" fmla="*/ 3362178 w 12210762"/>
              <a:gd name="connsiteY105" fmla="*/ 759656 h 1055077"/>
              <a:gd name="connsiteX106" fmla="*/ 3404381 w 12210762"/>
              <a:gd name="connsiteY106" fmla="*/ 844062 h 1055077"/>
              <a:gd name="connsiteX107" fmla="*/ 3418449 w 12210762"/>
              <a:gd name="connsiteY107" fmla="*/ 900333 h 1055077"/>
              <a:gd name="connsiteX108" fmla="*/ 3460652 w 12210762"/>
              <a:gd name="connsiteY108" fmla="*/ 914400 h 1055077"/>
              <a:gd name="connsiteX109" fmla="*/ 3474720 w 12210762"/>
              <a:gd name="connsiteY109" fmla="*/ 844062 h 1055077"/>
              <a:gd name="connsiteX110" fmla="*/ 3502855 w 12210762"/>
              <a:gd name="connsiteY110" fmla="*/ 759656 h 1055077"/>
              <a:gd name="connsiteX111" fmla="*/ 3530990 w 12210762"/>
              <a:gd name="connsiteY111" fmla="*/ 661182 h 1055077"/>
              <a:gd name="connsiteX112" fmla="*/ 3587261 w 12210762"/>
              <a:gd name="connsiteY112" fmla="*/ 675250 h 1055077"/>
              <a:gd name="connsiteX113" fmla="*/ 3643532 w 12210762"/>
              <a:gd name="connsiteY113" fmla="*/ 773723 h 1055077"/>
              <a:gd name="connsiteX114" fmla="*/ 3657600 w 12210762"/>
              <a:gd name="connsiteY114" fmla="*/ 703385 h 1055077"/>
              <a:gd name="connsiteX115" fmla="*/ 3685735 w 12210762"/>
              <a:gd name="connsiteY115" fmla="*/ 618979 h 1055077"/>
              <a:gd name="connsiteX116" fmla="*/ 3713870 w 12210762"/>
              <a:gd name="connsiteY116" fmla="*/ 464234 h 1055077"/>
              <a:gd name="connsiteX117" fmla="*/ 3770141 w 12210762"/>
              <a:gd name="connsiteY117" fmla="*/ 492370 h 1055077"/>
              <a:gd name="connsiteX118" fmla="*/ 3812344 w 12210762"/>
              <a:gd name="connsiteY118" fmla="*/ 548640 h 1055077"/>
              <a:gd name="connsiteX119" fmla="*/ 3868615 w 12210762"/>
              <a:gd name="connsiteY119" fmla="*/ 618979 h 1055077"/>
              <a:gd name="connsiteX120" fmla="*/ 3882683 w 12210762"/>
              <a:gd name="connsiteY120" fmla="*/ 661182 h 1055077"/>
              <a:gd name="connsiteX121" fmla="*/ 3924886 w 12210762"/>
              <a:gd name="connsiteY121" fmla="*/ 717453 h 1055077"/>
              <a:gd name="connsiteX122" fmla="*/ 3953021 w 12210762"/>
              <a:gd name="connsiteY122" fmla="*/ 773723 h 1055077"/>
              <a:gd name="connsiteX123" fmla="*/ 3981156 w 12210762"/>
              <a:gd name="connsiteY123" fmla="*/ 815926 h 1055077"/>
              <a:gd name="connsiteX124" fmla="*/ 4009292 w 12210762"/>
              <a:gd name="connsiteY124" fmla="*/ 773723 h 1055077"/>
              <a:gd name="connsiteX125" fmla="*/ 4023360 w 12210762"/>
              <a:gd name="connsiteY125" fmla="*/ 717453 h 1055077"/>
              <a:gd name="connsiteX126" fmla="*/ 4051495 w 12210762"/>
              <a:gd name="connsiteY126" fmla="*/ 633046 h 1055077"/>
              <a:gd name="connsiteX127" fmla="*/ 4079630 w 12210762"/>
              <a:gd name="connsiteY127" fmla="*/ 562708 h 1055077"/>
              <a:gd name="connsiteX128" fmla="*/ 4093698 w 12210762"/>
              <a:gd name="connsiteY128" fmla="*/ 492370 h 1055077"/>
              <a:gd name="connsiteX129" fmla="*/ 4107766 w 12210762"/>
              <a:gd name="connsiteY129" fmla="*/ 450166 h 1055077"/>
              <a:gd name="connsiteX130" fmla="*/ 4121833 w 12210762"/>
              <a:gd name="connsiteY130" fmla="*/ 393896 h 1055077"/>
              <a:gd name="connsiteX131" fmla="*/ 4149969 w 12210762"/>
              <a:gd name="connsiteY131" fmla="*/ 365760 h 1055077"/>
              <a:gd name="connsiteX132" fmla="*/ 4192172 w 12210762"/>
              <a:gd name="connsiteY132" fmla="*/ 379828 h 1055077"/>
              <a:gd name="connsiteX133" fmla="*/ 4276578 w 12210762"/>
              <a:gd name="connsiteY133" fmla="*/ 590843 h 1055077"/>
              <a:gd name="connsiteX134" fmla="*/ 4290646 w 12210762"/>
              <a:gd name="connsiteY134" fmla="*/ 675250 h 1055077"/>
              <a:gd name="connsiteX135" fmla="*/ 4318781 w 12210762"/>
              <a:gd name="connsiteY135" fmla="*/ 633046 h 1055077"/>
              <a:gd name="connsiteX136" fmla="*/ 4332849 w 12210762"/>
              <a:gd name="connsiteY136" fmla="*/ 562708 h 1055077"/>
              <a:gd name="connsiteX137" fmla="*/ 4346916 w 12210762"/>
              <a:gd name="connsiteY137" fmla="*/ 520505 h 1055077"/>
              <a:gd name="connsiteX138" fmla="*/ 4375052 w 12210762"/>
              <a:gd name="connsiteY138" fmla="*/ 407963 h 1055077"/>
              <a:gd name="connsiteX139" fmla="*/ 4431323 w 12210762"/>
              <a:gd name="connsiteY139" fmla="*/ 323557 h 1055077"/>
              <a:gd name="connsiteX140" fmla="*/ 4473526 w 12210762"/>
              <a:gd name="connsiteY140" fmla="*/ 309490 h 1055077"/>
              <a:gd name="connsiteX141" fmla="*/ 4543864 w 12210762"/>
              <a:gd name="connsiteY141" fmla="*/ 267286 h 1055077"/>
              <a:gd name="connsiteX142" fmla="*/ 4656406 w 12210762"/>
              <a:gd name="connsiteY142" fmla="*/ 211016 h 1055077"/>
              <a:gd name="connsiteX143" fmla="*/ 4670473 w 12210762"/>
              <a:gd name="connsiteY143" fmla="*/ 281354 h 1055077"/>
              <a:gd name="connsiteX144" fmla="*/ 4684541 w 12210762"/>
              <a:gd name="connsiteY144" fmla="*/ 604911 h 1055077"/>
              <a:gd name="connsiteX145" fmla="*/ 4754880 w 12210762"/>
              <a:gd name="connsiteY145" fmla="*/ 520505 h 1055077"/>
              <a:gd name="connsiteX146" fmla="*/ 4783015 w 12210762"/>
              <a:gd name="connsiteY146" fmla="*/ 478302 h 1055077"/>
              <a:gd name="connsiteX147" fmla="*/ 4825218 w 12210762"/>
              <a:gd name="connsiteY147" fmla="*/ 407963 h 1055077"/>
              <a:gd name="connsiteX148" fmla="*/ 4867421 w 12210762"/>
              <a:gd name="connsiteY148" fmla="*/ 379828 h 1055077"/>
              <a:gd name="connsiteX149" fmla="*/ 4937760 w 12210762"/>
              <a:gd name="connsiteY149" fmla="*/ 422031 h 1055077"/>
              <a:gd name="connsiteX150" fmla="*/ 4994030 w 12210762"/>
              <a:gd name="connsiteY150" fmla="*/ 506437 h 1055077"/>
              <a:gd name="connsiteX151" fmla="*/ 5036233 w 12210762"/>
              <a:gd name="connsiteY151" fmla="*/ 492370 h 1055077"/>
              <a:gd name="connsiteX152" fmla="*/ 5401993 w 12210762"/>
              <a:gd name="connsiteY152" fmla="*/ 829994 h 1055077"/>
              <a:gd name="connsiteX153" fmla="*/ 5444196 w 12210762"/>
              <a:gd name="connsiteY153" fmla="*/ 872197 h 1055077"/>
              <a:gd name="connsiteX154" fmla="*/ 5570806 w 12210762"/>
              <a:gd name="connsiteY154" fmla="*/ 604911 h 1055077"/>
              <a:gd name="connsiteX155" fmla="*/ 5613009 w 12210762"/>
              <a:gd name="connsiteY155" fmla="*/ 478302 h 1055077"/>
              <a:gd name="connsiteX156" fmla="*/ 5655212 w 12210762"/>
              <a:gd name="connsiteY156" fmla="*/ 492370 h 1055077"/>
              <a:gd name="connsiteX157" fmla="*/ 5669280 w 12210762"/>
              <a:gd name="connsiteY157" fmla="*/ 534573 h 1055077"/>
              <a:gd name="connsiteX158" fmla="*/ 5697415 w 12210762"/>
              <a:gd name="connsiteY158" fmla="*/ 576776 h 1055077"/>
              <a:gd name="connsiteX159" fmla="*/ 5711483 w 12210762"/>
              <a:gd name="connsiteY159" fmla="*/ 618979 h 1055077"/>
              <a:gd name="connsiteX160" fmla="*/ 5739618 w 12210762"/>
              <a:gd name="connsiteY160" fmla="*/ 675250 h 1055077"/>
              <a:gd name="connsiteX161" fmla="*/ 5753686 w 12210762"/>
              <a:gd name="connsiteY161" fmla="*/ 618979 h 1055077"/>
              <a:gd name="connsiteX162" fmla="*/ 5767753 w 12210762"/>
              <a:gd name="connsiteY162" fmla="*/ 365760 h 1055077"/>
              <a:gd name="connsiteX163" fmla="*/ 5852160 w 12210762"/>
              <a:gd name="connsiteY163" fmla="*/ 422031 h 1055077"/>
              <a:gd name="connsiteX164" fmla="*/ 5908430 w 12210762"/>
              <a:gd name="connsiteY164" fmla="*/ 506437 h 1055077"/>
              <a:gd name="connsiteX165" fmla="*/ 5964701 w 12210762"/>
              <a:gd name="connsiteY165" fmla="*/ 506437 h 1055077"/>
              <a:gd name="connsiteX166" fmla="*/ 6049107 w 12210762"/>
              <a:gd name="connsiteY166" fmla="*/ 520505 h 1055077"/>
              <a:gd name="connsiteX167" fmla="*/ 6091310 w 12210762"/>
              <a:gd name="connsiteY167" fmla="*/ 604911 h 1055077"/>
              <a:gd name="connsiteX168" fmla="*/ 6119446 w 12210762"/>
              <a:gd name="connsiteY168" fmla="*/ 647114 h 1055077"/>
              <a:gd name="connsiteX169" fmla="*/ 6161649 w 12210762"/>
              <a:gd name="connsiteY169" fmla="*/ 590843 h 1055077"/>
              <a:gd name="connsiteX170" fmla="*/ 6175716 w 12210762"/>
              <a:gd name="connsiteY170" fmla="*/ 534573 h 1055077"/>
              <a:gd name="connsiteX171" fmla="*/ 6217920 w 12210762"/>
              <a:gd name="connsiteY171" fmla="*/ 450166 h 1055077"/>
              <a:gd name="connsiteX172" fmla="*/ 6231987 w 12210762"/>
              <a:gd name="connsiteY172" fmla="*/ 323557 h 1055077"/>
              <a:gd name="connsiteX173" fmla="*/ 6288258 w 12210762"/>
              <a:gd name="connsiteY173" fmla="*/ 337625 h 1055077"/>
              <a:gd name="connsiteX174" fmla="*/ 6316393 w 12210762"/>
              <a:gd name="connsiteY174" fmla="*/ 393896 h 1055077"/>
              <a:gd name="connsiteX175" fmla="*/ 6386732 w 12210762"/>
              <a:gd name="connsiteY175" fmla="*/ 506437 h 1055077"/>
              <a:gd name="connsiteX176" fmla="*/ 6414867 w 12210762"/>
              <a:gd name="connsiteY176" fmla="*/ 422031 h 1055077"/>
              <a:gd name="connsiteX177" fmla="*/ 6443003 w 12210762"/>
              <a:gd name="connsiteY177" fmla="*/ 351693 h 1055077"/>
              <a:gd name="connsiteX178" fmla="*/ 6513341 w 12210762"/>
              <a:gd name="connsiteY178" fmla="*/ 450166 h 1055077"/>
              <a:gd name="connsiteX179" fmla="*/ 6597747 w 12210762"/>
              <a:gd name="connsiteY179" fmla="*/ 604911 h 1055077"/>
              <a:gd name="connsiteX180" fmla="*/ 6639950 w 12210762"/>
              <a:gd name="connsiteY180" fmla="*/ 422031 h 1055077"/>
              <a:gd name="connsiteX181" fmla="*/ 6738424 w 12210762"/>
              <a:gd name="connsiteY181" fmla="*/ 534573 h 1055077"/>
              <a:gd name="connsiteX182" fmla="*/ 6780627 w 12210762"/>
              <a:gd name="connsiteY182" fmla="*/ 633046 h 1055077"/>
              <a:gd name="connsiteX183" fmla="*/ 6794695 w 12210762"/>
              <a:gd name="connsiteY183" fmla="*/ 689317 h 1055077"/>
              <a:gd name="connsiteX184" fmla="*/ 6836898 w 12210762"/>
              <a:gd name="connsiteY184" fmla="*/ 647114 h 1055077"/>
              <a:gd name="connsiteX185" fmla="*/ 6893169 w 12210762"/>
              <a:gd name="connsiteY185" fmla="*/ 633046 h 1055077"/>
              <a:gd name="connsiteX186" fmla="*/ 6921304 w 12210762"/>
              <a:gd name="connsiteY186" fmla="*/ 675250 h 1055077"/>
              <a:gd name="connsiteX187" fmla="*/ 6977575 w 12210762"/>
              <a:gd name="connsiteY187" fmla="*/ 590843 h 1055077"/>
              <a:gd name="connsiteX188" fmla="*/ 7076049 w 12210762"/>
              <a:gd name="connsiteY188" fmla="*/ 703385 h 1055077"/>
              <a:gd name="connsiteX189" fmla="*/ 7132320 w 12210762"/>
              <a:gd name="connsiteY189" fmla="*/ 787791 h 1055077"/>
              <a:gd name="connsiteX190" fmla="*/ 7174523 w 12210762"/>
              <a:gd name="connsiteY190" fmla="*/ 844062 h 1055077"/>
              <a:gd name="connsiteX191" fmla="*/ 7258929 w 12210762"/>
              <a:gd name="connsiteY191" fmla="*/ 661182 h 1055077"/>
              <a:gd name="connsiteX192" fmla="*/ 7301132 w 12210762"/>
              <a:gd name="connsiteY192" fmla="*/ 689317 h 1055077"/>
              <a:gd name="connsiteX193" fmla="*/ 7315200 w 12210762"/>
              <a:gd name="connsiteY193" fmla="*/ 731520 h 1055077"/>
              <a:gd name="connsiteX194" fmla="*/ 7357403 w 12210762"/>
              <a:gd name="connsiteY194" fmla="*/ 604911 h 1055077"/>
              <a:gd name="connsiteX195" fmla="*/ 7498080 w 12210762"/>
              <a:gd name="connsiteY195" fmla="*/ 731520 h 1055077"/>
              <a:gd name="connsiteX196" fmla="*/ 7540283 w 12210762"/>
              <a:gd name="connsiteY196" fmla="*/ 661182 h 1055077"/>
              <a:gd name="connsiteX197" fmla="*/ 7610621 w 12210762"/>
              <a:gd name="connsiteY197" fmla="*/ 562708 h 1055077"/>
              <a:gd name="connsiteX198" fmla="*/ 7666892 w 12210762"/>
              <a:gd name="connsiteY198" fmla="*/ 590843 h 1055077"/>
              <a:gd name="connsiteX199" fmla="*/ 7877907 w 12210762"/>
              <a:gd name="connsiteY199" fmla="*/ 858130 h 1055077"/>
              <a:gd name="connsiteX200" fmla="*/ 7948246 w 12210762"/>
              <a:gd name="connsiteY200" fmla="*/ 703385 h 1055077"/>
              <a:gd name="connsiteX201" fmla="*/ 8060787 w 12210762"/>
              <a:gd name="connsiteY201" fmla="*/ 520505 h 1055077"/>
              <a:gd name="connsiteX202" fmla="*/ 8102990 w 12210762"/>
              <a:gd name="connsiteY202" fmla="*/ 506437 h 1055077"/>
              <a:gd name="connsiteX203" fmla="*/ 8173329 w 12210762"/>
              <a:gd name="connsiteY203" fmla="*/ 548640 h 1055077"/>
              <a:gd name="connsiteX204" fmla="*/ 8271803 w 12210762"/>
              <a:gd name="connsiteY204" fmla="*/ 731520 h 1055077"/>
              <a:gd name="connsiteX205" fmla="*/ 8285870 w 12210762"/>
              <a:gd name="connsiteY205" fmla="*/ 661182 h 1055077"/>
              <a:gd name="connsiteX206" fmla="*/ 8356209 w 12210762"/>
              <a:gd name="connsiteY206" fmla="*/ 534573 h 1055077"/>
              <a:gd name="connsiteX207" fmla="*/ 8412480 w 12210762"/>
              <a:gd name="connsiteY207" fmla="*/ 590843 h 1055077"/>
              <a:gd name="connsiteX208" fmla="*/ 8496886 w 12210762"/>
              <a:gd name="connsiteY208" fmla="*/ 717453 h 1055077"/>
              <a:gd name="connsiteX209" fmla="*/ 8510953 w 12210762"/>
              <a:gd name="connsiteY209" fmla="*/ 759656 h 1055077"/>
              <a:gd name="connsiteX210" fmla="*/ 8539089 w 12210762"/>
              <a:gd name="connsiteY210" fmla="*/ 703385 h 1055077"/>
              <a:gd name="connsiteX211" fmla="*/ 8567224 w 12210762"/>
              <a:gd name="connsiteY211" fmla="*/ 633046 h 1055077"/>
              <a:gd name="connsiteX212" fmla="*/ 8623495 w 12210762"/>
              <a:gd name="connsiteY212" fmla="*/ 647114 h 1055077"/>
              <a:gd name="connsiteX213" fmla="*/ 8679766 w 12210762"/>
              <a:gd name="connsiteY213" fmla="*/ 717453 h 1055077"/>
              <a:gd name="connsiteX214" fmla="*/ 8834510 w 12210762"/>
              <a:gd name="connsiteY214" fmla="*/ 576776 h 1055077"/>
              <a:gd name="connsiteX215" fmla="*/ 8890781 w 12210762"/>
              <a:gd name="connsiteY215" fmla="*/ 506437 h 1055077"/>
              <a:gd name="connsiteX216" fmla="*/ 8947052 w 12210762"/>
              <a:gd name="connsiteY216" fmla="*/ 534573 h 1055077"/>
              <a:gd name="connsiteX217" fmla="*/ 9073661 w 12210762"/>
              <a:gd name="connsiteY217" fmla="*/ 858130 h 1055077"/>
              <a:gd name="connsiteX218" fmla="*/ 9144000 w 12210762"/>
              <a:gd name="connsiteY218" fmla="*/ 815926 h 1055077"/>
              <a:gd name="connsiteX219" fmla="*/ 9200270 w 12210762"/>
              <a:gd name="connsiteY219" fmla="*/ 633046 h 1055077"/>
              <a:gd name="connsiteX220" fmla="*/ 9214338 w 12210762"/>
              <a:gd name="connsiteY220" fmla="*/ 590843 h 1055077"/>
              <a:gd name="connsiteX221" fmla="*/ 9242473 w 12210762"/>
              <a:gd name="connsiteY221" fmla="*/ 548640 h 1055077"/>
              <a:gd name="connsiteX222" fmla="*/ 9369083 w 12210762"/>
              <a:gd name="connsiteY222" fmla="*/ 717453 h 1055077"/>
              <a:gd name="connsiteX223" fmla="*/ 9453489 w 12210762"/>
              <a:gd name="connsiteY223" fmla="*/ 942536 h 1055077"/>
              <a:gd name="connsiteX224" fmla="*/ 9509760 w 12210762"/>
              <a:gd name="connsiteY224" fmla="*/ 1055077 h 1055077"/>
              <a:gd name="connsiteX225" fmla="*/ 9523827 w 12210762"/>
              <a:gd name="connsiteY225" fmla="*/ 998806 h 1055077"/>
              <a:gd name="connsiteX226" fmla="*/ 9551963 w 12210762"/>
              <a:gd name="connsiteY226" fmla="*/ 829994 h 1055077"/>
              <a:gd name="connsiteX227" fmla="*/ 9622301 w 12210762"/>
              <a:gd name="connsiteY227" fmla="*/ 689317 h 1055077"/>
              <a:gd name="connsiteX228" fmla="*/ 9650436 w 12210762"/>
              <a:gd name="connsiteY228" fmla="*/ 717453 h 1055077"/>
              <a:gd name="connsiteX229" fmla="*/ 9734843 w 12210762"/>
              <a:gd name="connsiteY229" fmla="*/ 858130 h 1055077"/>
              <a:gd name="connsiteX230" fmla="*/ 9777046 w 12210762"/>
              <a:gd name="connsiteY230" fmla="*/ 759656 h 1055077"/>
              <a:gd name="connsiteX231" fmla="*/ 9819249 w 12210762"/>
              <a:gd name="connsiteY231" fmla="*/ 633046 h 1055077"/>
              <a:gd name="connsiteX232" fmla="*/ 9861452 w 12210762"/>
              <a:gd name="connsiteY232" fmla="*/ 520505 h 1055077"/>
              <a:gd name="connsiteX233" fmla="*/ 9973993 w 12210762"/>
              <a:gd name="connsiteY233" fmla="*/ 576776 h 1055077"/>
              <a:gd name="connsiteX234" fmla="*/ 10199076 w 12210762"/>
              <a:gd name="connsiteY234" fmla="*/ 914400 h 1055077"/>
              <a:gd name="connsiteX235" fmla="*/ 10255347 w 12210762"/>
              <a:gd name="connsiteY235" fmla="*/ 548640 h 1055077"/>
              <a:gd name="connsiteX236" fmla="*/ 10311618 w 12210762"/>
              <a:gd name="connsiteY236" fmla="*/ 562708 h 1055077"/>
              <a:gd name="connsiteX237" fmla="*/ 10396024 w 12210762"/>
              <a:gd name="connsiteY237" fmla="*/ 731520 h 1055077"/>
              <a:gd name="connsiteX238" fmla="*/ 10438227 w 12210762"/>
              <a:gd name="connsiteY238" fmla="*/ 703385 h 1055077"/>
              <a:gd name="connsiteX239" fmla="*/ 10536701 w 12210762"/>
              <a:gd name="connsiteY239" fmla="*/ 534573 h 1055077"/>
              <a:gd name="connsiteX240" fmla="*/ 10578904 w 12210762"/>
              <a:gd name="connsiteY240" fmla="*/ 520505 h 1055077"/>
              <a:gd name="connsiteX241" fmla="*/ 10663310 w 12210762"/>
              <a:gd name="connsiteY241" fmla="*/ 675250 h 1055077"/>
              <a:gd name="connsiteX242" fmla="*/ 10719581 w 12210762"/>
              <a:gd name="connsiteY242" fmla="*/ 759656 h 1055077"/>
              <a:gd name="connsiteX243" fmla="*/ 10747716 w 12210762"/>
              <a:gd name="connsiteY243" fmla="*/ 675250 h 1055077"/>
              <a:gd name="connsiteX244" fmla="*/ 10846190 w 12210762"/>
              <a:gd name="connsiteY244" fmla="*/ 450166 h 1055077"/>
              <a:gd name="connsiteX245" fmla="*/ 10916529 w 12210762"/>
              <a:gd name="connsiteY245" fmla="*/ 478302 h 1055077"/>
              <a:gd name="connsiteX246" fmla="*/ 10986867 w 12210762"/>
              <a:gd name="connsiteY246" fmla="*/ 647114 h 1055077"/>
              <a:gd name="connsiteX247" fmla="*/ 11000935 w 12210762"/>
              <a:gd name="connsiteY247" fmla="*/ 689317 h 1055077"/>
              <a:gd name="connsiteX248" fmla="*/ 11029070 w 12210762"/>
              <a:gd name="connsiteY248" fmla="*/ 407963 h 1055077"/>
              <a:gd name="connsiteX249" fmla="*/ 11043138 w 12210762"/>
              <a:gd name="connsiteY249" fmla="*/ 365760 h 1055077"/>
              <a:gd name="connsiteX250" fmla="*/ 11099409 w 12210762"/>
              <a:gd name="connsiteY250" fmla="*/ 393896 h 1055077"/>
              <a:gd name="connsiteX251" fmla="*/ 11127544 w 12210762"/>
              <a:gd name="connsiteY251" fmla="*/ 464234 h 1055077"/>
              <a:gd name="connsiteX252" fmla="*/ 11169747 w 12210762"/>
              <a:gd name="connsiteY252" fmla="*/ 633046 h 1055077"/>
              <a:gd name="connsiteX253" fmla="*/ 11197883 w 12210762"/>
              <a:gd name="connsiteY253" fmla="*/ 478302 h 1055077"/>
              <a:gd name="connsiteX254" fmla="*/ 11226018 w 12210762"/>
              <a:gd name="connsiteY254" fmla="*/ 407963 h 1055077"/>
              <a:gd name="connsiteX255" fmla="*/ 11296356 w 12210762"/>
              <a:gd name="connsiteY255" fmla="*/ 464234 h 1055077"/>
              <a:gd name="connsiteX256" fmla="*/ 11394830 w 12210762"/>
              <a:gd name="connsiteY256" fmla="*/ 590843 h 1055077"/>
              <a:gd name="connsiteX257" fmla="*/ 11451101 w 12210762"/>
              <a:gd name="connsiteY257" fmla="*/ 393896 h 1055077"/>
              <a:gd name="connsiteX258" fmla="*/ 11549575 w 12210762"/>
              <a:gd name="connsiteY258" fmla="*/ 422031 h 1055077"/>
              <a:gd name="connsiteX259" fmla="*/ 11563643 w 12210762"/>
              <a:gd name="connsiteY259" fmla="*/ 464234 h 1055077"/>
              <a:gd name="connsiteX260" fmla="*/ 11605846 w 12210762"/>
              <a:gd name="connsiteY260" fmla="*/ 520505 h 1055077"/>
              <a:gd name="connsiteX261" fmla="*/ 11633981 w 12210762"/>
              <a:gd name="connsiteY261" fmla="*/ 604911 h 1055077"/>
              <a:gd name="connsiteX262" fmla="*/ 11662116 w 12210762"/>
              <a:gd name="connsiteY262" fmla="*/ 506437 h 1055077"/>
              <a:gd name="connsiteX263" fmla="*/ 11704320 w 12210762"/>
              <a:gd name="connsiteY263" fmla="*/ 407963 h 1055077"/>
              <a:gd name="connsiteX264" fmla="*/ 11774658 w 12210762"/>
              <a:gd name="connsiteY264" fmla="*/ 422031 h 1055077"/>
              <a:gd name="connsiteX265" fmla="*/ 11929403 w 12210762"/>
              <a:gd name="connsiteY265" fmla="*/ 675250 h 1055077"/>
              <a:gd name="connsiteX266" fmla="*/ 11971606 w 12210762"/>
              <a:gd name="connsiteY266" fmla="*/ 548640 h 1055077"/>
              <a:gd name="connsiteX267" fmla="*/ 11999741 w 12210762"/>
              <a:gd name="connsiteY267" fmla="*/ 506437 h 1055077"/>
              <a:gd name="connsiteX268" fmla="*/ 12196689 w 12210762"/>
              <a:gd name="connsiteY268" fmla="*/ 717453 h 1055077"/>
              <a:gd name="connsiteX269" fmla="*/ 12210756 w 12210762"/>
              <a:gd name="connsiteY269" fmla="*/ 787791 h 1055077"/>
              <a:gd name="connsiteX270" fmla="*/ 12196689 w 12210762"/>
              <a:gd name="connsiteY270" fmla="*/ 829994 h 1055077"/>
              <a:gd name="connsiteX271" fmla="*/ 11802793 w 12210762"/>
              <a:gd name="connsiteY271" fmla="*/ 801859 h 1055077"/>
              <a:gd name="connsiteX272" fmla="*/ 11718387 w 12210762"/>
              <a:gd name="connsiteY272" fmla="*/ 703385 h 1055077"/>
              <a:gd name="connsiteX273" fmla="*/ 11619913 w 12210762"/>
              <a:gd name="connsiteY273" fmla="*/ 534573 h 1055077"/>
              <a:gd name="connsiteX274" fmla="*/ 11605846 w 12210762"/>
              <a:gd name="connsiteY274" fmla="*/ 633046 h 1055077"/>
              <a:gd name="connsiteX275" fmla="*/ 11577710 w 12210762"/>
              <a:gd name="connsiteY275" fmla="*/ 604911 h 1055077"/>
              <a:gd name="connsiteX276" fmla="*/ 11563643 w 12210762"/>
              <a:gd name="connsiteY276" fmla="*/ 548640 h 1055077"/>
              <a:gd name="connsiteX277" fmla="*/ 11254153 w 12210762"/>
              <a:gd name="connsiteY277" fmla="*/ 829994 h 1055077"/>
              <a:gd name="connsiteX278" fmla="*/ 11127544 w 12210762"/>
              <a:gd name="connsiteY278" fmla="*/ 647114 h 1055077"/>
              <a:gd name="connsiteX279" fmla="*/ 10972800 w 12210762"/>
              <a:gd name="connsiteY279" fmla="*/ 309490 h 1055077"/>
              <a:gd name="connsiteX280" fmla="*/ 10860258 w 12210762"/>
              <a:gd name="connsiteY280" fmla="*/ 661182 h 1055077"/>
              <a:gd name="connsiteX281" fmla="*/ 10789920 w 12210762"/>
              <a:gd name="connsiteY281" fmla="*/ 759656 h 1055077"/>
              <a:gd name="connsiteX282" fmla="*/ 10410092 w 12210762"/>
              <a:gd name="connsiteY282" fmla="*/ 239151 h 1055077"/>
              <a:gd name="connsiteX283" fmla="*/ 10353821 w 12210762"/>
              <a:gd name="connsiteY283" fmla="*/ 309490 h 1055077"/>
              <a:gd name="connsiteX284" fmla="*/ 10213144 w 12210762"/>
              <a:gd name="connsiteY284" fmla="*/ 618979 h 1055077"/>
              <a:gd name="connsiteX285" fmla="*/ 10170941 w 12210762"/>
              <a:gd name="connsiteY285" fmla="*/ 647114 h 1055077"/>
              <a:gd name="connsiteX286" fmla="*/ 9945858 w 12210762"/>
              <a:gd name="connsiteY286" fmla="*/ 478302 h 1055077"/>
              <a:gd name="connsiteX287" fmla="*/ 9678572 w 12210762"/>
              <a:gd name="connsiteY287" fmla="*/ 154745 h 1055077"/>
              <a:gd name="connsiteX288" fmla="*/ 9636369 w 12210762"/>
              <a:gd name="connsiteY288" fmla="*/ 295422 h 1055077"/>
              <a:gd name="connsiteX289" fmla="*/ 9439421 w 12210762"/>
              <a:gd name="connsiteY289" fmla="*/ 576776 h 1055077"/>
              <a:gd name="connsiteX290" fmla="*/ 9369083 w 12210762"/>
              <a:gd name="connsiteY290" fmla="*/ 590843 h 1055077"/>
              <a:gd name="connsiteX291" fmla="*/ 9242473 w 12210762"/>
              <a:gd name="connsiteY291" fmla="*/ 450166 h 1055077"/>
              <a:gd name="connsiteX292" fmla="*/ 9228406 w 12210762"/>
              <a:gd name="connsiteY292" fmla="*/ 492370 h 1055077"/>
              <a:gd name="connsiteX293" fmla="*/ 9129932 w 12210762"/>
              <a:gd name="connsiteY293" fmla="*/ 436099 h 1055077"/>
              <a:gd name="connsiteX294" fmla="*/ 8961120 w 12210762"/>
              <a:gd name="connsiteY294" fmla="*/ 211016 h 1055077"/>
              <a:gd name="connsiteX295" fmla="*/ 8947052 w 12210762"/>
              <a:gd name="connsiteY295" fmla="*/ 393896 h 1055077"/>
              <a:gd name="connsiteX296" fmla="*/ 8890781 w 12210762"/>
              <a:gd name="connsiteY296" fmla="*/ 562708 h 1055077"/>
              <a:gd name="connsiteX297" fmla="*/ 8876713 w 12210762"/>
              <a:gd name="connsiteY297" fmla="*/ 604911 h 1055077"/>
              <a:gd name="connsiteX298" fmla="*/ 8693833 w 12210762"/>
              <a:gd name="connsiteY298" fmla="*/ 464234 h 1055077"/>
              <a:gd name="connsiteX299" fmla="*/ 8539089 w 12210762"/>
              <a:gd name="connsiteY299" fmla="*/ 309490 h 1055077"/>
              <a:gd name="connsiteX300" fmla="*/ 8482818 w 12210762"/>
              <a:gd name="connsiteY300" fmla="*/ 323557 h 1055077"/>
              <a:gd name="connsiteX301" fmla="*/ 8454683 w 12210762"/>
              <a:gd name="connsiteY301" fmla="*/ 365760 h 1055077"/>
              <a:gd name="connsiteX302" fmla="*/ 8426547 w 12210762"/>
              <a:gd name="connsiteY302" fmla="*/ 422031 h 1055077"/>
              <a:gd name="connsiteX303" fmla="*/ 8342141 w 12210762"/>
              <a:gd name="connsiteY303" fmla="*/ 393896 h 1055077"/>
              <a:gd name="connsiteX304" fmla="*/ 8285870 w 12210762"/>
              <a:gd name="connsiteY304" fmla="*/ 309490 h 1055077"/>
              <a:gd name="connsiteX305" fmla="*/ 8187396 w 12210762"/>
              <a:gd name="connsiteY305" fmla="*/ 618979 h 1055077"/>
              <a:gd name="connsiteX306" fmla="*/ 8159261 w 12210762"/>
              <a:gd name="connsiteY306" fmla="*/ 661182 h 1055077"/>
              <a:gd name="connsiteX307" fmla="*/ 8074855 w 12210762"/>
              <a:gd name="connsiteY307" fmla="*/ 590843 h 1055077"/>
              <a:gd name="connsiteX308" fmla="*/ 8032652 w 12210762"/>
              <a:gd name="connsiteY308" fmla="*/ 773723 h 1055077"/>
              <a:gd name="connsiteX309" fmla="*/ 7906043 w 12210762"/>
              <a:gd name="connsiteY309" fmla="*/ 745588 h 1055077"/>
              <a:gd name="connsiteX310" fmla="*/ 7863840 w 12210762"/>
              <a:gd name="connsiteY310" fmla="*/ 731520 h 1055077"/>
              <a:gd name="connsiteX311" fmla="*/ 7835704 w 12210762"/>
              <a:gd name="connsiteY311" fmla="*/ 759656 h 1055077"/>
              <a:gd name="connsiteX312" fmla="*/ 7709095 w 12210762"/>
              <a:gd name="connsiteY312" fmla="*/ 647114 h 1055077"/>
              <a:gd name="connsiteX313" fmla="*/ 7680960 w 12210762"/>
              <a:gd name="connsiteY313" fmla="*/ 590843 h 1055077"/>
              <a:gd name="connsiteX314" fmla="*/ 7610621 w 12210762"/>
              <a:gd name="connsiteY314" fmla="*/ 661182 h 1055077"/>
              <a:gd name="connsiteX315" fmla="*/ 7498080 w 12210762"/>
              <a:gd name="connsiteY315" fmla="*/ 675250 h 1055077"/>
              <a:gd name="connsiteX316" fmla="*/ 7427741 w 12210762"/>
              <a:gd name="connsiteY316" fmla="*/ 618979 h 1055077"/>
              <a:gd name="connsiteX317" fmla="*/ 7399606 w 12210762"/>
              <a:gd name="connsiteY317" fmla="*/ 717453 h 1055077"/>
              <a:gd name="connsiteX318" fmla="*/ 7385538 w 12210762"/>
              <a:gd name="connsiteY318" fmla="*/ 844062 h 1055077"/>
              <a:gd name="connsiteX319" fmla="*/ 7371470 w 12210762"/>
              <a:gd name="connsiteY319" fmla="*/ 886265 h 1055077"/>
              <a:gd name="connsiteX320" fmla="*/ 7329267 w 12210762"/>
              <a:gd name="connsiteY320" fmla="*/ 900333 h 1055077"/>
              <a:gd name="connsiteX321" fmla="*/ 7258929 w 12210762"/>
              <a:gd name="connsiteY321" fmla="*/ 872197 h 1055077"/>
              <a:gd name="connsiteX322" fmla="*/ 7174523 w 12210762"/>
              <a:gd name="connsiteY322" fmla="*/ 844062 h 1055077"/>
              <a:gd name="connsiteX323" fmla="*/ 7118252 w 12210762"/>
              <a:gd name="connsiteY323" fmla="*/ 829994 h 1055077"/>
              <a:gd name="connsiteX324" fmla="*/ 7033846 w 12210762"/>
              <a:gd name="connsiteY324" fmla="*/ 886265 h 1055077"/>
              <a:gd name="connsiteX325" fmla="*/ 6893169 w 12210762"/>
              <a:gd name="connsiteY325" fmla="*/ 815926 h 1055077"/>
              <a:gd name="connsiteX326" fmla="*/ 6822830 w 12210762"/>
              <a:gd name="connsiteY326" fmla="*/ 731520 h 1055077"/>
              <a:gd name="connsiteX327" fmla="*/ 6724356 w 12210762"/>
              <a:gd name="connsiteY327" fmla="*/ 844062 h 1055077"/>
              <a:gd name="connsiteX328" fmla="*/ 6710289 w 12210762"/>
              <a:gd name="connsiteY328" fmla="*/ 900333 h 1055077"/>
              <a:gd name="connsiteX329" fmla="*/ 6569612 w 12210762"/>
              <a:gd name="connsiteY329" fmla="*/ 604911 h 1055077"/>
              <a:gd name="connsiteX330" fmla="*/ 6485206 w 12210762"/>
              <a:gd name="connsiteY330" fmla="*/ 745588 h 1055077"/>
              <a:gd name="connsiteX331" fmla="*/ 6330461 w 12210762"/>
              <a:gd name="connsiteY331" fmla="*/ 604911 h 1055077"/>
              <a:gd name="connsiteX332" fmla="*/ 6246055 w 12210762"/>
              <a:gd name="connsiteY332" fmla="*/ 787791 h 1055077"/>
              <a:gd name="connsiteX333" fmla="*/ 6161649 w 12210762"/>
              <a:gd name="connsiteY333" fmla="*/ 703385 h 1055077"/>
              <a:gd name="connsiteX334" fmla="*/ 6147581 w 12210762"/>
              <a:gd name="connsiteY334" fmla="*/ 928468 h 1055077"/>
              <a:gd name="connsiteX335" fmla="*/ 6133513 w 12210762"/>
              <a:gd name="connsiteY335" fmla="*/ 970671 h 1055077"/>
              <a:gd name="connsiteX336" fmla="*/ 6006904 w 12210762"/>
              <a:gd name="connsiteY336" fmla="*/ 801859 h 1055077"/>
              <a:gd name="connsiteX337" fmla="*/ 5809956 w 12210762"/>
              <a:gd name="connsiteY337" fmla="*/ 590843 h 1055077"/>
              <a:gd name="connsiteX338" fmla="*/ 5711483 w 12210762"/>
              <a:gd name="connsiteY338" fmla="*/ 633046 h 1055077"/>
              <a:gd name="connsiteX339" fmla="*/ 5641144 w 12210762"/>
              <a:gd name="connsiteY339" fmla="*/ 590843 h 1055077"/>
              <a:gd name="connsiteX340" fmla="*/ 5598941 w 12210762"/>
              <a:gd name="connsiteY340" fmla="*/ 576776 h 1055077"/>
              <a:gd name="connsiteX341" fmla="*/ 5458264 w 12210762"/>
              <a:gd name="connsiteY341" fmla="*/ 675250 h 1055077"/>
              <a:gd name="connsiteX342" fmla="*/ 5233181 w 12210762"/>
              <a:gd name="connsiteY342" fmla="*/ 407963 h 1055077"/>
              <a:gd name="connsiteX343" fmla="*/ 5092504 w 12210762"/>
              <a:gd name="connsiteY343" fmla="*/ 759656 h 1055077"/>
              <a:gd name="connsiteX344" fmla="*/ 5064369 w 12210762"/>
              <a:gd name="connsiteY344" fmla="*/ 829994 h 1055077"/>
              <a:gd name="connsiteX345" fmla="*/ 4979963 w 12210762"/>
              <a:gd name="connsiteY345" fmla="*/ 717453 h 1055077"/>
              <a:gd name="connsiteX346" fmla="*/ 4923692 w 12210762"/>
              <a:gd name="connsiteY346" fmla="*/ 590843 h 1055077"/>
              <a:gd name="connsiteX347" fmla="*/ 4895556 w 12210762"/>
              <a:gd name="connsiteY347" fmla="*/ 633046 h 1055077"/>
              <a:gd name="connsiteX348" fmla="*/ 4867421 w 12210762"/>
              <a:gd name="connsiteY348" fmla="*/ 759656 h 1055077"/>
              <a:gd name="connsiteX349" fmla="*/ 4853353 w 12210762"/>
              <a:gd name="connsiteY349" fmla="*/ 801859 h 1055077"/>
              <a:gd name="connsiteX350" fmla="*/ 4783015 w 12210762"/>
              <a:gd name="connsiteY350" fmla="*/ 661182 h 1055077"/>
              <a:gd name="connsiteX351" fmla="*/ 4670473 w 12210762"/>
              <a:gd name="connsiteY351" fmla="*/ 492370 h 1055077"/>
              <a:gd name="connsiteX352" fmla="*/ 4586067 w 12210762"/>
              <a:gd name="connsiteY352" fmla="*/ 689317 h 1055077"/>
              <a:gd name="connsiteX353" fmla="*/ 4557932 w 12210762"/>
              <a:gd name="connsiteY353" fmla="*/ 717453 h 1055077"/>
              <a:gd name="connsiteX354" fmla="*/ 4459458 w 12210762"/>
              <a:gd name="connsiteY354" fmla="*/ 590843 h 1055077"/>
              <a:gd name="connsiteX355" fmla="*/ 4332849 w 12210762"/>
              <a:gd name="connsiteY355" fmla="*/ 801859 h 1055077"/>
              <a:gd name="connsiteX356" fmla="*/ 4290646 w 12210762"/>
              <a:gd name="connsiteY356" fmla="*/ 787791 h 1055077"/>
              <a:gd name="connsiteX357" fmla="*/ 4009292 w 12210762"/>
              <a:gd name="connsiteY357" fmla="*/ 365760 h 1055077"/>
              <a:gd name="connsiteX358" fmla="*/ 3953021 w 12210762"/>
              <a:gd name="connsiteY358" fmla="*/ 464234 h 1055077"/>
              <a:gd name="connsiteX359" fmla="*/ 3896750 w 12210762"/>
              <a:gd name="connsiteY359" fmla="*/ 548640 h 1055077"/>
              <a:gd name="connsiteX360" fmla="*/ 3854547 w 12210762"/>
              <a:gd name="connsiteY360" fmla="*/ 436099 h 1055077"/>
              <a:gd name="connsiteX361" fmla="*/ 3826412 w 12210762"/>
              <a:gd name="connsiteY361" fmla="*/ 393896 h 1055077"/>
              <a:gd name="connsiteX362" fmla="*/ 3784209 w 12210762"/>
              <a:gd name="connsiteY362" fmla="*/ 478302 h 1055077"/>
              <a:gd name="connsiteX363" fmla="*/ 3727938 w 12210762"/>
              <a:gd name="connsiteY363" fmla="*/ 633046 h 1055077"/>
              <a:gd name="connsiteX364" fmla="*/ 3657600 w 12210762"/>
              <a:gd name="connsiteY364" fmla="*/ 590843 h 1055077"/>
              <a:gd name="connsiteX365" fmla="*/ 3615396 w 12210762"/>
              <a:gd name="connsiteY365" fmla="*/ 520505 h 1055077"/>
              <a:gd name="connsiteX366" fmla="*/ 3545058 w 12210762"/>
              <a:gd name="connsiteY366" fmla="*/ 759656 h 1055077"/>
              <a:gd name="connsiteX367" fmla="*/ 3488787 w 12210762"/>
              <a:gd name="connsiteY367" fmla="*/ 872197 h 1055077"/>
              <a:gd name="connsiteX368" fmla="*/ 3418449 w 12210762"/>
              <a:gd name="connsiteY368" fmla="*/ 759656 h 1055077"/>
              <a:gd name="connsiteX369" fmla="*/ 3390313 w 12210762"/>
              <a:gd name="connsiteY369" fmla="*/ 661182 h 1055077"/>
              <a:gd name="connsiteX370" fmla="*/ 3362178 w 12210762"/>
              <a:gd name="connsiteY370" fmla="*/ 717453 h 1055077"/>
              <a:gd name="connsiteX371" fmla="*/ 3291840 w 12210762"/>
              <a:gd name="connsiteY371" fmla="*/ 928468 h 1055077"/>
              <a:gd name="connsiteX372" fmla="*/ 3024553 w 12210762"/>
              <a:gd name="connsiteY372" fmla="*/ 745588 h 1055077"/>
              <a:gd name="connsiteX373" fmla="*/ 2912012 w 12210762"/>
              <a:gd name="connsiteY373" fmla="*/ 647114 h 1055077"/>
              <a:gd name="connsiteX374" fmla="*/ 2813538 w 12210762"/>
              <a:gd name="connsiteY374" fmla="*/ 661182 h 1055077"/>
              <a:gd name="connsiteX375" fmla="*/ 2785403 w 12210762"/>
              <a:gd name="connsiteY375" fmla="*/ 773723 h 1055077"/>
              <a:gd name="connsiteX376" fmla="*/ 2700996 w 12210762"/>
              <a:gd name="connsiteY376" fmla="*/ 689317 h 1055077"/>
              <a:gd name="connsiteX377" fmla="*/ 2644726 w 12210762"/>
              <a:gd name="connsiteY377" fmla="*/ 534573 h 1055077"/>
              <a:gd name="connsiteX378" fmla="*/ 2616590 w 12210762"/>
              <a:gd name="connsiteY378" fmla="*/ 464234 h 1055077"/>
              <a:gd name="connsiteX379" fmla="*/ 2588455 w 12210762"/>
              <a:gd name="connsiteY379" fmla="*/ 562708 h 1055077"/>
              <a:gd name="connsiteX380" fmla="*/ 2546252 w 12210762"/>
              <a:gd name="connsiteY380" fmla="*/ 759656 h 1055077"/>
              <a:gd name="connsiteX381" fmla="*/ 2461846 w 12210762"/>
              <a:gd name="connsiteY381" fmla="*/ 675250 h 1055077"/>
              <a:gd name="connsiteX382" fmla="*/ 2405575 w 12210762"/>
              <a:gd name="connsiteY382" fmla="*/ 576776 h 1055077"/>
              <a:gd name="connsiteX383" fmla="*/ 2377440 w 12210762"/>
              <a:gd name="connsiteY383" fmla="*/ 647114 h 1055077"/>
              <a:gd name="connsiteX384" fmla="*/ 2321169 w 12210762"/>
              <a:gd name="connsiteY384" fmla="*/ 759656 h 1055077"/>
              <a:gd name="connsiteX385" fmla="*/ 2293033 w 12210762"/>
              <a:gd name="connsiteY385" fmla="*/ 801859 h 1055077"/>
              <a:gd name="connsiteX386" fmla="*/ 2250830 w 12210762"/>
              <a:gd name="connsiteY386" fmla="*/ 815926 h 1055077"/>
              <a:gd name="connsiteX387" fmla="*/ 2180492 w 12210762"/>
              <a:gd name="connsiteY387" fmla="*/ 689317 h 1055077"/>
              <a:gd name="connsiteX388" fmla="*/ 2124221 w 12210762"/>
              <a:gd name="connsiteY388" fmla="*/ 534573 h 1055077"/>
              <a:gd name="connsiteX389" fmla="*/ 2053883 w 12210762"/>
              <a:gd name="connsiteY389" fmla="*/ 731520 h 1055077"/>
              <a:gd name="connsiteX390" fmla="*/ 2039815 w 12210762"/>
              <a:gd name="connsiteY390" fmla="*/ 787791 h 1055077"/>
              <a:gd name="connsiteX391" fmla="*/ 1913206 w 12210762"/>
              <a:gd name="connsiteY391" fmla="*/ 647114 h 1055077"/>
              <a:gd name="connsiteX392" fmla="*/ 1842867 w 12210762"/>
              <a:gd name="connsiteY392" fmla="*/ 506437 h 1055077"/>
              <a:gd name="connsiteX393" fmla="*/ 1814732 w 12210762"/>
              <a:gd name="connsiteY393" fmla="*/ 604911 h 1055077"/>
              <a:gd name="connsiteX394" fmla="*/ 1744393 w 12210762"/>
              <a:gd name="connsiteY394" fmla="*/ 801859 h 1055077"/>
              <a:gd name="connsiteX395" fmla="*/ 1702190 w 12210762"/>
              <a:gd name="connsiteY395" fmla="*/ 745588 h 1055077"/>
              <a:gd name="connsiteX396" fmla="*/ 1659987 w 12210762"/>
              <a:gd name="connsiteY396" fmla="*/ 675250 h 1055077"/>
              <a:gd name="connsiteX397" fmla="*/ 1645920 w 12210762"/>
              <a:gd name="connsiteY397" fmla="*/ 731520 h 1055077"/>
              <a:gd name="connsiteX398" fmla="*/ 1631852 w 12210762"/>
              <a:gd name="connsiteY398" fmla="*/ 815926 h 1055077"/>
              <a:gd name="connsiteX399" fmla="*/ 1575581 w 12210762"/>
              <a:gd name="connsiteY399" fmla="*/ 717453 h 1055077"/>
              <a:gd name="connsiteX400" fmla="*/ 1519310 w 12210762"/>
              <a:gd name="connsiteY400" fmla="*/ 604911 h 1055077"/>
              <a:gd name="connsiteX401" fmla="*/ 1420836 w 12210762"/>
              <a:gd name="connsiteY401" fmla="*/ 717453 h 1055077"/>
              <a:gd name="connsiteX402" fmla="*/ 1378633 w 12210762"/>
              <a:gd name="connsiteY402" fmla="*/ 759656 h 1055077"/>
              <a:gd name="connsiteX403" fmla="*/ 1336430 w 12210762"/>
              <a:gd name="connsiteY403" fmla="*/ 745588 h 1055077"/>
              <a:gd name="connsiteX404" fmla="*/ 1167618 w 12210762"/>
              <a:gd name="connsiteY404" fmla="*/ 351693 h 1055077"/>
              <a:gd name="connsiteX405" fmla="*/ 1083212 w 12210762"/>
              <a:gd name="connsiteY405" fmla="*/ 604911 h 1055077"/>
              <a:gd name="connsiteX406" fmla="*/ 1055076 w 12210762"/>
              <a:gd name="connsiteY406" fmla="*/ 647114 h 1055077"/>
              <a:gd name="connsiteX407" fmla="*/ 1041009 w 12210762"/>
              <a:gd name="connsiteY407" fmla="*/ 604911 h 1055077"/>
              <a:gd name="connsiteX408" fmla="*/ 928467 w 12210762"/>
              <a:gd name="connsiteY408" fmla="*/ 689317 h 1055077"/>
              <a:gd name="connsiteX409" fmla="*/ 900332 w 12210762"/>
              <a:gd name="connsiteY409" fmla="*/ 590843 h 1055077"/>
              <a:gd name="connsiteX410" fmla="*/ 872196 w 12210762"/>
              <a:gd name="connsiteY410" fmla="*/ 745588 h 1055077"/>
              <a:gd name="connsiteX411" fmla="*/ 787790 w 12210762"/>
              <a:gd name="connsiteY411" fmla="*/ 675250 h 1055077"/>
              <a:gd name="connsiteX412" fmla="*/ 717452 w 12210762"/>
              <a:gd name="connsiteY412" fmla="*/ 422031 h 1055077"/>
              <a:gd name="connsiteX413" fmla="*/ 436098 w 12210762"/>
              <a:gd name="connsiteY413" fmla="*/ 731520 h 1055077"/>
              <a:gd name="connsiteX414" fmla="*/ 379827 w 12210762"/>
              <a:gd name="connsiteY414" fmla="*/ 900333 h 1055077"/>
              <a:gd name="connsiteX415" fmla="*/ 337624 w 12210762"/>
              <a:gd name="connsiteY415" fmla="*/ 984739 h 1055077"/>
              <a:gd name="connsiteX416" fmla="*/ 168812 w 12210762"/>
              <a:gd name="connsiteY416" fmla="*/ 478302 h 1055077"/>
              <a:gd name="connsiteX417" fmla="*/ 140676 w 12210762"/>
              <a:gd name="connsiteY417" fmla="*/ 562708 h 1055077"/>
              <a:gd name="connsiteX418" fmla="*/ 98473 w 12210762"/>
              <a:gd name="connsiteY418" fmla="*/ 689317 h 105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</a:cxnLst>
            <a:rect l="l" t="t" r="r" b="b"/>
            <a:pathLst>
              <a:path w="12210762" h="1055077">
                <a:moveTo>
                  <a:pt x="42203" y="984739"/>
                </a:moveTo>
                <a:cubicBezTo>
                  <a:pt x="37514" y="956604"/>
                  <a:pt x="31673" y="928636"/>
                  <a:pt x="28135" y="900333"/>
                </a:cubicBezTo>
                <a:cubicBezTo>
                  <a:pt x="17601" y="816063"/>
                  <a:pt x="0" y="647114"/>
                  <a:pt x="0" y="647114"/>
                </a:cubicBezTo>
                <a:cubicBezTo>
                  <a:pt x="4689" y="482991"/>
                  <a:pt x="1145" y="318426"/>
                  <a:pt x="14067" y="154745"/>
                </a:cubicBezTo>
                <a:cubicBezTo>
                  <a:pt x="15398" y="137890"/>
                  <a:pt x="34642" y="127664"/>
                  <a:pt x="42203" y="112542"/>
                </a:cubicBezTo>
                <a:cubicBezTo>
                  <a:pt x="48835" y="99279"/>
                  <a:pt x="48641" y="83054"/>
                  <a:pt x="56270" y="70339"/>
                </a:cubicBezTo>
                <a:cubicBezTo>
                  <a:pt x="63094" y="58966"/>
                  <a:pt x="76120" y="52560"/>
                  <a:pt x="84406" y="42203"/>
                </a:cubicBezTo>
                <a:cubicBezTo>
                  <a:pt x="94968" y="29001"/>
                  <a:pt x="103163" y="14068"/>
                  <a:pt x="112541" y="0"/>
                </a:cubicBezTo>
                <a:cubicBezTo>
                  <a:pt x="84707" y="250498"/>
                  <a:pt x="89240" y="154945"/>
                  <a:pt x="112541" y="562708"/>
                </a:cubicBezTo>
                <a:cubicBezTo>
                  <a:pt x="113759" y="584023"/>
                  <a:pt x="133109" y="638480"/>
                  <a:pt x="140676" y="661182"/>
                </a:cubicBezTo>
                <a:cubicBezTo>
                  <a:pt x="154744" y="651803"/>
                  <a:pt x="170924" y="645002"/>
                  <a:pt x="182880" y="633046"/>
                </a:cubicBezTo>
                <a:cubicBezTo>
                  <a:pt x="194835" y="621091"/>
                  <a:pt x="201188" y="604601"/>
                  <a:pt x="211015" y="590843"/>
                </a:cubicBezTo>
                <a:cubicBezTo>
                  <a:pt x="224643" y="571764"/>
                  <a:pt x="241832" y="555068"/>
                  <a:pt x="253218" y="534573"/>
                </a:cubicBezTo>
                <a:cubicBezTo>
                  <a:pt x="315207" y="422992"/>
                  <a:pt x="248303" y="497283"/>
                  <a:pt x="309489" y="436099"/>
                </a:cubicBezTo>
                <a:cubicBezTo>
                  <a:pt x="318867" y="417342"/>
                  <a:pt x="326510" y="397611"/>
                  <a:pt x="337624" y="379828"/>
                </a:cubicBezTo>
                <a:cubicBezTo>
                  <a:pt x="365492" y="335238"/>
                  <a:pt x="375858" y="327526"/>
                  <a:pt x="407963" y="295422"/>
                </a:cubicBezTo>
                <a:cubicBezTo>
                  <a:pt x="417341" y="276665"/>
                  <a:pt x="416627" y="246940"/>
                  <a:pt x="436098" y="239151"/>
                </a:cubicBezTo>
                <a:cubicBezTo>
                  <a:pt x="451796" y="232872"/>
                  <a:pt x="476066" y="250527"/>
                  <a:pt x="478301" y="267286"/>
                </a:cubicBezTo>
                <a:cubicBezTo>
                  <a:pt x="495665" y="397516"/>
                  <a:pt x="482029" y="530207"/>
                  <a:pt x="492369" y="661182"/>
                </a:cubicBezTo>
                <a:cubicBezTo>
                  <a:pt x="496133" y="708855"/>
                  <a:pt x="505381" y="756492"/>
                  <a:pt x="520504" y="801859"/>
                </a:cubicBezTo>
                <a:lnTo>
                  <a:pt x="548640" y="886265"/>
                </a:lnTo>
                <a:cubicBezTo>
                  <a:pt x="572086" y="876887"/>
                  <a:pt x="596809" y="870222"/>
                  <a:pt x="618978" y="858130"/>
                </a:cubicBezTo>
                <a:cubicBezTo>
                  <a:pt x="773229" y="773993"/>
                  <a:pt x="656406" y="833814"/>
                  <a:pt x="731520" y="773723"/>
                </a:cubicBezTo>
                <a:cubicBezTo>
                  <a:pt x="744722" y="763161"/>
                  <a:pt x="759655" y="754966"/>
                  <a:pt x="773723" y="745588"/>
                </a:cubicBezTo>
                <a:cubicBezTo>
                  <a:pt x="787791" y="726831"/>
                  <a:pt x="800667" y="707119"/>
                  <a:pt x="815926" y="689317"/>
                </a:cubicBezTo>
                <a:cubicBezTo>
                  <a:pt x="828873" y="674212"/>
                  <a:pt x="847094" y="663667"/>
                  <a:pt x="858129" y="647114"/>
                </a:cubicBezTo>
                <a:cubicBezTo>
                  <a:pt x="866354" y="634776"/>
                  <a:pt x="863577" y="616978"/>
                  <a:pt x="872196" y="604911"/>
                </a:cubicBezTo>
                <a:cubicBezTo>
                  <a:pt x="887614" y="583326"/>
                  <a:pt x="928467" y="548640"/>
                  <a:pt x="928467" y="548640"/>
                </a:cubicBezTo>
                <a:cubicBezTo>
                  <a:pt x="961950" y="448194"/>
                  <a:pt x="940152" y="439558"/>
                  <a:pt x="984738" y="506437"/>
                </a:cubicBezTo>
                <a:cubicBezTo>
                  <a:pt x="989427" y="525194"/>
                  <a:pt x="995347" y="543686"/>
                  <a:pt x="998806" y="562708"/>
                </a:cubicBezTo>
                <a:cubicBezTo>
                  <a:pt x="1004737" y="595331"/>
                  <a:pt x="1003345" y="629422"/>
                  <a:pt x="1012873" y="661182"/>
                </a:cubicBezTo>
                <a:cubicBezTo>
                  <a:pt x="1017731" y="677376"/>
                  <a:pt x="1031630" y="689317"/>
                  <a:pt x="1041009" y="703385"/>
                </a:cubicBezTo>
                <a:cubicBezTo>
                  <a:pt x="1048648" y="733941"/>
                  <a:pt x="1064290" y="807288"/>
                  <a:pt x="1083212" y="829994"/>
                </a:cubicBezTo>
                <a:cubicBezTo>
                  <a:pt x="1092705" y="841386"/>
                  <a:pt x="1111347" y="839373"/>
                  <a:pt x="1125415" y="844062"/>
                </a:cubicBezTo>
                <a:cubicBezTo>
                  <a:pt x="1139483" y="839373"/>
                  <a:pt x="1156039" y="839257"/>
                  <a:pt x="1167618" y="829994"/>
                </a:cubicBezTo>
                <a:cubicBezTo>
                  <a:pt x="1180820" y="819432"/>
                  <a:pt x="1185191" y="800993"/>
                  <a:pt x="1195753" y="787791"/>
                </a:cubicBezTo>
                <a:cubicBezTo>
                  <a:pt x="1204039" y="777434"/>
                  <a:pt x="1214510" y="769034"/>
                  <a:pt x="1223889" y="759656"/>
                </a:cubicBezTo>
                <a:cubicBezTo>
                  <a:pt x="1228578" y="745588"/>
                  <a:pt x="1229059" y="729316"/>
                  <a:pt x="1237956" y="717453"/>
                </a:cubicBezTo>
                <a:cubicBezTo>
                  <a:pt x="1279103" y="662590"/>
                  <a:pt x="1301686" y="651520"/>
                  <a:pt x="1350498" y="618979"/>
                </a:cubicBezTo>
                <a:cubicBezTo>
                  <a:pt x="1355187" y="604911"/>
                  <a:pt x="1359359" y="590661"/>
                  <a:pt x="1364566" y="576776"/>
                </a:cubicBezTo>
                <a:cubicBezTo>
                  <a:pt x="1373433" y="553131"/>
                  <a:pt x="1387023" y="531043"/>
                  <a:pt x="1392701" y="506437"/>
                </a:cubicBezTo>
                <a:cubicBezTo>
                  <a:pt x="1401202" y="469600"/>
                  <a:pt x="1400554" y="431187"/>
                  <a:pt x="1406769" y="393896"/>
                </a:cubicBezTo>
                <a:cubicBezTo>
                  <a:pt x="1412658" y="358561"/>
                  <a:pt x="1423752" y="328877"/>
                  <a:pt x="1434904" y="295422"/>
                </a:cubicBezTo>
                <a:cubicBezTo>
                  <a:pt x="1448972" y="304800"/>
                  <a:pt x="1466283" y="310569"/>
                  <a:pt x="1477107" y="323557"/>
                </a:cubicBezTo>
                <a:cubicBezTo>
                  <a:pt x="1490532" y="339667"/>
                  <a:pt x="1494838" y="361620"/>
                  <a:pt x="1505243" y="379828"/>
                </a:cubicBezTo>
                <a:cubicBezTo>
                  <a:pt x="1513631" y="394508"/>
                  <a:pt x="1525817" y="406909"/>
                  <a:pt x="1533378" y="422031"/>
                </a:cubicBezTo>
                <a:cubicBezTo>
                  <a:pt x="1540010" y="435294"/>
                  <a:pt x="1540814" y="450971"/>
                  <a:pt x="1547446" y="464234"/>
                </a:cubicBezTo>
                <a:cubicBezTo>
                  <a:pt x="1555007" y="479356"/>
                  <a:pt x="1568020" y="491315"/>
                  <a:pt x="1575581" y="506437"/>
                </a:cubicBezTo>
                <a:cubicBezTo>
                  <a:pt x="1582213" y="519700"/>
                  <a:pt x="1583017" y="535377"/>
                  <a:pt x="1589649" y="548640"/>
                </a:cubicBezTo>
                <a:cubicBezTo>
                  <a:pt x="1597210" y="563762"/>
                  <a:pt x="1610223" y="575721"/>
                  <a:pt x="1617784" y="590843"/>
                </a:cubicBezTo>
                <a:cubicBezTo>
                  <a:pt x="1624416" y="604106"/>
                  <a:pt x="1624651" y="620083"/>
                  <a:pt x="1631852" y="633046"/>
                </a:cubicBezTo>
                <a:cubicBezTo>
                  <a:pt x="1648274" y="662605"/>
                  <a:pt x="1669366" y="689317"/>
                  <a:pt x="1688123" y="717453"/>
                </a:cubicBezTo>
                <a:cubicBezTo>
                  <a:pt x="1697501" y="731521"/>
                  <a:pt x="1701136" y="752095"/>
                  <a:pt x="1716258" y="759656"/>
                </a:cubicBezTo>
                <a:lnTo>
                  <a:pt x="1772529" y="787791"/>
                </a:lnTo>
                <a:cubicBezTo>
                  <a:pt x="1794523" y="721807"/>
                  <a:pt x="1805895" y="699325"/>
                  <a:pt x="1814732" y="633046"/>
                </a:cubicBezTo>
                <a:cubicBezTo>
                  <a:pt x="1820960" y="586334"/>
                  <a:pt x="1822135" y="539022"/>
                  <a:pt x="1828800" y="492370"/>
                </a:cubicBezTo>
                <a:cubicBezTo>
                  <a:pt x="1833217" y="461451"/>
                  <a:pt x="1846912" y="423963"/>
                  <a:pt x="1856935" y="393896"/>
                </a:cubicBezTo>
                <a:cubicBezTo>
                  <a:pt x="1861624" y="347004"/>
                  <a:pt x="1864775" y="299932"/>
                  <a:pt x="1871003" y="253219"/>
                </a:cubicBezTo>
                <a:cubicBezTo>
                  <a:pt x="1874163" y="229518"/>
                  <a:pt x="1866399" y="197817"/>
                  <a:pt x="1885070" y="182880"/>
                </a:cubicBezTo>
                <a:cubicBezTo>
                  <a:pt x="1900167" y="170802"/>
                  <a:pt x="1922584" y="192259"/>
                  <a:pt x="1941341" y="196948"/>
                </a:cubicBezTo>
                <a:cubicBezTo>
                  <a:pt x="1950719" y="220394"/>
                  <a:pt x="1956947" y="245361"/>
                  <a:pt x="1969476" y="267286"/>
                </a:cubicBezTo>
                <a:cubicBezTo>
                  <a:pt x="1976057" y="278802"/>
                  <a:pt x="1990788" y="284049"/>
                  <a:pt x="1997612" y="295422"/>
                </a:cubicBezTo>
                <a:cubicBezTo>
                  <a:pt x="2005241" y="308137"/>
                  <a:pt x="2004479" y="324662"/>
                  <a:pt x="2011680" y="337625"/>
                </a:cubicBezTo>
                <a:cubicBezTo>
                  <a:pt x="2028102" y="367184"/>
                  <a:pt x="2057257" y="389952"/>
                  <a:pt x="2067950" y="422031"/>
                </a:cubicBezTo>
                <a:cubicBezTo>
                  <a:pt x="2103500" y="528680"/>
                  <a:pt x="2078292" y="482711"/>
                  <a:pt x="2138289" y="562708"/>
                </a:cubicBezTo>
                <a:cubicBezTo>
                  <a:pt x="2172983" y="701492"/>
                  <a:pt x="2126741" y="557531"/>
                  <a:pt x="2180492" y="647114"/>
                </a:cubicBezTo>
                <a:cubicBezTo>
                  <a:pt x="2188121" y="659829"/>
                  <a:pt x="2188719" y="675687"/>
                  <a:pt x="2194560" y="689317"/>
                </a:cubicBezTo>
                <a:cubicBezTo>
                  <a:pt x="2202821" y="708592"/>
                  <a:pt x="2214434" y="726313"/>
                  <a:pt x="2222695" y="745588"/>
                </a:cubicBezTo>
                <a:cubicBezTo>
                  <a:pt x="2228536" y="759218"/>
                  <a:pt x="2225184" y="778528"/>
                  <a:pt x="2236763" y="787791"/>
                </a:cubicBezTo>
                <a:cubicBezTo>
                  <a:pt x="2251860" y="799869"/>
                  <a:pt x="2274276" y="797170"/>
                  <a:pt x="2293033" y="801859"/>
                </a:cubicBezTo>
                <a:cubicBezTo>
                  <a:pt x="2302412" y="773724"/>
                  <a:pt x="2313976" y="746225"/>
                  <a:pt x="2321169" y="717453"/>
                </a:cubicBezTo>
                <a:cubicBezTo>
                  <a:pt x="2328087" y="689781"/>
                  <a:pt x="2327731" y="660565"/>
                  <a:pt x="2335236" y="633046"/>
                </a:cubicBezTo>
                <a:cubicBezTo>
                  <a:pt x="2341880" y="608684"/>
                  <a:pt x="2355386" y="586664"/>
                  <a:pt x="2363372" y="562708"/>
                </a:cubicBezTo>
                <a:cubicBezTo>
                  <a:pt x="2393654" y="471865"/>
                  <a:pt x="2356123" y="538413"/>
                  <a:pt x="2405575" y="464234"/>
                </a:cubicBezTo>
                <a:cubicBezTo>
                  <a:pt x="2424332" y="478302"/>
                  <a:pt x="2446836" y="488425"/>
                  <a:pt x="2461846" y="506437"/>
                </a:cubicBezTo>
                <a:cubicBezTo>
                  <a:pt x="2471339" y="517829"/>
                  <a:pt x="2468556" y="535765"/>
                  <a:pt x="2475913" y="548640"/>
                </a:cubicBezTo>
                <a:cubicBezTo>
                  <a:pt x="2487545" y="568997"/>
                  <a:pt x="2504048" y="586154"/>
                  <a:pt x="2518116" y="604911"/>
                </a:cubicBezTo>
                <a:cubicBezTo>
                  <a:pt x="2563404" y="740773"/>
                  <a:pt x="2490778" y="529532"/>
                  <a:pt x="2560320" y="703385"/>
                </a:cubicBezTo>
                <a:cubicBezTo>
                  <a:pt x="2602934" y="809919"/>
                  <a:pt x="2558573" y="767870"/>
                  <a:pt x="2630658" y="815926"/>
                </a:cubicBezTo>
                <a:cubicBezTo>
                  <a:pt x="2635347" y="801858"/>
                  <a:pt x="2638094" y="786986"/>
                  <a:pt x="2644726" y="773723"/>
                </a:cubicBezTo>
                <a:cubicBezTo>
                  <a:pt x="2655013" y="753149"/>
                  <a:pt x="2705502" y="687999"/>
                  <a:pt x="2715064" y="675250"/>
                </a:cubicBezTo>
                <a:cubicBezTo>
                  <a:pt x="2729132" y="633047"/>
                  <a:pt x="2737372" y="588429"/>
                  <a:pt x="2757267" y="548640"/>
                </a:cubicBezTo>
                <a:cubicBezTo>
                  <a:pt x="2766646" y="529883"/>
                  <a:pt x="2777615" y="511841"/>
                  <a:pt x="2785403" y="492370"/>
                </a:cubicBezTo>
                <a:cubicBezTo>
                  <a:pt x="2796418" y="464834"/>
                  <a:pt x="2804160" y="436099"/>
                  <a:pt x="2813538" y="407963"/>
                </a:cubicBezTo>
                <a:cubicBezTo>
                  <a:pt x="2818227" y="393895"/>
                  <a:pt x="2820974" y="379023"/>
                  <a:pt x="2827606" y="365760"/>
                </a:cubicBezTo>
                <a:cubicBezTo>
                  <a:pt x="2836984" y="347003"/>
                  <a:pt x="2848378" y="329125"/>
                  <a:pt x="2855741" y="309490"/>
                </a:cubicBezTo>
                <a:cubicBezTo>
                  <a:pt x="2886853" y="226524"/>
                  <a:pt x="2846652" y="276377"/>
                  <a:pt x="2897944" y="225083"/>
                </a:cubicBezTo>
                <a:cubicBezTo>
                  <a:pt x="2907323" y="234462"/>
                  <a:pt x="2918723" y="242183"/>
                  <a:pt x="2926080" y="253219"/>
                </a:cubicBezTo>
                <a:cubicBezTo>
                  <a:pt x="2953678" y="294617"/>
                  <a:pt x="2967099" y="348143"/>
                  <a:pt x="2982350" y="393896"/>
                </a:cubicBezTo>
                <a:cubicBezTo>
                  <a:pt x="2987039" y="407964"/>
                  <a:pt x="2993510" y="421558"/>
                  <a:pt x="2996418" y="436099"/>
                </a:cubicBezTo>
                <a:cubicBezTo>
                  <a:pt x="3001107" y="459545"/>
                  <a:pt x="3004195" y="483369"/>
                  <a:pt x="3010486" y="506437"/>
                </a:cubicBezTo>
                <a:cubicBezTo>
                  <a:pt x="3018289" y="535049"/>
                  <a:pt x="3038621" y="590843"/>
                  <a:pt x="3038621" y="590843"/>
                </a:cubicBezTo>
                <a:cubicBezTo>
                  <a:pt x="3043310" y="618979"/>
                  <a:pt x="3044493" y="647929"/>
                  <a:pt x="3052689" y="675250"/>
                </a:cubicBezTo>
                <a:cubicBezTo>
                  <a:pt x="3058715" y="695336"/>
                  <a:pt x="3073461" y="711885"/>
                  <a:pt x="3080824" y="731520"/>
                </a:cubicBezTo>
                <a:cubicBezTo>
                  <a:pt x="3087613" y="749623"/>
                  <a:pt x="3089336" y="769272"/>
                  <a:pt x="3094892" y="787791"/>
                </a:cubicBezTo>
                <a:cubicBezTo>
                  <a:pt x="3103414" y="816197"/>
                  <a:pt x="3115834" y="843425"/>
                  <a:pt x="3123027" y="872197"/>
                </a:cubicBezTo>
                <a:cubicBezTo>
                  <a:pt x="3172540" y="1070249"/>
                  <a:pt x="3110915" y="878066"/>
                  <a:pt x="3151163" y="998806"/>
                </a:cubicBezTo>
                <a:cubicBezTo>
                  <a:pt x="3160541" y="980049"/>
                  <a:pt x="3173272" y="962622"/>
                  <a:pt x="3179298" y="942536"/>
                </a:cubicBezTo>
                <a:cubicBezTo>
                  <a:pt x="3214116" y="826477"/>
                  <a:pt x="3164563" y="886934"/>
                  <a:pt x="3221501" y="829994"/>
                </a:cubicBezTo>
                <a:cubicBezTo>
                  <a:pt x="3226190" y="815926"/>
                  <a:pt x="3231973" y="802177"/>
                  <a:pt x="3235569" y="787791"/>
                </a:cubicBezTo>
                <a:cubicBezTo>
                  <a:pt x="3241368" y="764595"/>
                  <a:pt x="3241241" y="739841"/>
                  <a:pt x="3249636" y="717453"/>
                </a:cubicBezTo>
                <a:cubicBezTo>
                  <a:pt x="3255573" y="701622"/>
                  <a:pt x="3268393" y="689318"/>
                  <a:pt x="3277772" y="675250"/>
                </a:cubicBezTo>
                <a:cubicBezTo>
                  <a:pt x="3282461" y="656493"/>
                  <a:pt x="3273498" y="625093"/>
                  <a:pt x="3291840" y="618979"/>
                </a:cubicBezTo>
                <a:cubicBezTo>
                  <a:pt x="3307880" y="613632"/>
                  <a:pt x="3312414" y="646060"/>
                  <a:pt x="3319975" y="661182"/>
                </a:cubicBezTo>
                <a:cubicBezTo>
                  <a:pt x="3326607" y="674445"/>
                  <a:pt x="3328202" y="689755"/>
                  <a:pt x="3334043" y="703385"/>
                </a:cubicBezTo>
                <a:cubicBezTo>
                  <a:pt x="3342304" y="722660"/>
                  <a:pt x="3353917" y="740381"/>
                  <a:pt x="3362178" y="759656"/>
                </a:cubicBezTo>
                <a:cubicBezTo>
                  <a:pt x="3397123" y="841194"/>
                  <a:pt x="3350314" y="762960"/>
                  <a:pt x="3404381" y="844062"/>
                </a:cubicBezTo>
                <a:cubicBezTo>
                  <a:pt x="3409070" y="862819"/>
                  <a:pt x="3406371" y="885236"/>
                  <a:pt x="3418449" y="900333"/>
                </a:cubicBezTo>
                <a:cubicBezTo>
                  <a:pt x="3427712" y="911912"/>
                  <a:pt x="3450167" y="924885"/>
                  <a:pt x="3460652" y="914400"/>
                </a:cubicBezTo>
                <a:cubicBezTo>
                  <a:pt x="3477559" y="897493"/>
                  <a:pt x="3468429" y="867130"/>
                  <a:pt x="3474720" y="844062"/>
                </a:cubicBezTo>
                <a:cubicBezTo>
                  <a:pt x="3482523" y="815450"/>
                  <a:pt x="3495662" y="788428"/>
                  <a:pt x="3502855" y="759656"/>
                </a:cubicBezTo>
                <a:cubicBezTo>
                  <a:pt x="3520520" y="688999"/>
                  <a:pt x="3510809" y="721727"/>
                  <a:pt x="3530990" y="661182"/>
                </a:cubicBezTo>
                <a:cubicBezTo>
                  <a:pt x="3549747" y="665871"/>
                  <a:pt x="3571174" y="664525"/>
                  <a:pt x="3587261" y="675250"/>
                </a:cubicBezTo>
                <a:cubicBezTo>
                  <a:pt x="3602172" y="685191"/>
                  <a:pt x="3638665" y="763990"/>
                  <a:pt x="3643532" y="773723"/>
                </a:cubicBezTo>
                <a:cubicBezTo>
                  <a:pt x="3648221" y="750277"/>
                  <a:pt x="3651309" y="726453"/>
                  <a:pt x="3657600" y="703385"/>
                </a:cubicBezTo>
                <a:cubicBezTo>
                  <a:pt x="3665403" y="674773"/>
                  <a:pt x="3680859" y="648233"/>
                  <a:pt x="3685735" y="618979"/>
                </a:cubicBezTo>
                <a:cubicBezTo>
                  <a:pt x="3703734" y="510988"/>
                  <a:pt x="3694209" y="562543"/>
                  <a:pt x="3713870" y="464234"/>
                </a:cubicBezTo>
                <a:cubicBezTo>
                  <a:pt x="3732627" y="473613"/>
                  <a:pt x="3754219" y="478722"/>
                  <a:pt x="3770141" y="492370"/>
                </a:cubicBezTo>
                <a:cubicBezTo>
                  <a:pt x="3787943" y="507628"/>
                  <a:pt x="3797334" y="530628"/>
                  <a:pt x="3812344" y="548640"/>
                </a:cubicBezTo>
                <a:cubicBezTo>
                  <a:pt x="3845056" y="587894"/>
                  <a:pt x="3842529" y="566807"/>
                  <a:pt x="3868615" y="618979"/>
                </a:cubicBezTo>
                <a:cubicBezTo>
                  <a:pt x="3875247" y="632242"/>
                  <a:pt x="3875326" y="648307"/>
                  <a:pt x="3882683" y="661182"/>
                </a:cubicBezTo>
                <a:cubicBezTo>
                  <a:pt x="3894316" y="681539"/>
                  <a:pt x="3912460" y="697571"/>
                  <a:pt x="3924886" y="717453"/>
                </a:cubicBezTo>
                <a:cubicBezTo>
                  <a:pt x="3936000" y="735236"/>
                  <a:pt x="3942617" y="755515"/>
                  <a:pt x="3953021" y="773723"/>
                </a:cubicBezTo>
                <a:cubicBezTo>
                  <a:pt x="3961409" y="788403"/>
                  <a:pt x="3971778" y="801858"/>
                  <a:pt x="3981156" y="815926"/>
                </a:cubicBezTo>
                <a:cubicBezTo>
                  <a:pt x="3990535" y="801858"/>
                  <a:pt x="4002632" y="789263"/>
                  <a:pt x="4009292" y="773723"/>
                </a:cubicBezTo>
                <a:cubicBezTo>
                  <a:pt x="4016908" y="755952"/>
                  <a:pt x="4017804" y="735972"/>
                  <a:pt x="4023360" y="717453"/>
                </a:cubicBezTo>
                <a:cubicBezTo>
                  <a:pt x="4031882" y="689046"/>
                  <a:pt x="4040481" y="660582"/>
                  <a:pt x="4051495" y="633046"/>
                </a:cubicBezTo>
                <a:cubicBezTo>
                  <a:pt x="4060873" y="609600"/>
                  <a:pt x="4072374" y="586895"/>
                  <a:pt x="4079630" y="562708"/>
                </a:cubicBezTo>
                <a:cubicBezTo>
                  <a:pt x="4086501" y="539806"/>
                  <a:pt x="4087899" y="515566"/>
                  <a:pt x="4093698" y="492370"/>
                </a:cubicBezTo>
                <a:cubicBezTo>
                  <a:pt x="4097295" y="477984"/>
                  <a:pt x="4103692" y="464424"/>
                  <a:pt x="4107766" y="450166"/>
                </a:cubicBezTo>
                <a:cubicBezTo>
                  <a:pt x="4113077" y="431576"/>
                  <a:pt x="4113187" y="411189"/>
                  <a:pt x="4121833" y="393896"/>
                </a:cubicBezTo>
                <a:cubicBezTo>
                  <a:pt x="4127765" y="382033"/>
                  <a:pt x="4140590" y="375139"/>
                  <a:pt x="4149969" y="365760"/>
                </a:cubicBezTo>
                <a:cubicBezTo>
                  <a:pt x="4164037" y="370449"/>
                  <a:pt x="4181687" y="369343"/>
                  <a:pt x="4192172" y="379828"/>
                </a:cubicBezTo>
                <a:cubicBezTo>
                  <a:pt x="4258925" y="446581"/>
                  <a:pt x="4258366" y="499784"/>
                  <a:pt x="4276578" y="590843"/>
                </a:cubicBezTo>
                <a:cubicBezTo>
                  <a:pt x="4282172" y="618813"/>
                  <a:pt x="4285957" y="647114"/>
                  <a:pt x="4290646" y="675250"/>
                </a:cubicBezTo>
                <a:cubicBezTo>
                  <a:pt x="4300024" y="661182"/>
                  <a:pt x="4312844" y="648877"/>
                  <a:pt x="4318781" y="633046"/>
                </a:cubicBezTo>
                <a:cubicBezTo>
                  <a:pt x="4327176" y="610658"/>
                  <a:pt x="4327050" y="585904"/>
                  <a:pt x="4332849" y="562708"/>
                </a:cubicBezTo>
                <a:cubicBezTo>
                  <a:pt x="4336445" y="548322"/>
                  <a:pt x="4343320" y="534891"/>
                  <a:pt x="4346916" y="520505"/>
                </a:cubicBezTo>
                <a:cubicBezTo>
                  <a:pt x="4352585" y="497828"/>
                  <a:pt x="4360435" y="434274"/>
                  <a:pt x="4375052" y="407963"/>
                </a:cubicBezTo>
                <a:cubicBezTo>
                  <a:pt x="4391474" y="378404"/>
                  <a:pt x="4399244" y="334250"/>
                  <a:pt x="4431323" y="323557"/>
                </a:cubicBezTo>
                <a:lnTo>
                  <a:pt x="4473526" y="309490"/>
                </a:lnTo>
                <a:cubicBezTo>
                  <a:pt x="4528478" y="254536"/>
                  <a:pt x="4470819" y="303809"/>
                  <a:pt x="4543864" y="267286"/>
                </a:cubicBezTo>
                <a:cubicBezTo>
                  <a:pt x="4676744" y="200846"/>
                  <a:pt x="4561242" y="242736"/>
                  <a:pt x="4656406" y="211016"/>
                </a:cubicBezTo>
                <a:cubicBezTo>
                  <a:pt x="4661095" y="234462"/>
                  <a:pt x="4668769" y="257504"/>
                  <a:pt x="4670473" y="281354"/>
                </a:cubicBezTo>
                <a:cubicBezTo>
                  <a:pt x="4678164" y="389034"/>
                  <a:pt x="4648611" y="503111"/>
                  <a:pt x="4684541" y="604911"/>
                </a:cubicBezTo>
                <a:cubicBezTo>
                  <a:pt x="4696730" y="639447"/>
                  <a:pt x="4732395" y="549414"/>
                  <a:pt x="4754880" y="520505"/>
                </a:cubicBezTo>
                <a:cubicBezTo>
                  <a:pt x="4765260" y="507159"/>
                  <a:pt x="4774054" y="492639"/>
                  <a:pt x="4783015" y="478302"/>
                </a:cubicBezTo>
                <a:cubicBezTo>
                  <a:pt x="4797507" y="455115"/>
                  <a:pt x="4807424" y="428723"/>
                  <a:pt x="4825218" y="407963"/>
                </a:cubicBezTo>
                <a:cubicBezTo>
                  <a:pt x="4836221" y="395126"/>
                  <a:pt x="4853353" y="389206"/>
                  <a:pt x="4867421" y="379828"/>
                </a:cubicBezTo>
                <a:cubicBezTo>
                  <a:pt x="4890867" y="393896"/>
                  <a:pt x="4918426" y="402697"/>
                  <a:pt x="4937760" y="422031"/>
                </a:cubicBezTo>
                <a:cubicBezTo>
                  <a:pt x="4961670" y="445941"/>
                  <a:pt x="4994030" y="506437"/>
                  <a:pt x="4994030" y="506437"/>
                </a:cubicBezTo>
                <a:cubicBezTo>
                  <a:pt x="5008098" y="501748"/>
                  <a:pt x="5023723" y="484409"/>
                  <a:pt x="5036233" y="492370"/>
                </a:cubicBezTo>
                <a:cubicBezTo>
                  <a:pt x="5315777" y="670261"/>
                  <a:pt x="5247821" y="644987"/>
                  <a:pt x="5401993" y="829994"/>
                </a:cubicBezTo>
                <a:cubicBezTo>
                  <a:pt x="5414729" y="845278"/>
                  <a:pt x="5430128" y="858129"/>
                  <a:pt x="5444196" y="872197"/>
                </a:cubicBezTo>
                <a:cubicBezTo>
                  <a:pt x="5552858" y="799758"/>
                  <a:pt x="5500177" y="847070"/>
                  <a:pt x="5570806" y="604911"/>
                </a:cubicBezTo>
                <a:cubicBezTo>
                  <a:pt x="5610195" y="469861"/>
                  <a:pt x="5552048" y="539261"/>
                  <a:pt x="5613009" y="478302"/>
                </a:cubicBezTo>
                <a:cubicBezTo>
                  <a:pt x="5627077" y="482991"/>
                  <a:pt x="5644727" y="481885"/>
                  <a:pt x="5655212" y="492370"/>
                </a:cubicBezTo>
                <a:cubicBezTo>
                  <a:pt x="5665697" y="502855"/>
                  <a:pt x="5662648" y="521310"/>
                  <a:pt x="5669280" y="534573"/>
                </a:cubicBezTo>
                <a:cubicBezTo>
                  <a:pt x="5676841" y="549695"/>
                  <a:pt x="5689854" y="561654"/>
                  <a:pt x="5697415" y="576776"/>
                </a:cubicBezTo>
                <a:cubicBezTo>
                  <a:pt x="5704047" y="590039"/>
                  <a:pt x="5705642" y="605349"/>
                  <a:pt x="5711483" y="618979"/>
                </a:cubicBezTo>
                <a:cubicBezTo>
                  <a:pt x="5719744" y="638254"/>
                  <a:pt x="5730240" y="656493"/>
                  <a:pt x="5739618" y="675250"/>
                </a:cubicBezTo>
                <a:cubicBezTo>
                  <a:pt x="5744307" y="656493"/>
                  <a:pt x="5751936" y="638234"/>
                  <a:pt x="5753686" y="618979"/>
                </a:cubicBezTo>
                <a:cubicBezTo>
                  <a:pt x="5761339" y="534790"/>
                  <a:pt x="5729947" y="441372"/>
                  <a:pt x="5767753" y="365760"/>
                </a:cubicBezTo>
                <a:cubicBezTo>
                  <a:pt x="5782875" y="335515"/>
                  <a:pt x="5824024" y="403274"/>
                  <a:pt x="5852160" y="422031"/>
                </a:cubicBezTo>
                <a:cubicBezTo>
                  <a:pt x="5870917" y="450166"/>
                  <a:pt x="5892399" y="476664"/>
                  <a:pt x="5908430" y="506437"/>
                </a:cubicBezTo>
                <a:cubicBezTo>
                  <a:pt x="5966666" y="614590"/>
                  <a:pt x="5942824" y="659575"/>
                  <a:pt x="5964701" y="506437"/>
                </a:cubicBezTo>
                <a:cubicBezTo>
                  <a:pt x="5992836" y="511126"/>
                  <a:pt x="6022400" y="510490"/>
                  <a:pt x="6049107" y="520505"/>
                </a:cubicBezTo>
                <a:cubicBezTo>
                  <a:pt x="6087664" y="534964"/>
                  <a:pt x="6078764" y="575638"/>
                  <a:pt x="6091310" y="604911"/>
                </a:cubicBezTo>
                <a:cubicBezTo>
                  <a:pt x="6097970" y="620451"/>
                  <a:pt x="6110067" y="633046"/>
                  <a:pt x="6119446" y="647114"/>
                </a:cubicBezTo>
                <a:cubicBezTo>
                  <a:pt x="6133514" y="628357"/>
                  <a:pt x="6151164" y="611814"/>
                  <a:pt x="6161649" y="590843"/>
                </a:cubicBezTo>
                <a:cubicBezTo>
                  <a:pt x="6170295" y="573550"/>
                  <a:pt x="6168536" y="552524"/>
                  <a:pt x="6175716" y="534573"/>
                </a:cubicBezTo>
                <a:cubicBezTo>
                  <a:pt x="6187399" y="505366"/>
                  <a:pt x="6203852" y="478302"/>
                  <a:pt x="6217920" y="450166"/>
                </a:cubicBezTo>
                <a:cubicBezTo>
                  <a:pt x="6222609" y="407963"/>
                  <a:pt x="6209482" y="359565"/>
                  <a:pt x="6231987" y="323557"/>
                </a:cubicBezTo>
                <a:cubicBezTo>
                  <a:pt x="6242234" y="307162"/>
                  <a:pt x="6273405" y="325247"/>
                  <a:pt x="6288258" y="337625"/>
                </a:cubicBezTo>
                <a:cubicBezTo>
                  <a:pt x="6304368" y="351050"/>
                  <a:pt x="6306209" y="375564"/>
                  <a:pt x="6316393" y="393896"/>
                </a:cubicBezTo>
                <a:cubicBezTo>
                  <a:pt x="6344672" y="444799"/>
                  <a:pt x="6357418" y="462466"/>
                  <a:pt x="6386732" y="506437"/>
                </a:cubicBezTo>
                <a:cubicBezTo>
                  <a:pt x="6396110" y="478302"/>
                  <a:pt x="6404732" y="449903"/>
                  <a:pt x="6414867" y="422031"/>
                </a:cubicBezTo>
                <a:cubicBezTo>
                  <a:pt x="6423497" y="398299"/>
                  <a:pt x="6418722" y="344756"/>
                  <a:pt x="6443003" y="351693"/>
                </a:cubicBezTo>
                <a:cubicBezTo>
                  <a:pt x="6481789" y="362775"/>
                  <a:pt x="6490966" y="416603"/>
                  <a:pt x="6513341" y="450166"/>
                </a:cubicBezTo>
                <a:cubicBezTo>
                  <a:pt x="6552264" y="508551"/>
                  <a:pt x="6565708" y="540833"/>
                  <a:pt x="6597747" y="604911"/>
                </a:cubicBezTo>
                <a:cubicBezTo>
                  <a:pt x="6599667" y="593391"/>
                  <a:pt x="6625235" y="420396"/>
                  <a:pt x="6639950" y="422031"/>
                </a:cubicBezTo>
                <a:cubicBezTo>
                  <a:pt x="6689492" y="427536"/>
                  <a:pt x="6705599" y="497059"/>
                  <a:pt x="6738424" y="534573"/>
                </a:cubicBezTo>
                <a:cubicBezTo>
                  <a:pt x="6752492" y="567397"/>
                  <a:pt x="6768423" y="599484"/>
                  <a:pt x="6780627" y="633046"/>
                </a:cubicBezTo>
                <a:cubicBezTo>
                  <a:pt x="6787234" y="651216"/>
                  <a:pt x="6775938" y="684628"/>
                  <a:pt x="6794695" y="689317"/>
                </a:cubicBezTo>
                <a:cubicBezTo>
                  <a:pt x="6813996" y="694142"/>
                  <a:pt x="6819625" y="656985"/>
                  <a:pt x="6836898" y="647114"/>
                </a:cubicBezTo>
                <a:cubicBezTo>
                  <a:pt x="6853685" y="637521"/>
                  <a:pt x="6874412" y="637735"/>
                  <a:pt x="6893169" y="633046"/>
                </a:cubicBezTo>
                <a:cubicBezTo>
                  <a:pt x="6902547" y="647114"/>
                  <a:pt x="6906182" y="682811"/>
                  <a:pt x="6921304" y="675250"/>
                </a:cubicBezTo>
                <a:cubicBezTo>
                  <a:pt x="6951549" y="660128"/>
                  <a:pt x="6977575" y="590843"/>
                  <a:pt x="6977575" y="590843"/>
                </a:cubicBezTo>
                <a:cubicBezTo>
                  <a:pt x="7010400" y="628357"/>
                  <a:pt x="7045252" y="664189"/>
                  <a:pt x="7076049" y="703385"/>
                </a:cubicBezTo>
                <a:cubicBezTo>
                  <a:pt x="7096940" y="729974"/>
                  <a:pt x="7112929" y="760089"/>
                  <a:pt x="7132320" y="787791"/>
                </a:cubicBezTo>
                <a:cubicBezTo>
                  <a:pt x="7145766" y="806999"/>
                  <a:pt x="7160455" y="825305"/>
                  <a:pt x="7174523" y="844062"/>
                </a:cubicBezTo>
                <a:cubicBezTo>
                  <a:pt x="7237072" y="687687"/>
                  <a:pt x="7202778" y="745407"/>
                  <a:pt x="7258929" y="661182"/>
                </a:cubicBezTo>
                <a:cubicBezTo>
                  <a:pt x="7272997" y="670560"/>
                  <a:pt x="7290570" y="676115"/>
                  <a:pt x="7301132" y="689317"/>
                </a:cubicBezTo>
                <a:cubicBezTo>
                  <a:pt x="7310395" y="700896"/>
                  <a:pt x="7308569" y="744783"/>
                  <a:pt x="7315200" y="731520"/>
                </a:cubicBezTo>
                <a:cubicBezTo>
                  <a:pt x="7410855" y="540206"/>
                  <a:pt x="7273935" y="688376"/>
                  <a:pt x="7357403" y="604911"/>
                </a:cubicBezTo>
                <a:cubicBezTo>
                  <a:pt x="7404295" y="647114"/>
                  <a:pt x="7437783" y="712967"/>
                  <a:pt x="7498080" y="731520"/>
                </a:cubicBezTo>
                <a:cubicBezTo>
                  <a:pt x="7524213" y="739561"/>
                  <a:pt x="7527004" y="685084"/>
                  <a:pt x="7540283" y="661182"/>
                </a:cubicBezTo>
                <a:cubicBezTo>
                  <a:pt x="7586574" y="577857"/>
                  <a:pt x="7544805" y="628524"/>
                  <a:pt x="7610621" y="562708"/>
                </a:cubicBezTo>
                <a:cubicBezTo>
                  <a:pt x="7629378" y="572086"/>
                  <a:pt x="7652519" y="575572"/>
                  <a:pt x="7666892" y="590843"/>
                </a:cubicBezTo>
                <a:cubicBezTo>
                  <a:pt x="7723341" y="650820"/>
                  <a:pt x="7814717" y="773876"/>
                  <a:pt x="7877907" y="858130"/>
                </a:cubicBezTo>
                <a:cubicBezTo>
                  <a:pt x="7902829" y="758445"/>
                  <a:pt x="7879089" y="831819"/>
                  <a:pt x="7948246" y="703385"/>
                </a:cubicBezTo>
                <a:cubicBezTo>
                  <a:pt x="7986279" y="632753"/>
                  <a:pt x="8000647" y="580645"/>
                  <a:pt x="8060787" y="520505"/>
                </a:cubicBezTo>
                <a:cubicBezTo>
                  <a:pt x="8071272" y="510020"/>
                  <a:pt x="8088922" y="511126"/>
                  <a:pt x="8102990" y="506437"/>
                </a:cubicBezTo>
                <a:cubicBezTo>
                  <a:pt x="8126436" y="520505"/>
                  <a:pt x="8154936" y="528408"/>
                  <a:pt x="8173329" y="548640"/>
                </a:cubicBezTo>
                <a:cubicBezTo>
                  <a:pt x="8227148" y="607841"/>
                  <a:pt x="8244306" y="662780"/>
                  <a:pt x="8271803" y="731520"/>
                </a:cubicBezTo>
                <a:cubicBezTo>
                  <a:pt x="8276492" y="708074"/>
                  <a:pt x="8277699" y="683653"/>
                  <a:pt x="8285870" y="661182"/>
                </a:cubicBezTo>
                <a:cubicBezTo>
                  <a:pt x="8305776" y="606440"/>
                  <a:pt x="8326672" y="578877"/>
                  <a:pt x="8356209" y="534573"/>
                </a:cubicBezTo>
                <a:cubicBezTo>
                  <a:pt x="8374966" y="553330"/>
                  <a:pt x="8395012" y="570880"/>
                  <a:pt x="8412480" y="590843"/>
                </a:cubicBezTo>
                <a:cubicBezTo>
                  <a:pt x="8439968" y="622258"/>
                  <a:pt x="8478913" y="681506"/>
                  <a:pt x="8496886" y="717453"/>
                </a:cubicBezTo>
                <a:cubicBezTo>
                  <a:pt x="8503517" y="730716"/>
                  <a:pt x="8506264" y="745588"/>
                  <a:pt x="8510953" y="759656"/>
                </a:cubicBezTo>
                <a:cubicBezTo>
                  <a:pt x="8520332" y="740899"/>
                  <a:pt x="8530572" y="722549"/>
                  <a:pt x="8539089" y="703385"/>
                </a:cubicBezTo>
                <a:cubicBezTo>
                  <a:pt x="8549345" y="680309"/>
                  <a:pt x="8546213" y="647054"/>
                  <a:pt x="8567224" y="633046"/>
                </a:cubicBezTo>
                <a:cubicBezTo>
                  <a:pt x="8583311" y="622321"/>
                  <a:pt x="8604738" y="642425"/>
                  <a:pt x="8623495" y="647114"/>
                </a:cubicBezTo>
                <a:cubicBezTo>
                  <a:pt x="8642252" y="670560"/>
                  <a:pt x="8654783" y="700798"/>
                  <a:pt x="8679766" y="717453"/>
                </a:cubicBezTo>
                <a:cubicBezTo>
                  <a:pt x="8785391" y="787869"/>
                  <a:pt x="8793523" y="642356"/>
                  <a:pt x="8834510" y="576776"/>
                </a:cubicBezTo>
                <a:cubicBezTo>
                  <a:pt x="8850424" y="551314"/>
                  <a:pt x="8872024" y="529883"/>
                  <a:pt x="8890781" y="506437"/>
                </a:cubicBezTo>
                <a:cubicBezTo>
                  <a:pt x="8909538" y="515816"/>
                  <a:pt x="8936647" y="516365"/>
                  <a:pt x="8947052" y="534573"/>
                </a:cubicBezTo>
                <a:cubicBezTo>
                  <a:pt x="9033749" y="686293"/>
                  <a:pt x="9042816" y="734752"/>
                  <a:pt x="9073661" y="858130"/>
                </a:cubicBezTo>
                <a:cubicBezTo>
                  <a:pt x="9097107" y="844062"/>
                  <a:pt x="9128833" y="838677"/>
                  <a:pt x="9144000" y="815926"/>
                </a:cubicBezTo>
                <a:cubicBezTo>
                  <a:pt x="9170382" y="776353"/>
                  <a:pt x="9184947" y="686676"/>
                  <a:pt x="9200270" y="633046"/>
                </a:cubicBezTo>
                <a:cubicBezTo>
                  <a:pt x="9204344" y="618788"/>
                  <a:pt x="9207706" y="604106"/>
                  <a:pt x="9214338" y="590843"/>
                </a:cubicBezTo>
                <a:cubicBezTo>
                  <a:pt x="9221899" y="575721"/>
                  <a:pt x="9233095" y="562708"/>
                  <a:pt x="9242473" y="548640"/>
                </a:cubicBezTo>
                <a:cubicBezTo>
                  <a:pt x="9300384" y="606551"/>
                  <a:pt x="9325033" y="625682"/>
                  <a:pt x="9369083" y="717453"/>
                </a:cubicBezTo>
                <a:cubicBezTo>
                  <a:pt x="9403758" y="789692"/>
                  <a:pt x="9422670" y="868570"/>
                  <a:pt x="9453489" y="942536"/>
                </a:cubicBezTo>
                <a:cubicBezTo>
                  <a:pt x="9469620" y="981251"/>
                  <a:pt x="9491003" y="1017563"/>
                  <a:pt x="9509760" y="1055077"/>
                </a:cubicBezTo>
                <a:cubicBezTo>
                  <a:pt x="9514449" y="1036320"/>
                  <a:pt x="9520264" y="1017809"/>
                  <a:pt x="9523827" y="998806"/>
                </a:cubicBezTo>
                <a:cubicBezTo>
                  <a:pt x="9534340" y="942736"/>
                  <a:pt x="9530776" y="882961"/>
                  <a:pt x="9551963" y="829994"/>
                </a:cubicBezTo>
                <a:cubicBezTo>
                  <a:pt x="9590253" y="734269"/>
                  <a:pt x="9567106" y="781310"/>
                  <a:pt x="9622301" y="689317"/>
                </a:cubicBezTo>
                <a:cubicBezTo>
                  <a:pt x="9631679" y="698696"/>
                  <a:pt x="9642478" y="706842"/>
                  <a:pt x="9650436" y="717453"/>
                </a:cubicBezTo>
                <a:cubicBezTo>
                  <a:pt x="9701364" y="785358"/>
                  <a:pt x="9702112" y="792670"/>
                  <a:pt x="9734843" y="858130"/>
                </a:cubicBezTo>
                <a:cubicBezTo>
                  <a:pt x="9748911" y="825305"/>
                  <a:pt x="9764507" y="793094"/>
                  <a:pt x="9777046" y="759656"/>
                </a:cubicBezTo>
                <a:cubicBezTo>
                  <a:pt x="9792666" y="718002"/>
                  <a:pt x="9804443" y="674996"/>
                  <a:pt x="9819249" y="633046"/>
                </a:cubicBezTo>
                <a:cubicBezTo>
                  <a:pt x="9832583" y="595265"/>
                  <a:pt x="9847384" y="558019"/>
                  <a:pt x="9861452" y="520505"/>
                </a:cubicBezTo>
                <a:cubicBezTo>
                  <a:pt x="9898966" y="539262"/>
                  <a:pt x="9945652" y="545859"/>
                  <a:pt x="9973993" y="576776"/>
                </a:cubicBezTo>
                <a:cubicBezTo>
                  <a:pt x="10105349" y="720073"/>
                  <a:pt x="10133963" y="784174"/>
                  <a:pt x="10199076" y="914400"/>
                </a:cubicBezTo>
                <a:cubicBezTo>
                  <a:pt x="10243198" y="576139"/>
                  <a:pt x="10206887" y="694028"/>
                  <a:pt x="10255347" y="548640"/>
                </a:cubicBezTo>
                <a:cubicBezTo>
                  <a:pt x="10274104" y="553329"/>
                  <a:pt x="10299830" y="547383"/>
                  <a:pt x="10311618" y="562708"/>
                </a:cubicBezTo>
                <a:cubicBezTo>
                  <a:pt x="10349976" y="612574"/>
                  <a:pt x="10396024" y="731520"/>
                  <a:pt x="10396024" y="731520"/>
                </a:cubicBezTo>
                <a:cubicBezTo>
                  <a:pt x="10410092" y="722142"/>
                  <a:pt x="10428849" y="717453"/>
                  <a:pt x="10438227" y="703385"/>
                </a:cubicBezTo>
                <a:cubicBezTo>
                  <a:pt x="10505184" y="602950"/>
                  <a:pt x="10447253" y="611242"/>
                  <a:pt x="10536701" y="534573"/>
                </a:cubicBezTo>
                <a:cubicBezTo>
                  <a:pt x="10547960" y="524923"/>
                  <a:pt x="10564836" y="525194"/>
                  <a:pt x="10578904" y="520505"/>
                </a:cubicBezTo>
                <a:cubicBezTo>
                  <a:pt x="10607039" y="572087"/>
                  <a:pt x="10633520" y="624606"/>
                  <a:pt x="10663310" y="675250"/>
                </a:cubicBezTo>
                <a:cubicBezTo>
                  <a:pt x="10680455" y="704396"/>
                  <a:pt x="10685766" y="759656"/>
                  <a:pt x="10719581" y="759656"/>
                </a:cubicBezTo>
                <a:cubicBezTo>
                  <a:pt x="10749238" y="759656"/>
                  <a:pt x="10737303" y="703019"/>
                  <a:pt x="10747716" y="675250"/>
                </a:cubicBezTo>
                <a:cubicBezTo>
                  <a:pt x="10798679" y="539347"/>
                  <a:pt x="10791983" y="558581"/>
                  <a:pt x="10846190" y="450166"/>
                </a:cubicBezTo>
                <a:cubicBezTo>
                  <a:pt x="10869636" y="459545"/>
                  <a:pt x="10898673" y="460446"/>
                  <a:pt x="10916529" y="478302"/>
                </a:cubicBezTo>
                <a:cubicBezTo>
                  <a:pt x="10978953" y="540726"/>
                  <a:pt x="10968997" y="575633"/>
                  <a:pt x="10986867" y="647114"/>
                </a:cubicBezTo>
                <a:cubicBezTo>
                  <a:pt x="10990463" y="661500"/>
                  <a:pt x="10996246" y="675249"/>
                  <a:pt x="11000935" y="689317"/>
                </a:cubicBezTo>
                <a:cubicBezTo>
                  <a:pt x="11006037" y="628100"/>
                  <a:pt x="11016105" y="479271"/>
                  <a:pt x="11029070" y="407963"/>
                </a:cubicBezTo>
                <a:cubicBezTo>
                  <a:pt x="11031723" y="393374"/>
                  <a:pt x="11038449" y="379828"/>
                  <a:pt x="11043138" y="365760"/>
                </a:cubicBezTo>
                <a:cubicBezTo>
                  <a:pt x="11061895" y="375139"/>
                  <a:pt x="11085761" y="377974"/>
                  <a:pt x="11099409" y="393896"/>
                </a:cubicBezTo>
                <a:cubicBezTo>
                  <a:pt x="11115843" y="413069"/>
                  <a:pt x="11119559" y="440278"/>
                  <a:pt x="11127544" y="464234"/>
                </a:cubicBezTo>
                <a:cubicBezTo>
                  <a:pt x="11153575" y="542325"/>
                  <a:pt x="11155061" y="559611"/>
                  <a:pt x="11169747" y="633046"/>
                </a:cubicBezTo>
                <a:cubicBezTo>
                  <a:pt x="11179126" y="581465"/>
                  <a:pt x="11185168" y="529164"/>
                  <a:pt x="11197883" y="478302"/>
                </a:cubicBezTo>
                <a:cubicBezTo>
                  <a:pt x="11204008" y="453804"/>
                  <a:pt x="11201019" y="411534"/>
                  <a:pt x="11226018" y="407963"/>
                </a:cubicBezTo>
                <a:cubicBezTo>
                  <a:pt x="11255742" y="403717"/>
                  <a:pt x="11274038" y="444148"/>
                  <a:pt x="11296356" y="464234"/>
                </a:cubicBezTo>
                <a:cubicBezTo>
                  <a:pt x="11373781" y="533917"/>
                  <a:pt x="11356763" y="514708"/>
                  <a:pt x="11394830" y="590843"/>
                </a:cubicBezTo>
                <a:cubicBezTo>
                  <a:pt x="11413587" y="525194"/>
                  <a:pt x="11404965" y="444226"/>
                  <a:pt x="11451101" y="393896"/>
                </a:cubicBezTo>
                <a:cubicBezTo>
                  <a:pt x="11474169" y="368731"/>
                  <a:pt x="11520626" y="403938"/>
                  <a:pt x="11549575" y="422031"/>
                </a:cubicBezTo>
                <a:cubicBezTo>
                  <a:pt x="11562150" y="429890"/>
                  <a:pt x="11556286" y="451359"/>
                  <a:pt x="11563643" y="464234"/>
                </a:cubicBezTo>
                <a:cubicBezTo>
                  <a:pt x="11575276" y="484591"/>
                  <a:pt x="11591778" y="501748"/>
                  <a:pt x="11605846" y="520505"/>
                </a:cubicBezTo>
                <a:cubicBezTo>
                  <a:pt x="11615224" y="548640"/>
                  <a:pt x="11605209" y="612104"/>
                  <a:pt x="11633981" y="604911"/>
                </a:cubicBezTo>
                <a:cubicBezTo>
                  <a:pt x="11667100" y="596631"/>
                  <a:pt x="11650634" y="538586"/>
                  <a:pt x="11662116" y="506437"/>
                </a:cubicBezTo>
                <a:cubicBezTo>
                  <a:pt x="11674127" y="472805"/>
                  <a:pt x="11690252" y="440788"/>
                  <a:pt x="11704320" y="407963"/>
                </a:cubicBezTo>
                <a:cubicBezTo>
                  <a:pt x="11727766" y="412652"/>
                  <a:pt x="11759257" y="403742"/>
                  <a:pt x="11774658" y="422031"/>
                </a:cubicBezTo>
                <a:cubicBezTo>
                  <a:pt x="11838376" y="497696"/>
                  <a:pt x="11929403" y="675250"/>
                  <a:pt x="11929403" y="675250"/>
                </a:cubicBezTo>
                <a:cubicBezTo>
                  <a:pt x="11943471" y="633047"/>
                  <a:pt x="11954496" y="589704"/>
                  <a:pt x="11971606" y="548640"/>
                </a:cubicBezTo>
                <a:cubicBezTo>
                  <a:pt x="11978109" y="533033"/>
                  <a:pt x="11983236" y="502769"/>
                  <a:pt x="11999741" y="506437"/>
                </a:cubicBezTo>
                <a:cubicBezTo>
                  <a:pt x="12085627" y="525523"/>
                  <a:pt x="12159038" y="663665"/>
                  <a:pt x="12196689" y="717453"/>
                </a:cubicBezTo>
                <a:cubicBezTo>
                  <a:pt x="12201378" y="740899"/>
                  <a:pt x="12210756" y="763881"/>
                  <a:pt x="12210756" y="787791"/>
                </a:cubicBezTo>
                <a:cubicBezTo>
                  <a:pt x="12210756" y="802620"/>
                  <a:pt x="12211509" y="829483"/>
                  <a:pt x="12196689" y="829994"/>
                </a:cubicBezTo>
                <a:cubicBezTo>
                  <a:pt x="12065134" y="834530"/>
                  <a:pt x="11934092" y="811237"/>
                  <a:pt x="11802793" y="801859"/>
                </a:cubicBezTo>
                <a:cubicBezTo>
                  <a:pt x="11774658" y="769034"/>
                  <a:pt x="11742800" y="739065"/>
                  <a:pt x="11718387" y="703385"/>
                </a:cubicBezTo>
                <a:cubicBezTo>
                  <a:pt x="11681601" y="649621"/>
                  <a:pt x="11619913" y="534573"/>
                  <a:pt x="11619913" y="534573"/>
                </a:cubicBezTo>
                <a:cubicBezTo>
                  <a:pt x="11615224" y="567397"/>
                  <a:pt x="11622905" y="604614"/>
                  <a:pt x="11605846" y="633046"/>
                </a:cubicBezTo>
                <a:cubicBezTo>
                  <a:pt x="11599022" y="644419"/>
                  <a:pt x="11583641" y="616774"/>
                  <a:pt x="11577710" y="604911"/>
                </a:cubicBezTo>
                <a:cubicBezTo>
                  <a:pt x="11569063" y="587618"/>
                  <a:pt x="11568332" y="567397"/>
                  <a:pt x="11563643" y="548640"/>
                </a:cubicBezTo>
                <a:cubicBezTo>
                  <a:pt x="11295595" y="816688"/>
                  <a:pt x="11417191" y="748477"/>
                  <a:pt x="11254153" y="829994"/>
                </a:cubicBezTo>
                <a:cubicBezTo>
                  <a:pt x="11211950" y="769034"/>
                  <a:pt x="11162800" y="712338"/>
                  <a:pt x="11127544" y="647114"/>
                </a:cubicBezTo>
                <a:cubicBezTo>
                  <a:pt x="11068676" y="538207"/>
                  <a:pt x="10972800" y="309490"/>
                  <a:pt x="10972800" y="309490"/>
                </a:cubicBezTo>
                <a:cubicBezTo>
                  <a:pt x="10950963" y="385920"/>
                  <a:pt x="10900060" y="581578"/>
                  <a:pt x="10860258" y="661182"/>
                </a:cubicBezTo>
                <a:cubicBezTo>
                  <a:pt x="10842218" y="697262"/>
                  <a:pt x="10813366" y="726831"/>
                  <a:pt x="10789920" y="759656"/>
                </a:cubicBezTo>
                <a:cubicBezTo>
                  <a:pt x="10448839" y="285108"/>
                  <a:pt x="10581802" y="453790"/>
                  <a:pt x="10410092" y="239151"/>
                </a:cubicBezTo>
                <a:cubicBezTo>
                  <a:pt x="10391335" y="262597"/>
                  <a:pt x="10367249" y="282634"/>
                  <a:pt x="10353821" y="309490"/>
                </a:cubicBezTo>
                <a:cubicBezTo>
                  <a:pt x="10308709" y="399714"/>
                  <a:pt x="10280385" y="532527"/>
                  <a:pt x="10213144" y="618979"/>
                </a:cubicBezTo>
                <a:cubicBezTo>
                  <a:pt x="10202764" y="632325"/>
                  <a:pt x="10185009" y="637736"/>
                  <a:pt x="10170941" y="647114"/>
                </a:cubicBezTo>
                <a:cubicBezTo>
                  <a:pt x="10095913" y="590843"/>
                  <a:pt x="10012174" y="544618"/>
                  <a:pt x="9945858" y="478302"/>
                </a:cubicBezTo>
                <a:cubicBezTo>
                  <a:pt x="9846939" y="379383"/>
                  <a:pt x="9678572" y="154745"/>
                  <a:pt x="9678572" y="154745"/>
                </a:cubicBezTo>
                <a:cubicBezTo>
                  <a:pt x="9597644" y="235670"/>
                  <a:pt x="9726359" y="95444"/>
                  <a:pt x="9636369" y="295422"/>
                </a:cubicBezTo>
                <a:cubicBezTo>
                  <a:pt x="9635224" y="297967"/>
                  <a:pt x="9469129" y="552470"/>
                  <a:pt x="9439421" y="576776"/>
                </a:cubicBezTo>
                <a:cubicBezTo>
                  <a:pt x="9420915" y="591917"/>
                  <a:pt x="9392529" y="586154"/>
                  <a:pt x="9369083" y="590843"/>
                </a:cubicBezTo>
                <a:cubicBezTo>
                  <a:pt x="9326880" y="543951"/>
                  <a:pt x="9294156" y="486344"/>
                  <a:pt x="9242473" y="450166"/>
                </a:cubicBezTo>
                <a:cubicBezTo>
                  <a:pt x="9230325" y="441662"/>
                  <a:pt x="9243120" y="494209"/>
                  <a:pt x="9228406" y="492370"/>
                </a:cubicBezTo>
                <a:cubicBezTo>
                  <a:pt x="9190892" y="487681"/>
                  <a:pt x="9162757" y="454856"/>
                  <a:pt x="9129932" y="436099"/>
                </a:cubicBezTo>
                <a:cubicBezTo>
                  <a:pt x="9073661" y="361071"/>
                  <a:pt x="9052503" y="232104"/>
                  <a:pt x="8961120" y="211016"/>
                </a:cubicBezTo>
                <a:cubicBezTo>
                  <a:pt x="8901546" y="197268"/>
                  <a:pt x="8959043" y="333943"/>
                  <a:pt x="8947052" y="393896"/>
                </a:cubicBezTo>
                <a:cubicBezTo>
                  <a:pt x="8935419" y="452059"/>
                  <a:pt x="8909538" y="506437"/>
                  <a:pt x="8890781" y="562708"/>
                </a:cubicBezTo>
                <a:lnTo>
                  <a:pt x="8876713" y="604911"/>
                </a:lnTo>
                <a:cubicBezTo>
                  <a:pt x="8815753" y="558019"/>
                  <a:pt x="8751713" y="514879"/>
                  <a:pt x="8693833" y="464234"/>
                </a:cubicBezTo>
                <a:cubicBezTo>
                  <a:pt x="8638935" y="416198"/>
                  <a:pt x="8599785" y="349954"/>
                  <a:pt x="8539089" y="309490"/>
                </a:cubicBezTo>
                <a:cubicBezTo>
                  <a:pt x="8523002" y="298765"/>
                  <a:pt x="8501575" y="318868"/>
                  <a:pt x="8482818" y="323557"/>
                </a:cubicBezTo>
                <a:cubicBezTo>
                  <a:pt x="8473440" y="337625"/>
                  <a:pt x="8463071" y="351080"/>
                  <a:pt x="8454683" y="365760"/>
                </a:cubicBezTo>
                <a:cubicBezTo>
                  <a:pt x="8444278" y="383968"/>
                  <a:pt x="8446892" y="416945"/>
                  <a:pt x="8426547" y="422031"/>
                </a:cubicBezTo>
                <a:cubicBezTo>
                  <a:pt x="8397775" y="429224"/>
                  <a:pt x="8370276" y="403274"/>
                  <a:pt x="8342141" y="393896"/>
                </a:cubicBezTo>
                <a:cubicBezTo>
                  <a:pt x="8323384" y="365761"/>
                  <a:pt x="8305027" y="281625"/>
                  <a:pt x="8285870" y="309490"/>
                </a:cubicBezTo>
                <a:cubicBezTo>
                  <a:pt x="8224538" y="398700"/>
                  <a:pt x="8247447" y="528902"/>
                  <a:pt x="8187396" y="618979"/>
                </a:cubicBezTo>
                <a:lnTo>
                  <a:pt x="8159261" y="661182"/>
                </a:lnTo>
                <a:cubicBezTo>
                  <a:pt x="8131126" y="637736"/>
                  <a:pt x="8110386" y="581960"/>
                  <a:pt x="8074855" y="590843"/>
                </a:cubicBezTo>
                <a:cubicBezTo>
                  <a:pt x="8059216" y="594753"/>
                  <a:pt x="8035344" y="757570"/>
                  <a:pt x="8032652" y="773723"/>
                </a:cubicBezTo>
                <a:cubicBezTo>
                  <a:pt x="7990449" y="764345"/>
                  <a:pt x="7947985" y="756073"/>
                  <a:pt x="7906043" y="745588"/>
                </a:cubicBezTo>
                <a:cubicBezTo>
                  <a:pt x="7891657" y="741992"/>
                  <a:pt x="7878381" y="728612"/>
                  <a:pt x="7863840" y="731520"/>
                </a:cubicBezTo>
                <a:cubicBezTo>
                  <a:pt x="7850834" y="734121"/>
                  <a:pt x="7845083" y="750277"/>
                  <a:pt x="7835704" y="759656"/>
                </a:cubicBezTo>
                <a:cubicBezTo>
                  <a:pt x="7793501" y="722142"/>
                  <a:pt x="7747250" y="688738"/>
                  <a:pt x="7709095" y="647114"/>
                </a:cubicBezTo>
                <a:cubicBezTo>
                  <a:pt x="7694925" y="631655"/>
                  <a:pt x="7701720" y="587877"/>
                  <a:pt x="7680960" y="590843"/>
                </a:cubicBezTo>
                <a:cubicBezTo>
                  <a:pt x="7648135" y="595532"/>
                  <a:pt x="7640727" y="647287"/>
                  <a:pt x="7610621" y="661182"/>
                </a:cubicBezTo>
                <a:cubicBezTo>
                  <a:pt x="7576295" y="677025"/>
                  <a:pt x="7535594" y="670561"/>
                  <a:pt x="7498080" y="675250"/>
                </a:cubicBezTo>
                <a:cubicBezTo>
                  <a:pt x="7474634" y="656493"/>
                  <a:pt x="7455339" y="607151"/>
                  <a:pt x="7427741" y="618979"/>
                </a:cubicBezTo>
                <a:cubicBezTo>
                  <a:pt x="7396363" y="632427"/>
                  <a:pt x="7405897" y="683900"/>
                  <a:pt x="7399606" y="717453"/>
                </a:cubicBezTo>
                <a:cubicBezTo>
                  <a:pt x="7391781" y="759188"/>
                  <a:pt x="7392519" y="802177"/>
                  <a:pt x="7385538" y="844062"/>
                </a:cubicBezTo>
                <a:cubicBezTo>
                  <a:pt x="7383100" y="858689"/>
                  <a:pt x="7381955" y="875780"/>
                  <a:pt x="7371470" y="886265"/>
                </a:cubicBezTo>
                <a:cubicBezTo>
                  <a:pt x="7360985" y="896750"/>
                  <a:pt x="7343335" y="895644"/>
                  <a:pt x="7329267" y="900333"/>
                </a:cubicBezTo>
                <a:cubicBezTo>
                  <a:pt x="7258093" y="686812"/>
                  <a:pt x="7278898" y="672499"/>
                  <a:pt x="7258929" y="872197"/>
                </a:cubicBezTo>
                <a:cubicBezTo>
                  <a:pt x="7230794" y="862819"/>
                  <a:pt x="7202929" y="852584"/>
                  <a:pt x="7174523" y="844062"/>
                </a:cubicBezTo>
                <a:cubicBezTo>
                  <a:pt x="7156004" y="838506"/>
                  <a:pt x="7136771" y="824438"/>
                  <a:pt x="7118252" y="829994"/>
                </a:cubicBezTo>
                <a:cubicBezTo>
                  <a:pt x="7085864" y="839711"/>
                  <a:pt x="7061981" y="867508"/>
                  <a:pt x="7033846" y="886265"/>
                </a:cubicBezTo>
                <a:cubicBezTo>
                  <a:pt x="6986954" y="862819"/>
                  <a:pt x="6935447" y="846930"/>
                  <a:pt x="6893169" y="815926"/>
                </a:cubicBezTo>
                <a:cubicBezTo>
                  <a:pt x="6863635" y="794268"/>
                  <a:pt x="6858956" y="725499"/>
                  <a:pt x="6822830" y="731520"/>
                </a:cubicBezTo>
                <a:cubicBezTo>
                  <a:pt x="6773661" y="739715"/>
                  <a:pt x="6757181" y="806548"/>
                  <a:pt x="6724356" y="844062"/>
                </a:cubicBezTo>
                <a:cubicBezTo>
                  <a:pt x="6719667" y="862819"/>
                  <a:pt x="6720792" y="916565"/>
                  <a:pt x="6710289" y="900333"/>
                </a:cubicBezTo>
                <a:cubicBezTo>
                  <a:pt x="6651037" y="808762"/>
                  <a:pt x="6569612" y="604911"/>
                  <a:pt x="6569612" y="604911"/>
                </a:cubicBezTo>
                <a:cubicBezTo>
                  <a:pt x="6557938" y="628258"/>
                  <a:pt x="6502180" y="745588"/>
                  <a:pt x="6485206" y="745588"/>
                </a:cubicBezTo>
                <a:cubicBezTo>
                  <a:pt x="6427762" y="745588"/>
                  <a:pt x="6363872" y="649459"/>
                  <a:pt x="6330461" y="604911"/>
                </a:cubicBezTo>
                <a:cubicBezTo>
                  <a:pt x="6302326" y="665871"/>
                  <a:pt x="6309152" y="764846"/>
                  <a:pt x="6246055" y="787791"/>
                </a:cubicBezTo>
                <a:cubicBezTo>
                  <a:pt x="6104882" y="839127"/>
                  <a:pt x="6210527" y="556744"/>
                  <a:pt x="6161649" y="703385"/>
                </a:cubicBezTo>
                <a:cubicBezTo>
                  <a:pt x="6156960" y="778413"/>
                  <a:pt x="6155451" y="853707"/>
                  <a:pt x="6147581" y="928468"/>
                </a:cubicBezTo>
                <a:cubicBezTo>
                  <a:pt x="6146029" y="943215"/>
                  <a:pt x="6144535" y="980591"/>
                  <a:pt x="6133513" y="970671"/>
                </a:cubicBezTo>
                <a:cubicBezTo>
                  <a:pt x="6081231" y="923617"/>
                  <a:pt x="6050844" y="856784"/>
                  <a:pt x="6006904" y="801859"/>
                </a:cubicBezTo>
                <a:cubicBezTo>
                  <a:pt x="5860601" y="618980"/>
                  <a:pt x="5914503" y="660541"/>
                  <a:pt x="5809956" y="590843"/>
                </a:cubicBezTo>
                <a:cubicBezTo>
                  <a:pt x="5808724" y="591459"/>
                  <a:pt x="5725285" y="636497"/>
                  <a:pt x="5711483" y="633046"/>
                </a:cubicBezTo>
                <a:cubicBezTo>
                  <a:pt x="5684957" y="626414"/>
                  <a:pt x="5665600" y="603071"/>
                  <a:pt x="5641144" y="590843"/>
                </a:cubicBezTo>
                <a:cubicBezTo>
                  <a:pt x="5627881" y="584212"/>
                  <a:pt x="5613009" y="581465"/>
                  <a:pt x="5598941" y="576776"/>
                </a:cubicBezTo>
                <a:cubicBezTo>
                  <a:pt x="5595712" y="579359"/>
                  <a:pt x="5473792" y="682043"/>
                  <a:pt x="5458264" y="675250"/>
                </a:cubicBezTo>
                <a:cubicBezTo>
                  <a:pt x="5333723" y="620764"/>
                  <a:pt x="5291716" y="513326"/>
                  <a:pt x="5233181" y="407963"/>
                </a:cubicBezTo>
                <a:lnTo>
                  <a:pt x="5092504" y="759656"/>
                </a:lnTo>
                <a:lnTo>
                  <a:pt x="5064369" y="829994"/>
                </a:lnTo>
                <a:cubicBezTo>
                  <a:pt x="5036234" y="792480"/>
                  <a:pt x="5003738" y="757871"/>
                  <a:pt x="4979963" y="717453"/>
                </a:cubicBezTo>
                <a:cubicBezTo>
                  <a:pt x="4956547" y="677646"/>
                  <a:pt x="4956349" y="623500"/>
                  <a:pt x="4923692" y="590843"/>
                </a:cubicBezTo>
                <a:cubicBezTo>
                  <a:pt x="4911737" y="578888"/>
                  <a:pt x="4904935" y="618978"/>
                  <a:pt x="4895556" y="633046"/>
                </a:cubicBezTo>
                <a:cubicBezTo>
                  <a:pt x="4886178" y="675249"/>
                  <a:pt x="4877906" y="717714"/>
                  <a:pt x="4867421" y="759656"/>
                </a:cubicBezTo>
                <a:cubicBezTo>
                  <a:pt x="4863825" y="774042"/>
                  <a:pt x="4863003" y="813118"/>
                  <a:pt x="4853353" y="801859"/>
                </a:cubicBezTo>
                <a:cubicBezTo>
                  <a:pt x="4819234" y="762053"/>
                  <a:pt x="4808281" y="707120"/>
                  <a:pt x="4783015" y="661182"/>
                </a:cubicBezTo>
                <a:cubicBezTo>
                  <a:pt x="4708679" y="526025"/>
                  <a:pt x="4733181" y="555075"/>
                  <a:pt x="4670473" y="492370"/>
                </a:cubicBezTo>
                <a:cubicBezTo>
                  <a:pt x="4641366" y="579692"/>
                  <a:pt x="4638219" y="602396"/>
                  <a:pt x="4586067" y="689317"/>
                </a:cubicBezTo>
                <a:cubicBezTo>
                  <a:pt x="4579243" y="700690"/>
                  <a:pt x="4567310" y="708074"/>
                  <a:pt x="4557932" y="717453"/>
                </a:cubicBezTo>
                <a:cubicBezTo>
                  <a:pt x="4546044" y="693677"/>
                  <a:pt x="4495489" y="577741"/>
                  <a:pt x="4459458" y="590843"/>
                </a:cubicBezTo>
                <a:cubicBezTo>
                  <a:pt x="4428336" y="602160"/>
                  <a:pt x="4353869" y="759819"/>
                  <a:pt x="4332849" y="801859"/>
                </a:cubicBezTo>
                <a:cubicBezTo>
                  <a:pt x="4318781" y="797170"/>
                  <a:pt x="4299482" y="799700"/>
                  <a:pt x="4290646" y="787791"/>
                </a:cubicBezTo>
                <a:cubicBezTo>
                  <a:pt x="4189905" y="652009"/>
                  <a:pt x="4009292" y="365760"/>
                  <a:pt x="4009292" y="365760"/>
                </a:cubicBezTo>
                <a:cubicBezTo>
                  <a:pt x="3990535" y="398585"/>
                  <a:pt x="3967562" y="429336"/>
                  <a:pt x="3953021" y="464234"/>
                </a:cubicBezTo>
                <a:cubicBezTo>
                  <a:pt x="3914688" y="556232"/>
                  <a:pt x="3974881" y="522597"/>
                  <a:pt x="3896750" y="548640"/>
                </a:cubicBezTo>
                <a:cubicBezTo>
                  <a:pt x="3882682" y="511126"/>
                  <a:pt x="3871126" y="472573"/>
                  <a:pt x="3854547" y="436099"/>
                </a:cubicBezTo>
                <a:cubicBezTo>
                  <a:pt x="3847551" y="420707"/>
                  <a:pt x="3840910" y="385197"/>
                  <a:pt x="3826412" y="393896"/>
                </a:cubicBezTo>
                <a:cubicBezTo>
                  <a:pt x="3799439" y="410080"/>
                  <a:pt x="3795501" y="448942"/>
                  <a:pt x="3784209" y="478302"/>
                </a:cubicBezTo>
                <a:cubicBezTo>
                  <a:pt x="3699467" y="698629"/>
                  <a:pt x="3802573" y="483776"/>
                  <a:pt x="3727938" y="633046"/>
                </a:cubicBezTo>
                <a:cubicBezTo>
                  <a:pt x="3704492" y="618978"/>
                  <a:pt x="3676934" y="610177"/>
                  <a:pt x="3657600" y="590843"/>
                </a:cubicBezTo>
                <a:cubicBezTo>
                  <a:pt x="3638266" y="571509"/>
                  <a:pt x="3630563" y="497754"/>
                  <a:pt x="3615396" y="520505"/>
                </a:cubicBezTo>
                <a:cubicBezTo>
                  <a:pt x="3569304" y="589643"/>
                  <a:pt x="3573203" y="681474"/>
                  <a:pt x="3545058" y="759656"/>
                </a:cubicBezTo>
                <a:cubicBezTo>
                  <a:pt x="3530852" y="799118"/>
                  <a:pt x="3488787" y="872197"/>
                  <a:pt x="3488787" y="872197"/>
                </a:cubicBezTo>
                <a:cubicBezTo>
                  <a:pt x="3465341" y="834683"/>
                  <a:pt x="3437157" y="799744"/>
                  <a:pt x="3418449" y="759656"/>
                </a:cubicBezTo>
                <a:cubicBezTo>
                  <a:pt x="3404012" y="728721"/>
                  <a:pt x="3417624" y="681665"/>
                  <a:pt x="3390313" y="661182"/>
                </a:cubicBezTo>
                <a:cubicBezTo>
                  <a:pt x="3373536" y="648600"/>
                  <a:pt x="3369966" y="697982"/>
                  <a:pt x="3362178" y="717453"/>
                </a:cubicBezTo>
                <a:cubicBezTo>
                  <a:pt x="3309777" y="848456"/>
                  <a:pt x="3315527" y="833714"/>
                  <a:pt x="3291840" y="928468"/>
                </a:cubicBezTo>
                <a:cubicBezTo>
                  <a:pt x="3082052" y="557304"/>
                  <a:pt x="3172700" y="498678"/>
                  <a:pt x="3024553" y="745588"/>
                </a:cubicBezTo>
                <a:cubicBezTo>
                  <a:pt x="2987039" y="712763"/>
                  <a:pt x="2942809" y="686310"/>
                  <a:pt x="2912012" y="647114"/>
                </a:cubicBezTo>
                <a:cubicBezTo>
                  <a:pt x="2834256" y="548152"/>
                  <a:pt x="2908131" y="471996"/>
                  <a:pt x="2813538" y="661182"/>
                </a:cubicBezTo>
                <a:cubicBezTo>
                  <a:pt x="2804160" y="698696"/>
                  <a:pt x="2820945" y="788955"/>
                  <a:pt x="2785403" y="773723"/>
                </a:cubicBezTo>
                <a:cubicBezTo>
                  <a:pt x="2678988" y="728117"/>
                  <a:pt x="2737225" y="508178"/>
                  <a:pt x="2700996" y="689317"/>
                </a:cubicBezTo>
                <a:cubicBezTo>
                  <a:pt x="2674290" y="956391"/>
                  <a:pt x="2699381" y="818775"/>
                  <a:pt x="2644726" y="534573"/>
                </a:cubicBezTo>
                <a:cubicBezTo>
                  <a:pt x="2639957" y="509775"/>
                  <a:pt x="2625969" y="487680"/>
                  <a:pt x="2616590" y="464234"/>
                </a:cubicBezTo>
                <a:cubicBezTo>
                  <a:pt x="2607212" y="497059"/>
                  <a:pt x="2595860" y="529383"/>
                  <a:pt x="2588455" y="562708"/>
                </a:cubicBezTo>
                <a:cubicBezTo>
                  <a:pt x="2537144" y="793611"/>
                  <a:pt x="2582704" y="650302"/>
                  <a:pt x="2546252" y="759656"/>
                </a:cubicBezTo>
                <a:cubicBezTo>
                  <a:pt x="2518117" y="731521"/>
                  <a:pt x="2486106" y="706788"/>
                  <a:pt x="2461846" y="675250"/>
                </a:cubicBezTo>
                <a:cubicBezTo>
                  <a:pt x="2438795" y="645284"/>
                  <a:pt x="2441441" y="588732"/>
                  <a:pt x="2405575" y="576776"/>
                </a:cubicBezTo>
                <a:cubicBezTo>
                  <a:pt x="2381619" y="568790"/>
                  <a:pt x="2388022" y="624186"/>
                  <a:pt x="2377440" y="647114"/>
                </a:cubicBezTo>
                <a:cubicBezTo>
                  <a:pt x="2359864" y="685196"/>
                  <a:pt x="2341253" y="722835"/>
                  <a:pt x="2321169" y="759656"/>
                </a:cubicBezTo>
                <a:cubicBezTo>
                  <a:pt x="2313073" y="774499"/>
                  <a:pt x="2306236" y="791297"/>
                  <a:pt x="2293033" y="801859"/>
                </a:cubicBezTo>
                <a:cubicBezTo>
                  <a:pt x="2281454" y="811122"/>
                  <a:pt x="2264898" y="811237"/>
                  <a:pt x="2250830" y="815926"/>
                </a:cubicBezTo>
                <a:cubicBezTo>
                  <a:pt x="2227384" y="773723"/>
                  <a:pt x="2200304" y="733343"/>
                  <a:pt x="2180492" y="689317"/>
                </a:cubicBezTo>
                <a:cubicBezTo>
                  <a:pt x="2157969" y="639265"/>
                  <a:pt x="2176290" y="517217"/>
                  <a:pt x="2124221" y="534573"/>
                </a:cubicBezTo>
                <a:cubicBezTo>
                  <a:pt x="2058088" y="556617"/>
                  <a:pt x="2075927" y="665387"/>
                  <a:pt x="2053883" y="731520"/>
                </a:cubicBezTo>
                <a:cubicBezTo>
                  <a:pt x="2047769" y="749862"/>
                  <a:pt x="2044504" y="769034"/>
                  <a:pt x="2039815" y="787791"/>
                </a:cubicBezTo>
                <a:cubicBezTo>
                  <a:pt x="1997612" y="740899"/>
                  <a:pt x="1949384" y="698797"/>
                  <a:pt x="1913206" y="647114"/>
                </a:cubicBezTo>
                <a:cubicBezTo>
                  <a:pt x="1883141" y="604164"/>
                  <a:pt x="1891055" y="527089"/>
                  <a:pt x="1842867" y="506437"/>
                </a:cubicBezTo>
                <a:cubicBezTo>
                  <a:pt x="1811489" y="492989"/>
                  <a:pt x="1823012" y="571792"/>
                  <a:pt x="1814732" y="604911"/>
                </a:cubicBezTo>
                <a:cubicBezTo>
                  <a:pt x="1773365" y="770377"/>
                  <a:pt x="1813455" y="686754"/>
                  <a:pt x="1744393" y="801859"/>
                </a:cubicBezTo>
                <a:cubicBezTo>
                  <a:pt x="1730325" y="783102"/>
                  <a:pt x="1715196" y="765096"/>
                  <a:pt x="1702190" y="745588"/>
                </a:cubicBezTo>
                <a:cubicBezTo>
                  <a:pt x="1687023" y="722838"/>
                  <a:pt x="1686513" y="681882"/>
                  <a:pt x="1659987" y="675250"/>
                </a:cubicBezTo>
                <a:cubicBezTo>
                  <a:pt x="1641230" y="670561"/>
                  <a:pt x="1649712" y="712562"/>
                  <a:pt x="1645920" y="731520"/>
                </a:cubicBezTo>
                <a:cubicBezTo>
                  <a:pt x="1640326" y="759490"/>
                  <a:pt x="1636541" y="787791"/>
                  <a:pt x="1631852" y="815926"/>
                </a:cubicBezTo>
                <a:cubicBezTo>
                  <a:pt x="1613095" y="783102"/>
                  <a:pt x="1593372" y="750811"/>
                  <a:pt x="1575581" y="717453"/>
                </a:cubicBezTo>
                <a:cubicBezTo>
                  <a:pt x="1555844" y="680445"/>
                  <a:pt x="1561252" y="604911"/>
                  <a:pt x="1519310" y="604911"/>
                </a:cubicBezTo>
                <a:cubicBezTo>
                  <a:pt x="1469463" y="604911"/>
                  <a:pt x="1454367" y="680569"/>
                  <a:pt x="1420836" y="717453"/>
                </a:cubicBezTo>
                <a:cubicBezTo>
                  <a:pt x="1407453" y="732174"/>
                  <a:pt x="1392701" y="745588"/>
                  <a:pt x="1378633" y="759656"/>
                </a:cubicBezTo>
                <a:cubicBezTo>
                  <a:pt x="1364565" y="754967"/>
                  <a:pt x="1343062" y="758851"/>
                  <a:pt x="1336430" y="745588"/>
                </a:cubicBezTo>
                <a:cubicBezTo>
                  <a:pt x="1042513" y="157755"/>
                  <a:pt x="1285469" y="528471"/>
                  <a:pt x="1167618" y="351693"/>
                </a:cubicBezTo>
                <a:cubicBezTo>
                  <a:pt x="1139483" y="436099"/>
                  <a:pt x="1114886" y="521768"/>
                  <a:pt x="1083212" y="604911"/>
                </a:cubicBezTo>
                <a:cubicBezTo>
                  <a:pt x="1077193" y="620711"/>
                  <a:pt x="1071983" y="647114"/>
                  <a:pt x="1055076" y="647114"/>
                </a:cubicBezTo>
                <a:cubicBezTo>
                  <a:pt x="1040247" y="647114"/>
                  <a:pt x="1045698" y="618979"/>
                  <a:pt x="1041009" y="604911"/>
                </a:cubicBezTo>
                <a:cubicBezTo>
                  <a:pt x="978838" y="853595"/>
                  <a:pt x="1009314" y="918384"/>
                  <a:pt x="928467" y="689317"/>
                </a:cubicBezTo>
                <a:cubicBezTo>
                  <a:pt x="917105" y="657125"/>
                  <a:pt x="909710" y="623668"/>
                  <a:pt x="900332" y="590843"/>
                </a:cubicBezTo>
                <a:cubicBezTo>
                  <a:pt x="890953" y="642425"/>
                  <a:pt x="914138" y="714131"/>
                  <a:pt x="872196" y="745588"/>
                </a:cubicBezTo>
                <a:cubicBezTo>
                  <a:pt x="842897" y="767562"/>
                  <a:pt x="803592" y="708290"/>
                  <a:pt x="787790" y="675250"/>
                </a:cubicBezTo>
                <a:cubicBezTo>
                  <a:pt x="749994" y="596221"/>
                  <a:pt x="740898" y="506437"/>
                  <a:pt x="717452" y="422031"/>
                </a:cubicBezTo>
                <a:cubicBezTo>
                  <a:pt x="468971" y="728978"/>
                  <a:pt x="598496" y="677390"/>
                  <a:pt x="436098" y="731520"/>
                </a:cubicBezTo>
                <a:cubicBezTo>
                  <a:pt x="417341" y="787791"/>
                  <a:pt x="401325" y="845051"/>
                  <a:pt x="379827" y="900333"/>
                </a:cubicBezTo>
                <a:cubicBezTo>
                  <a:pt x="368426" y="929650"/>
                  <a:pt x="356803" y="1009672"/>
                  <a:pt x="337624" y="984739"/>
                </a:cubicBezTo>
                <a:cubicBezTo>
                  <a:pt x="296088" y="930742"/>
                  <a:pt x="190974" y="553654"/>
                  <a:pt x="168812" y="478302"/>
                </a:cubicBezTo>
                <a:cubicBezTo>
                  <a:pt x="159433" y="506437"/>
                  <a:pt x="151322" y="535028"/>
                  <a:pt x="140676" y="562708"/>
                </a:cubicBezTo>
                <a:cubicBezTo>
                  <a:pt x="94779" y="682040"/>
                  <a:pt x="98473" y="622256"/>
                  <a:pt x="98473" y="689317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D678E98-B0EE-416D-ABF5-D0DA75A5F6E8}"/>
              </a:ext>
            </a:extLst>
          </p:cNvPr>
          <p:cNvSpPr/>
          <p:nvPr/>
        </p:nvSpPr>
        <p:spPr>
          <a:xfrm>
            <a:off x="75614" y="5877297"/>
            <a:ext cx="11921026" cy="377886"/>
          </a:xfrm>
          <a:custGeom>
            <a:avLst/>
            <a:gdLst>
              <a:gd name="connsiteX0" fmla="*/ 207202 w 12052199"/>
              <a:gd name="connsiteY0" fmla="*/ 154745 h 661182"/>
              <a:gd name="connsiteX1" fmla="*/ 221270 w 12052199"/>
              <a:gd name="connsiteY1" fmla="*/ 436099 h 661182"/>
              <a:gd name="connsiteX2" fmla="*/ 249406 w 12052199"/>
              <a:gd name="connsiteY2" fmla="*/ 407963 h 661182"/>
              <a:gd name="connsiteX3" fmla="*/ 277541 w 12052199"/>
              <a:gd name="connsiteY3" fmla="*/ 365760 h 661182"/>
              <a:gd name="connsiteX4" fmla="*/ 361947 w 12052199"/>
              <a:gd name="connsiteY4" fmla="*/ 323557 h 661182"/>
              <a:gd name="connsiteX5" fmla="*/ 404150 w 12052199"/>
              <a:gd name="connsiteY5" fmla="*/ 337625 h 661182"/>
              <a:gd name="connsiteX6" fmla="*/ 516692 w 12052199"/>
              <a:gd name="connsiteY6" fmla="*/ 281354 h 661182"/>
              <a:gd name="connsiteX7" fmla="*/ 587030 w 12052199"/>
              <a:gd name="connsiteY7" fmla="*/ 225083 h 661182"/>
              <a:gd name="connsiteX8" fmla="*/ 629233 w 12052199"/>
              <a:gd name="connsiteY8" fmla="*/ 196948 h 661182"/>
              <a:gd name="connsiteX9" fmla="*/ 699572 w 12052199"/>
              <a:gd name="connsiteY9" fmla="*/ 140677 h 661182"/>
              <a:gd name="connsiteX10" fmla="*/ 783978 w 12052199"/>
              <a:gd name="connsiteY10" fmla="*/ 239151 h 661182"/>
              <a:gd name="connsiteX11" fmla="*/ 812113 w 12052199"/>
              <a:gd name="connsiteY11" fmla="*/ 323557 h 661182"/>
              <a:gd name="connsiteX12" fmla="*/ 868384 w 12052199"/>
              <a:gd name="connsiteY12" fmla="*/ 267286 h 661182"/>
              <a:gd name="connsiteX13" fmla="*/ 882452 w 12052199"/>
              <a:gd name="connsiteY13" fmla="*/ 211015 h 661182"/>
              <a:gd name="connsiteX14" fmla="*/ 924655 w 12052199"/>
              <a:gd name="connsiteY14" fmla="*/ 112542 h 661182"/>
              <a:gd name="connsiteX15" fmla="*/ 980926 w 12052199"/>
              <a:gd name="connsiteY15" fmla="*/ 182880 h 661182"/>
              <a:gd name="connsiteX16" fmla="*/ 1023129 w 12052199"/>
              <a:gd name="connsiteY16" fmla="*/ 225083 h 661182"/>
              <a:gd name="connsiteX17" fmla="*/ 1051264 w 12052199"/>
              <a:gd name="connsiteY17" fmla="*/ 182880 h 661182"/>
              <a:gd name="connsiteX18" fmla="*/ 1107535 w 12052199"/>
              <a:gd name="connsiteY18" fmla="*/ 168812 h 661182"/>
              <a:gd name="connsiteX19" fmla="*/ 1149738 w 12052199"/>
              <a:gd name="connsiteY19" fmla="*/ 267286 h 661182"/>
              <a:gd name="connsiteX20" fmla="*/ 1206009 w 12052199"/>
              <a:gd name="connsiteY20" fmla="*/ 365760 h 661182"/>
              <a:gd name="connsiteX21" fmla="*/ 1220076 w 12052199"/>
              <a:gd name="connsiteY21" fmla="*/ 506437 h 661182"/>
              <a:gd name="connsiteX22" fmla="*/ 1234144 w 12052199"/>
              <a:gd name="connsiteY22" fmla="*/ 548640 h 661182"/>
              <a:gd name="connsiteX23" fmla="*/ 1346686 w 12052199"/>
              <a:gd name="connsiteY23" fmla="*/ 365760 h 661182"/>
              <a:gd name="connsiteX24" fmla="*/ 1402956 w 12052199"/>
              <a:gd name="connsiteY24" fmla="*/ 281354 h 661182"/>
              <a:gd name="connsiteX25" fmla="*/ 1431092 w 12052199"/>
              <a:gd name="connsiteY25" fmla="*/ 239151 h 661182"/>
              <a:gd name="connsiteX26" fmla="*/ 1445159 w 12052199"/>
              <a:gd name="connsiteY26" fmla="*/ 196948 h 661182"/>
              <a:gd name="connsiteX27" fmla="*/ 1487362 w 12052199"/>
              <a:gd name="connsiteY27" fmla="*/ 112542 h 661182"/>
              <a:gd name="connsiteX28" fmla="*/ 1529566 w 12052199"/>
              <a:gd name="connsiteY28" fmla="*/ 196948 h 661182"/>
              <a:gd name="connsiteX29" fmla="*/ 1543633 w 12052199"/>
              <a:gd name="connsiteY29" fmla="*/ 281354 h 661182"/>
              <a:gd name="connsiteX30" fmla="*/ 1557701 w 12052199"/>
              <a:gd name="connsiteY30" fmla="*/ 351692 h 661182"/>
              <a:gd name="connsiteX31" fmla="*/ 1599904 w 12052199"/>
              <a:gd name="connsiteY31" fmla="*/ 295422 h 661182"/>
              <a:gd name="connsiteX32" fmla="*/ 1628039 w 12052199"/>
              <a:gd name="connsiteY32" fmla="*/ 168812 h 661182"/>
              <a:gd name="connsiteX33" fmla="*/ 1754649 w 12052199"/>
              <a:gd name="connsiteY33" fmla="*/ 70339 h 661182"/>
              <a:gd name="connsiteX34" fmla="*/ 1839055 w 12052199"/>
              <a:gd name="connsiteY34" fmla="*/ 196948 h 661182"/>
              <a:gd name="connsiteX35" fmla="*/ 1881258 w 12052199"/>
              <a:gd name="connsiteY35" fmla="*/ 267286 h 661182"/>
              <a:gd name="connsiteX36" fmla="*/ 1923461 w 12052199"/>
              <a:gd name="connsiteY36" fmla="*/ 379828 h 661182"/>
              <a:gd name="connsiteX37" fmla="*/ 1965664 w 12052199"/>
              <a:gd name="connsiteY37" fmla="*/ 393895 h 661182"/>
              <a:gd name="connsiteX38" fmla="*/ 2036002 w 12052199"/>
              <a:gd name="connsiteY38" fmla="*/ 365760 h 661182"/>
              <a:gd name="connsiteX39" fmla="*/ 2514304 w 12052199"/>
              <a:gd name="connsiteY39" fmla="*/ 98474 h 661182"/>
              <a:gd name="connsiteX40" fmla="*/ 2598710 w 12052199"/>
              <a:gd name="connsiteY40" fmla="*/ 70339 h 661182"/>
              <a:gd name="connsiteX41" fmla="*/ 2669049 w 12052199"/>
              <a:gd name="connsiteY41" fmla="*/ 182880 h 661182"/>
              <a:gd name="connsiteX42" fmla="*/ 2683116 w 12052199"/>
              <a:gd name="connsiteY42" fmla="*/ 239151 h 661182"/>
              <a:gd name="connsiteX43" fmla="*/ 2725319 w 12052199"/>
              <a:gd name="connsiteY43" fmla="*/ 154745 h 661182"/>
              <a:gd name="connsiteX44" fmla="*/ 2739387 w 12052199"/>
              <a:gd name="connsiteY44" fmla="*/ 56271 h 661182"/>
              <a:gd name="connsiteX45" fmla="*/ 2795658 w 12052199"/>
              <a:gd name="connsiteY45" fmla="*/ 154745 h 661182"/>
              <a:gd name="connsiteX46" fmla="*/ 2823793 w 12052199"/>
              <a:gd name="connsiteY46" fmla="*/ 267286 h 661182"/>
              <a:gd name="connsiteX47" fmla="*/ 2851929 w 12052199"/>
              <a:gd name="connsiteY47" fmla="*/ 323557 h 661182"/>
              <a:gd name="connsiteX48" fmla="*/ 2894132 w 12052199"/>
              <a:gd name="connsiteY48" fmla="*/ 295422 h 661182"/>
              <a:gd name="connsiteX49" fmla="*/ 3020741 w 12052199"/>
              <a:gd name="connsiteY49" fmla="*/ 323557 h 661182"/>
              <a:gd name="connsiteX50" fmla="*/ 3062944 w 12052199"/>
              <a:gd name="connsiteY50" fmla="*/ 450166 h 661182"/>
              <a:gd name="connsiteX51" fmla="*/ 3133282 w 12052199"/>
              <a:gd name="connsiteY51" fmla="*/ 337625 h 661182"/>
              <a:gd name="connsiteX52" fmla="*/ 3175486 w 12052199"/>
              <a:gd name="connsiteY52" fmla="*/ 323557 h 661182"/>
              <a:gd name="connsiteX53" fmla="*/ 3231756 w 12052199"/>
              <a:gd name="connsiteY53" fmla="*/ 379828 h 661182"/>
              <a:gd name="connsiteX54" fmla="*/ 3344298 w 12052199"/>
              <a:gd name="connsiteY54" fmla="*/ 422031 h 661182"/>
              <a:gd name="connsiteX55" fmla="*/ 3541246 w 12052199"/>
              <a:gd name="connsiteY55" fmla="*/ 407963 h 661182"/>
              <a:gd name="connsiteX56" fmla="*/ 3597516 w 12052199"/>
              <a:gd name="connsiteY56" fmla="*/ 464234 h 661182"/>
              <a:gd name="connsiteX57" fmla="*/ 3681922 w 12052199"/>
              <a:gd name="connsiteY57" fmla="*/ 422031 h 661182"/>
              <a:gd name="connsiteX58" fmla="*/ 3752261 w 12052199"/>
              <a:gd name="connsiteY58" fmla="*/ 351692 h 661182"/>
              <a:gd name="connsiteX59" fmla="*/ 3822599 w 12052199"/>
              <a:gd name="connsiteY59" fmla="*/ 379828 h 661182"/>
              <a:gd name="connsiteX60" fmla="*/ 3864802 w 12052199"/>
              <a:gd name="connsiteY60" fmla="*/ 393895 h 661182"/>
              <a:gd name="connsiteX61" fmla="*/ 4019547 w 12052199"/>
              <a:gd name="connsiteY61" fmla="*/ 225083 h 661182"/>
              <a:gd name="connsiteX62" fmla="*/ 4089886 w 12052199"/>
              <a:gd name="connsiteY62" fmla="*/ 239151 h 661182"/>
              <a:gd name="connsiteX63" fmla="*/ 4146156 w 12052199"/>
              <a:gd name="connsiteY63" fmla="*/ 337625 h 661182"/>
              <a:gd name="connsiteX64" fmla="*/ 4160224 w 12052199"/>
              <a:gd name="connsiteY64" fmla="*/ 379828 h 661182"/>
              <a:gd name="connsiteX65" fmla="*/ 4230562 w 12052199"/>
              <a:gd name="connsiteY65" fmla="*/ 309489 h 661182"/>
              <a:gd name="connsiteX66" fmla="*/ 4286833 w 12052199"/>
              <a:gd name="connsiteY66" fmla="*/ 295422 h 661182"/>
              <a:gd name="connsiteX67" fmla="*/ 4357172 w 12052199"/>
              <a:gd name="connsiteY67" fmla="*/ 309489 h 661182"/>
              <a:gd name="connsiteX68" fmla="*/ 4399375 w 12052199"/>
              <a:gd name="connsiteY68" fmla="*/ 323557 h 661182"/>
              <a:gd name="connsiteX69" fmla="*/ 4779202 w 12052199"/>
              <a:gd name="connsiteY69" fmla="*/ 337625 h 661182"/>
              <a:gd name="connsiteX70" fmla="*/ 4849541 w 12052199"/>
              <a:gd name="connsiteY70" fmla="*/ 393895 h 661182"/>
              <a:gd name="connsiteX71" fmla="*/ 4877676 w 12052199"/>
              <a:gd name="connsiteY71" fmla="*/ 436099 h 661182"/>
              <a:gd name="connsiteX72" fmla="*/ 4933947 w 12052199"/>
              <a:gd name="connsiteY72" fmla="*/ 407963 h 661182"/>
              <a:gd name="connsiteX73" fmla="*/ 5032421 w 12052199"/>
              <a:gd name="connsiteY73" fmla="*/ 323557 h 661182"/>
              <a:gd name="connsiteX74" fmla="*/ 5074624 w 12052199"/>
              <a:gd name="connsiteY74" fmla="*/ 309489 h 661182"/>
              <a:gd name="connsiteX75" fmla="*/ 5144962 w 12052199"/>
              <a:gd name="connsiteY75" fmla="*/ 267286 h 661182"/>
              <a:gd name="connsiteX76" fmla="*/ 5201233 w 12052199"/>
              <a:gd name="connsiteY76" fmla="*/ 196948 h 661182"/>
              <a:gd name="connsiteX77" fmla="*/ 5229369 w 12052199"/>
              <a:gd name="connsiteY77" fmla="*/ 168812 h 661182"/>
              <a:gd name="connsiteX78" fmla="*/ 5299707 w 12052199"/>
              <a:gd name="connsiteY78" fmla="*/ 253219 h 661182"/>
              <a:gd name="connsiteX79" fmla="*/ 5313775 w 12052199"/>
              <a:gd name="connsiteY79" fmla="*/ 309489 h 661182"/>
              <a:gd name="connsiteX80" fmla="*/ 5327842 w 12052199"/>
              <a:gd name="connsiteY80" fmla="*/ 239151 h 661182"/>
              <a:gd name="connsiteX81" fmla="*/ 5384113 w 12052199"/>
              <a:gd name="connsiteY81" fmla="*/ 112542 h 661182"/>
              <a:gd name="connsiteX82" fmla="*/ 5426316 w 12052199"/>
              <a:gd name="connsiteY82" fmla="*/ 56271 h 661182"/>
              <a:gd name="connsiteX83" fmla="*/ 5510722 w 12052199"/>
              <a:gd name="connsiteY83" fmla="*/ 140677 h 661182"/>
              <a:gd name="connsiteX84" fmla="*/ 5595129 w 12052199"/>
              <a:gd name="connsiteY84" fmla="*/ 365760 h 661182"/>
              <a:gd name="connsiteX85" fmla="*/ 5778009 w 12052199"/>
              <a:gd name="connsiteY85" fmla="*/ 154745 h 661182"/>
              <a:gd name="connsiteX86" fmla="*/ 5862415 w 12052199"/>
              <a:gd name="connsiteY86" fmla="*/ 253219 h 661182"/>
              <a:gd name="connsiteX87" fmla="*/ 5918686 w 12052199"/>
              <a:gd name="connsiteY87" fmla="*/ 351692 h 661182"/>
              <a:gd name="connsiteX88" fmla="*/ 5960889 w 12052199"/>
              <a:gd name="connsiteY88" fmla="*/ 407963 h 661182"/>
              <a:gd name="connsiteX89" fmla="*/ 6045295 w 12052199"/>
              <a:gd name="connsiteY89" fmla="*/ 295422 h 661182"/>
              <a:gd name="connsiteX90" fmla="*/ 6073430 w 12052199"/>
              <a:gd name="connsiteY90" fmla="*/ 267286 h 661182"/>
              <a:gd name="connsiteX91" fmla="*/ 6101566 w 12052199"/>
              <a:gd name="connsiteY91" fmla="*/ 309489 h 661182"/>
              <a:gd name="connsiteX92" fmla="*/ 6298513 w 12052199"/>
              <a:gd name="connsiteY92" fmla="*/ 253219 h 661182"/>
              <a:gd name="connsiteX93" fmla="*/ 6340716 w 12052199"/>
              <a:gd name="connsiteY93" fmla="*/ 323557 h 661182"/>
              <a:gd name="connsiteX94" fmla="*/ 6382919 w 12052199"/>
              <a:gd name="connsiteY94" fmla="*/ 337625 h 661182"/>
              <a:gd name="connsiteX95" fmla="*/ 6467326 w 12052199"/>
              <a:gd name="connsiteY95" fmla="*/ 239151 h 661182"/>
              <a:gd name="connsiteX96" fmla="*/ 6579867 w 12052199"/>
              <a:gd name="connsiteY96" fmla="*/ 182880 h 661182"/>
              <a:gd name="connsiteX97" fmla="*/ 6748679 w 12052199"/>
              <a:gd name="connsiteY97" fmla="*/ 323557 h 661182"/>
              <a:gd name="connsiteX98" fmla="*/ 6833086 w 12052199"/>
              <a:gd name="connsiteY98" fmla="*/ 478302 h 661182"/>
              <a:gd name="connsiteX99" fmla="*/ 6959695 w 12052199"/>
              <a:gd name="connsiteY99" fmla="*/ 281354 h 661182"/>
              <a:gd name="connsiteX100" fmla="*/ 7142575 w 12052199"/>
              <a:gd name="connsiteY100" fmla="*/ 337625 h 661182"/>
              <a:gd name="connsiteX101" fmla="*/ 7269184 w 12052199"/>
              <a:gd name="connsiteY101" fmla="*/ 211015 h 661182"/>
              <a:gd name="connsiteX102" fmla="*/ 7353590 w 12052199"/>
              <a:gd name="connsiteY102" fmla="*/ 267286 h 661182"/>
              <a:gd name="connsiteX103" fmla="*/ 7367658 w 12052199"/>
              <a:gd name="connsiteY103" fmla="*/ 323557 h 661182"/>
              <a:gd name="connsiteX104" fmla="*/ 7452064 w 12052199"/>
              <a:gd name="connsiteY104" fmla="*/ 211015 h 661182"/>
              <a:gd name="connsiteX105" fmla="*/ 7550538 w 12052199"/>
              <a:gd name="connsiteY105" fmla="*/ 126609 h 661182"/>
              <a:gd name="connsiteX106" fmla="*/ 7592741 w 12052199"/>
              <a:gd name="connsiteY106" fmla="*/ 168812 h 661182"/>
              <a:gd name="connsiteX107" fmla="*/ 7649012 w 12052199"/>
              <a:gd name="connsiteY107" fmla="*/ 182880 h 661182"/>
              <a:gd name="connsiteX108" fmla="*/ 7747486 w 12052199"/>
              <a:gd name="connsiteY108" fmla="*/ 225083 h 661182"/>
              <a:gd name="connsiteX109" fmla="*/ 7789689 w 12052199"/>
              <a:gd name="connsiteY109" fmla="*/ 196948 h 661182"/>
              <a:gd name="connsiteX110" fmla="*/ 7845959 w 12052199"/>
              <a:gd name="connsiteY110" fmla="*/ 225083 h 661182"/>
              <a:gd name="connsiteX111" fmla="*/ 7874095 w 12052199"/>
              <a:gd name="connsiteY111" fmla="*/ 309489 h 661182"/>
              <a:gd name="connsiteX112" fmla="*/ 7902230 w 12052199"/>
              <a:gd name="connsiteY112" fmla="*/ 267286 h 661182"/>
              <a:gd name="connsiteX113" fmla="*/ 7986636 w 12052199"/>
              <a:gd name="connsiteY113" fmla="*/ 196948 h 661182"/>
              <a:gd name="connsiteX114" fmla="*/ 8310193 w 12052199"/>
              <a:gd name="connsiteY114" fmla="*/ 520505 h 661182"/>
              <a:gd name="connsiteX115" fmla="*/ 8450870 w 12052199"/>
              <a:gd name="connsiteY115" fmla="*/ 365760 h 661182"/>
              <a:gd name="connsiteX116" fmla="*/ 8493073 w 12052199"/>
              <a:gd name="connsiteY116" fmla="*/ 337625 h 661182"/>
              <a:gd name="connsiteX117" fmla="*/ 8619682 w 12052199"/>
              <a:gd name="connsiteY117" fmla="*/ 422031 h 661182"/>
              <a:gd name="connsiteX118" fmla="*/ 8647818 w 12052199"/>
              <a:gd name="connsiteY118" fmla="*/ 450166 h 661182"/>
              <a:gd name="connsiteX119" fmla="*/ 8858833 w 12052199"/>
              <a:gd name="connsiteY119" fmla="*/ 84406 h 661182"/>
              <a:gd name="connsiteX120" fmla="*/ 8957307 w 12052199"/>
              <a:gd name="connsiteY120" fmla="*/ 154745 h 661182"/>
              <a:gd name="connsiteX121" fmla="*/ 8971375 w 12052199"/>
              <a:gd name="connsiteY121" fmla="*/ 196948 h 661182"/>
              <a:gd name="connsiteX122" fmla="*/ 9013578 w 12052199"/>
              <a:gd name="connsiteY122" fmla="*/ 112542 h 661182"/>
              <a:gd name="connsiteX123" fmla="*/ 9097984 w 12052199"/>
              <a:gd name="connsiteY123" fmla="*/ 0 h 661182"/>
              <a:gd name="connsiteX124" fmla="*/ 9154255 w 12052199"/>
              <a:gd name="connsiteY124" fmla="*/ 14068 h 661182"/>
              <a:gd name="connsiteX125" fmla="*/ 9252729 w 12052199"/>
              <a:gd name="connsiteY125" fmla="*/ 168812 h 661182"/>
              <a:gd name="connsiteX126" fmla="*/ 9266796 w 12052199"/>
              <a:gd name="connsiteY126" fmla="*/ 225083 h 661182"/>
              <a:gd name="connsiteX127" fmla="*/ 9323067 w 12052199"/>
              <a:gd name="connsiteY127" fmla="*/ 168812 h 661182"/>
              <a:gd name="connsiteX128" fmla="*/ 9435609 w 12052199"/>
              <a:gd name="connsiteY128" fmla="*/ 253219 h 661182"/>
              <a:gd name="connsiteX129" fmla="*/ 9463744 w 12052199"/>
              <a:gd name="connsiteY129" fmla="*/ 295422 h 661182"/>
              <a:gd name="connsiteX130" fmla="*/ 9590353 w 12052199"/>
              <a:gd name="connsiteY130" fmla="*/ 168812 h 661182"/>
              <a:gd name="connsiteX131" fmla="*/ 9618489 w 12052199"/>
              <a:gd name="connsiteY131" fmla="*/ 140677 h 661182"/>
              <a:gd name="connsiteX132" fmla="*/ 9773233 w 12052199"/>
              <a:gd name="connsiteY132" fmla="*/ 267286 h 661182"/>
              <a:gd name="connsiteX133" fmla="*/ 9885775 w 12052199"/>
              <a:gd name="connsiteY133" fmla="*/ 422031 h 661182"/>
              <a:gd name="connsiteX134" fmla="*/ 9927978 w 12052199"/>
              <a:gd name="connsiteY134" fmla="*/ 464234 h 661182"/>
              <a:gd name="connsiteX135" fmla="*/ 10040519 w 12052199"/>
              <a:gd name="connsiteY135" fmla="*/ 239151 h 661182"/>
              <a:gd name="connsiteX136" fmla="*/ 10110858 w 12052199"/>
              <a:gd name="connsiteY136" fmla="*/ 196948 h 661182"/>
              <a:gd name="connsiteX137" fmla="*/ 10223399 w 12052199"/>
              <a:gd name="connsiteY137" fmla="*/ 281354 h 661182"/>
              <a:gd name="connsiteX138" fmla="*/ 10378144 w 12052199"/>
              <a:gd name="connsiteY138" fmla="*/ 154745 h 661182"/>
              <a:gd name="connsiteX139" fmla="*/ 10406279 w 12052199"/>
              <a:gd name="connsiteY139" fmla="*/ 126609 h 661182"/>
              <a:gd name="connsiteX140" fmla="*/ 10603227 w 12052199"/>
              <a:gd name="connsiteY140" fmla="*/ 225083 h 661182"/>
              <a:gd name="connsiteX141" fmla="*/ 10631362 w 12052199"/>
              <a:gd name="connsiteY141" fmla="*/ 295422 h 661182"/>
              <a:gd name="connsiteX142" fmla="*/ 10729836 w 12052199"/>
              <a:gd name="connsiteY142" fmla="*/ 239151 h 661182"/>
              <a:gd name="connsiteX143" fmla="*/ 10786107 w 12052199"/>
              <a:gd name="connsiteY143" fmla="*/ 225083 h 661182"/>
              <a:gd name="connsiteX144" fmla="*/ 10940852 w 12052199"/>
              <a:gd name="connsiteY144" fmla="*/ 253219 h 661182"/>
              <a:gd name="connsiteX145" fmla="*/ 11053393 w 12052199"/>
              <a:gd name="connsiteY145" fmla="*/ 562708 h 661182"/>
              <a:gd name="connsiteX146" fmla="*/ 11095596 w 12052199"/>
              <a:gd name="connsiteY146" fmla="*/ 661182 h 661182"/>
              <a:gd name="connsiteX147" fmla="*/ 11348815 w 12052199"/>
              <a:gd name="connsiteY147" fmla="*/ 323557 h 661182"/>
              <a:gd name="connsiteX148" fmla="*/ 11405086 w 12052199"/>
              <a:gd name="connsiteY148" fmla="*/ 337625 h 661182"/>
              <a:gd name="connsiteX149" fmla="*/ 11517627 w 12052199"/>
              <a:gd name="connsiteY149" fmla="*/ 267286 h 661182"/>
              <a:gd name="connsiteX150" fmla="*/ 11602033 w 12052199"/>
              <a:gd name="connsiteY150" fmla="*/ 112542 h 661182"/>
              <a:gd name="connsiteX151" fmla="*/ 11644236 w 12052199"/>
              <a:gd name="connsiteY151" fmla="*/ 56271 h 661182"/>
              <a:gd name="connsiteX152" fmla="*/ 11714575 w 12052199"/>
              <a:gd name="connsiteY152" fmla="*/ 98474 h 661182"/>
              <a:gd name="connsiteX153" fmla="*/ 11813049 w 12052199"/>
              <a:gd name="connsiteY153" fmla="*/ 225083 h 661182"/>
              <a:gd name="connsiteX154" fmla="*/ 11883387 w 12052199"/>
              <a:gd name="connsiteY154" fmla="*/ 196948 h 661182"/>
              <a:gd name="connsiteX155" fmla="*/ 11939658 w 12052199"/>
              <a:gd name="connsiteY155" fmla="*/ 112542 h 661182"/>
              <a:gd name="connsiteX156" fmla="*/ 11967793 w 12052199"/>
              <a:gd name="connsiteY156" fmla="*/ 84406 h 661182"/>
              <a:gd name="connsiteX157" fmla="*/ 12024064 w 12052199"/>
              <a:gd name="connsiteY157" fmla="*/ 126609 h 661182"/>
              <a:gd name="connsiteX158" fmla="*/ 12052199 w 12052199"/>
              <a:gd name="connsiteY158" fmla="*/ 211015 h 661182"/>
              <a:gd name="connsiteX159" fmla="*/ 12024064 w 12052199"/>
              <a:gd name="connsiteY159" fmla="*/ 365760 h 661182"/>
              <a:gd name="connsiteX160" fmla="*/ 11967793 w 12052199"/>
              <a:gd name="connsiteY160" fmla="*/ 379828 h 661182"/>
              <a:gd name="connsiteX161" fmla="*/ 11897455 w 12052199"/>
              <a:gd name="connsiteY161" fmla="*/ 393895 h 661182"/>
              <a:gd name="connsiteX162" fmla="*/ 11855252 w 12052199"/>
              <a:gd name="connsiteY162" fmla="*/ 407963 h 661182"/>
              <a:gd name="connsiteX163" fmla="*/ 11461356 w 12052199"/>
              <a:gd name="connsiteY163" fmla="*/ 436099 h 661182"/>
              <a:gd name="connsiteX164" fmla="*/ 11194070 w 12052199"/>
              <a:gd name="connsiteY164" fmla="*/ 450166 h 661182"/>
              <a:gd name="connsiteX165" fmla="*/ 11137799 w 12052199"/>
              <a:gd name="connsiteY165" fmla="*/ 478302 h 661182"/>
              <a:gd name="connsiteX166" fmla="*/ 10757972 w 12052199"/>
              <a:gd name="connsiteY166" fmla="*/ 506437 h 661182"/>
              <a:gd name="connsiteX167" fmla="*/ 9731030 w 12052199"/>
              <a:gd name="connsiteY167" fmla="*/ 506437 h 661182"/>
              <a:gd name="connsiteX168" fmla="*/ 9632556 w 12052199"/>
              <a:gd name="connsiteY168" fmla="*/ 478302 h 661182"/>
              <a:gd name="connsiteX169" fmla="*/ 9505947 w 12052199"/>
              <a:gd name="connsiteY169" fmla="*/ 464234 h 661182"/>
              <a:gd name="connsiteX170" fmla="*/ 9421541 w 12052199"/>
              <a:gd name="connsiteY170" fmla="*/ 450166 h 661182"/>
              <a:gd name="connsiteX171" fmla="*/ 9323067 w 12052199"/>
              <a:gd name="connsiteY171" fmla="*/ 436099 h 661182"/>
              <a:gd name="connsiteX172" fmla="*/ 9266796 w 12052199"/>
              <a:gd name="connsiteY172" fmla="*/ 422031 h 661182"/>
              <a:gd name="connsiteX173" fmla="*/ 7902230 w 12052199"/>
              <a:gd name="connsiteY173" fmla="*/ 407963 h 661182"/>
              <a:gd name="connsiteX174" fmla="*/ 6776815 w 12052199"/>
              <a:gd name="connsiteY174" fmla="*/ 436099 h 661182"/>
              <a:gd name="connsiteX175" fmla="*/ 6664273 w 12052199"/>
              <a:gd name="connsiteY175" fmla="*/ 450166 h 661182"/>
              <a:gd name="connsiteX176" fmla="*/ 6382919 w 12052199"/>
              <a:gd name="connsiteY176" fmla="*/ 478302 h 661182"/>
              <a:gd name="connsiteX177" fmla="*/ 5946821 w 12052199"/>
              <a:gd name="connsiteY177" fmla="*/ 492369 h 661182"/>
              <a:gd name="connsiteX178" fmla="*/ 3611584 w 12052199"/>
              <a:gd name="connsiteY178" fmla="*/ 478302 h 661182"/>
              <a:gd name="connsiteX179" fmla="*/ 3456839 w 12052199"/>
              <a:gd name="connsiteY179" fmla="*/ 464234 h 661182"/>
              <a:gd name="connsiteX180" fmla="*/ 3316162 w 12052199"/>
              <a:gd name="connsiteY180" fmla="*/ 436099 h 661182"/>
              <a:gd name="connsiteX181" fmla="*/ 2064138 w 12052199"/>
              <a:gd name="connsiteY181" fmla="*/ 422031 h 661182"/>
              <a:gd name="connsiteX182" fmla="*/ 1796852 w 12052199"/>
              <a:gd name="connsiteY182" fmla="*/ 379828 h 661182"/>
              <a:gd name="connsiteX183" fmla="*/ 1740581 w 12052199"/>
              <a:gd name="connsiteY183" fmla="*/ 365760 h 661182"/>
              <a:gd name="connsiteX184" fmla="*/ 1501430 w 12052199"/>
              <a:gd name="connsiteY184" fmla="*/ 351692 h 661182"/>
              <a:gd name="connsiteX185" fmla="*/ 1431092 w 12052199"/>
              <a:gd name="connsiteY185" fmla="*/ 323557 h 661182"/>
              <a:gd name="connsiteX186" fmla="*/ 1262279 w 12052199"/>
              <a:gd name="connsiteY186" fmla="*/ 295422 h 661182"/>
              <a:gd name="connsiteX187" fmla="*/ 488556 w 12052199"/>
              <a:gd name="connsiteY187" fmla="*/ 309489 h 661182"/>
              <a:gd name="connsiteX188" fmla="*/ 10255 w 12052199"/>
              <a:gd name="connsiteY188" fmla="*/ 323557 h 661182"/>
              <a:gd name="connsiteX189" fmla="*/ 136864 w 12052199"/>
              <a:gd name="connsiteY189" fmla="*/ 393895 h 661182"/>
              <a:gd name="connsiteX190" fmla="*/ 446353 w 12052199"/>
              <a:gd name="connsiteY190" fmla="*/ 436099 h 661182"/>
              <a:gd name="connsiteX191" fmla="*/ 896519 w 12052199"/>
              <a:gd name="connsiteY191" fmla="*/ 422031 h 661182"/>
              <a:gd name="connsiteX192" fmla="*/ 1093467 w 12052199"/>
              <a:gd name="connsiteY192" fmla="*/ 407963 h 661182"/>
              <a:gd name="connsiteX193" fmla="*/ 1417024 w 12052199"/>
              <a:gd name="connsiteY193" fmla="*/ 422031 h 661182"/>
              <a:gd name="connsiteX194" fmla="*/ 1571769 w 12052199"/>
              <a:gd name="connsiteY194" fmla="*/ 436099 h 661182"/>
              <a:gd name="connsiteX195" fmla="*/ 1656175 w 12052199"/>
              <a:gd name="connsiteY195" fmla="*/ 450166 h 661182"/>
              <a:gd name="connsiteX196" fmla="*/ 1768716 w 12052199"/>
              <a:gd name="connsiteY196" fmla="*/ 464234 h 661182"/>
              <a:gd name="connsiteX197" fmla="*/ 2064138 w 12052199"/>
              <a:gd name="connsiteY197" fmla="*/ 492369 h 661182"/>
              <a:gd name="connsiteX198" fmla="*/ 3133282 w 12052199"/>
              <a:gd name="connsiteY198" fmla="*/ 478302 h 661182"/>
              <a:gd name="connsiteX199" fmla="*/ 5159030 w 12052199"/>
              <a:gd name="connsiteY199" fmla="*/ 464234 h 661182"/>
              <a:gd name="connsiteX200" fmla="*/ 5187166 w 12052199"/>
              <a:gd name="connsiteY200" fmla="*/ 436099 h 661182"/>
              <a:gd name="connsiteX201" fmla="*/ 5201233 w 12052199"/>
              <a:gd name="connsiteY201" fmla="*/ 365760 h 66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2052199" h="661182">
                <a:moveTo>
                  <a:pt x="207202" y="154745"/>
                </a:moveTo>
                <a:cubicBezTo>
                  <a:pt x="211891" y="248530"/>
                  <a:pt x="205832" y="343475"/>
                  <a:pt x="221270" y="436099"/>
                </a:cubicBezTo>
                <a:cubicBezTo>
                  <a:pt x="223451" y="449182"/>
                  <a:pt x="241120" y="418320"/>
                  <a:pt x="249406" y="407963"/>
                </a:cubicBezTo>
                <a:cubicBezTo>
                  <a:pt x="259968" y="394761"/>
                  <a:pt x="265586" y="377715"/>
                  <a:pt x="277541" y="365760"/>
                </a:cubicBezTo>
                <a:cubicBezTo>
                  <a:pt x="304811" y="338490"/>
                  <a:pt x="327623" y="334998"/>
                  <a:pt x="361947" y="323557"/>
                </a:cubicBezTo>
                <a:cubicBezTo>
                  <a:pt x="376015" y="328246"/>
                  <a:pt x="389321" y="337625"/>
                  <a:pt x="404150" y="337625"/>
                </a:cubicBezTo>
                <a:cubicBezTo>
                  <a:pt x="433408" y="337625"/>
                  <a:pt x="505338" y="289302"/>
                  <a:pt x="516692" y="281354"/>
                </a:cubicBezTo>
                <a:cubicBezTo>
                  <a:pt x="541290" y="264135"/>
                  <a:pt x="563010" y="243098"/>
                  <a:pt x="587030" y="225083"/>
                </a:cubicBezTo>
                <a:cubicBezTo>
                  <a:pt x="600556" y="214939"/>
                  <a:pt x="616031" y="207510"/>
                  <a:pt x="629233" y="196948"/>
                </a:cubicBezTo>
                <a:cubicBezTo>
                  <a:pt x="729460" y="116767"/>
                  <a:pt x="569677" y="227272"/>
                  <a:pt x="699572" y="140677"/>
                </a:cubicBezTo>
                <a:cubicBezTo>
                  <a:pt x="800309" y="180971"/>
                  <a:pt x="757195" y="140945"/>
                  <a:pt x="783978" y="239151"/>
                </a:cubicBezTo>
                <a:cubicBezTo>
                  <a:pt x="791781" y="267763"/>
                  <a:pt x="812113" y="323557"/>
                  <a:pt x="812113" y="323557"/>
                </a:cubicBezTo>
                <a:cubicBezTo>
                  <a:pt x="830870" y="304800"/>
                  <a:pt x="854325" y="289780"/>
                  <a:pt x="868384" y="267286"/>
                </a:cubicBezTo>
                <a:cubicBezTo>
                  <a:pt x="878631" y="250891"/>
                  <a:pt x="877141" y="229605"/>
                  <a:pt x="882452" y="211015"/>
                </a:cubicBezTo>
                <a:cubicBezTo>
                  <a:pt x="896253" y="162712"/>
                  <a:pt x="899642" y="162566"/>
                  <a:pt x="924655" y="112542"/>
                </a:cubicBezTo>
                <a:cubicBezTo>
                  <a:pt x="943412" y="135988"/>
                  <a:pt x="961154" y="160283"/>
                  <a:pt x="980926" y="182880"/>
                </a:cubicBezTo>
                <a:cubicBezTo>
                  <a:pt x="994027" y="197852"/>
                  <a:pt x="1003234" y="225083"/>
                  <a:pt x="1023129" y="225083"/>
                </a:cubicBezTo>
                <a:cubicBezTo>
                  <a:pt x="1040036" y="225083"/>
                  <a:pt x="1037196" y="192258"/>
                  <a:pt x="1051264" y="182880"/>
                </a:cubicBezTo>
                <a:cubicBezTo>
                  <a:pt x="1067351" y="172155"/>
                  <a:pt x="1088778" y="173501"/>
                  <a:pt x="1107535" y="168812"/>
                </a:cubicBezTo>
                <a:cubicBezTo>
                  <a:pt x="1136428" y="255495"/>
                  <a:pt x="1103381" y="162984"/>
                  <a:pt x="1149738" y="267286"/>
                </a:cubicBezTo>
                <a:cubicBezTo>
                  <a:pt x="1189412" y="356553"/>
                  <a:pt x="1156543" y="316296"/>
                  <a:pt x="1206009" y="365760"/>
                </a:cubicBezTo>
                <a:cubicBezTo>
                  <a:pt x="1210698" y="412652"/>
                  <a:pt x="1212910" y="459859"/>
                  <a:pt x="1220076" y="506437"/>
                </a:cubicBezTo>
                <a:cubicBezTo>
                  <a:pt x="1222331" y="521093"/>
                  <a:pt x="1222885" y="558290"/>
                  <a:pt x="1234144" y="548640"/>
                </a:cubicBezTo>
                <a:cubicBezTo>
                  <a:pt x="1304523" y="488316"/>
                  <a:pt x="1306475" y="432778"/>
                  <a:pt x="1346686" y="365760"/>
                </a:cubicBezTo>
                <a:cubicBezTo>
                  <a:pt x="1364083" y="336764"/>
                  <a:pt x="1384199" y="309489"/>
                  <a:pt x="1402956" y="281354"/>
                </a:cubicBezTo>
                <a:lnTo>
                  <a:pt x="1431092" y="239151"/>
                </a:lnTo>
                <a:cubicBezTo>
                  <a:pt x="1435781" y="225083"/>
                  <a:pt x="1438527" y="210211"/>
                  <a:pt x="1445159" y="196948"/>
                </a:cubicBezTo>
                <a:cubicBezTo>
                  <a:pt x="1499700" y="87866"/>
                  <a:pt x="1452004" y="218620"/>
                  <a:pt x="1487362" y="112542"/>
                </a:cubicBezTo>
                <a:cubicBezTo>
                  <a:pt x="1501430" y="140677"/>
                  <a:pt x="1519619" y="167106"/>
                  <a:pt x="1529566" y="196948"/>
                </a:cubicBezTo>
                <a:cubicBezTo>
                  <a:pt x="1538586" y="224008"/>
                  <a:pt x="1538531" y="253291"/>
                  <a:pt x="1543633" y="281354"/>
                </a:cubicBezTo>
                <a:cubicBezTo>
                  <a:pt x="1547910" y="304879"/>
                  <a:pt x="1553012" y="328246"/>
                  <a:pt x="1557701" y="351692"/>
                </a:cubicBezTo>
                <a:cubicBezTo>
                  <a:pt x="1571769" y="332935"/>
                  <a:pt x="1591487" y="317305"/>
                  <a:pt x="1599904" y="295422"/>
                </a:cubicBezTo>
                <a:cubicBezTo>
                  <a:pt x="1615424" y="255071"/>
                  <a:pt x="1606589" y="206349"/>
                  <a:pt x="1628039" y="168812"/>
                </a:cubicBezTo>
                <a:cubicBezTo>
                  <a:pt x="1643022" y="142591"/>
                  <a:pt x="1720017" y="93426"/>
                  <a:pt x="1754649" y="70339"/>
                </a:cubicBezTo>
                <a:cubicBezTo>
                  <a:pt x="1782784" y="112542"/>
                  <a:pt x="1811627" y="154282"/>
                  <a:pt x="1839055" y="196948"/>
                </a:cubicBezTo>
                <a:cubicBezTo>
                  <a:pt x="1853841" y="219948"/>
                  <a:pt x="1871103" y="241899"/>
                  <a:pt x="1881258" y="267286"/>
                </a:cubicBezTo>
                <a:cubicBezTo>
                  <a:pt x="1900097" y="314384"/>
                  <a:pt x="1881034" y="345886"/>
                  <a:pt x="1923461" y="379828"/>
                </a:cubicBezTo>
                <a:cubicBezTo>
                  <a:pt x="1935040" y="389091"/>
                  <a:pt x="1951596" y="389206"/>
                  <a:pt x="1965664" y="393895"/>
                </a:cubicBezTo>
                <a:cubicBezTo>
                  <a:pt x="1989110" y="384517"/>
                  <a:pt x="2013768" y="377732"/>
                  <a:pt x="2036002" y="365760"/>
                </a:cubicBezTo>
                <a:cubicBezTo>
                  <a:pt x="2196811" y="279171"/>
                  <a:pt x="2341037" y="156229"/>
                  <a:pt x="2514304" y="98474"/>
                </a:cubicBezTo>
                <a:lnTo>
                  <a:pt x="2598710" y="70339"/>
                </a:lnTo>
                <a:cubicBezTo>
                  <a:pt x="2622156" y="107853"/>
                  <a:pt x="2649265" y="143312"/>
                  <a:pt x="2669049" y="182880"/>
                </a:cubicBezTo>
                <a:cubicBezTo>
                  <a:pt x="2677696" y="200173"/>
                  <a:pt x="2665823" y="247798"/>
                  <a:pt x="2683116" y="239151"/>
                </a:cubicBezTo>
                <a:cubicBezTo>
                  <a:pt x="2711251" y="225083"/>
                  <a:pt x="2711251" y="182880"/>
                  <a:pt x="2725319" y="154745"/>
                </a:cubicBezTo>
                <a:cubicBezTo>
                  <a:pt x="2730008" y="121920"/>
                  <a:pt x="2706229" y="56271"/>
                  <a:pt x="2739387" y="56271"/>
                </a:cubicBezTo>
                <a:cubicBezTo>
                  <a:pt x="2777193" y="56271"/>
                  <a:pt x="2781617" y="119643"/>
                  <a:pt x="2795658" y="154745"/>
                </a:cubicBezTo>
                <a:cubicBezTo>
                  <a:pt x="2810019" y="190648"/>
                  <a:pt x="2811565" y="230602"/>
                  <a:pt x="2823793" y="267286"/>
                </a:cubicBezTo>
                <a:cubicBezTo>
                  <a:pt x="2830425" y="287181"/>
                  <a:pt x="2842550" y="304800"/>
                  <a:pt x="2851929" y="323557"/>
                </a:cubicBezTo>
                <a:cubicBezTo>
                  <a:pt x="2865997" y="314179"/>
                  <a:pt x="2884305" y="309180"/>
                  <a:pt x="2894132" y="295422"/>
                </a:cubicBezTo>
                <a:cubicBezTo>
                  <a:pt x="2960305" y="202780"/>
                  <a:pt x="2866179" y="168995"/>
                  <a:pt x="3020741" y="323557"/>
                </a:cubicBezTo>
                <a:cubicBezTo>
                  <a:pt x="3034809" y="365760"/>
                  <a:pt x="3039367" y="487890"/>
                  <a:pt x="3062944" y="450166"/>
                </a:cubicBezTo>
                <a:cubicBezTo>
                  <a:pt x="3086390" y="412652"/>
                  <a:pt x="3091314" y="351614"/>
                  <a:pt x="3133282" y="337625"/>
                </a:cubicBezTo>
                <a:lnTo>
                  <a:pt x="3175486" y="323557"/>
                </a:lnTo>
                <a:cubicBezTo>
                  <a:pt x="3194243" y="342314"/>
                  <a:pt x="3210535" y="363912"/>
                  <a:pt x="3231756" y="379828"/>
                </a:cubicBezTo>
                <a:cubicBezTo>
                  <a:pt x="3268536" y="407413"/>
                  <a:pt x="3301595" y="411355"/>
                  <a:pt x="3344298" y="422031"/>
                </a:cubicBezTo>
                <a:cubicBezTo>
                  <a:pt x="3388513" y="413188"/>
                  <a:pt x="3485247" y="372963"/>
                  <a:pt x="3541246" y="407963"/>
                </a:cubicBezTo>
                <a:cubicBezTo>
                  <a:pt x="3563740" y="422022"/>
                  <a:pt x="3578759" y="445477"/>
                  <a:pt x="3597516" y="464234"/>
                </a:cubicBezTo>
                <a:cubicBezTo>
                  <a:pt x="3625651" y="450166"/>
                  <a:pt x="3656482" y="440533"/>
                  <a:pt x="3681922" y="422031"/>
                </a:cubicBezTo>
                <a:cubicBezTo>
                  <a:pt x="3708738" y="402528"/>
                  <a:pt x="3720501" y="361220"/>
                  <a:pt x="3752261" y="351692"/>
                </a:cubicBezTo>
                <a:cubicBezTo>
                  <a:pt x="3776448" y="344436"/>
                  <a:pt x="3798955" y="370961"/>
                  <a:pt x="3822599" y="379828"/>
                </a:cubicBezTo>
                <a:cubicBezTo>
                  <a:pt x="3836483" y="385035"/>
                  <a:pt x="3850734" y="389206"/>
                  <a:pt x="3864802" y="393895"/>
                </a:cubicBezTo>
                <a:cubicBezTo>
                  <a:pt x="3905573" y="332740"/>
                  <a:pt x="3945877" y="255778"/>
                  <a:pt x="4019547" y="225083"/>
                </a:cubicBezTo>
                <a:cubicBezTo>
                  <a:pt x="4041618" y="215887"/>
                  <a:pt x="4066440" y="234462"/>
                  <a:pt x="4089886" y="239151"/>
                </a:cubicBezTo>
                <a:cubicBezTo>
                  <a:pt x="4108643" y="271976"/>
                  <a:pt x="4129249" y="303811"/>
                  <a:pt x="4146156" y="337625"/>
                </a:cubicBezTo>
                <a:cubicBezTo>
                  <a:pt x="4152788" y="350888"/>
                  <a:pt x="4146156" y="384517"/>
                  <a:pt x="4160224" y="379828"/>
                </a:cubicBezTo>
                <a:cubicBezTo>
                  <a:pt x="4191680" y="369342"/>
                  <a:pt x="4202973" y="327882"/>
                  <a:pt x="4230562" y="309489"/>
                </a:cubicBezTo>
                <a:cubicBezTo>
                  <a:pt x="4246649" y="298764"/>
                  <a:pt x="4268076" y="300111"/>
                  <a:pt x="4286833" y="295422"/>
                </a:cubicBezTo>
                <a:cubicBezTo>
                  <a:pt x="4310279" y="300111"/>
                  <a:pt x="4333975" y="303690"/>
                  <a:pt x="4357172" y="309489"/>
                </a:cubicBezTo>
                <a:cubicBezTo>
                  <a:pt x="4371558" y="313085"/>
                  <a:pt x="4384579" y="322571"/>
                  <a:pt x="4399375" y="323557"/>
                </a:cubicBezTo>
                <a:cubicBezTo>
                  <a:pt x="4525790" y="331985"/>
                  <a:pt x="4652593" y="332936"/>
                  <a:pt x="4779202" y="337625"/>
                </a:cubicBezTo>
                <a:cubicBezTo>
                  <a:pt x="4802648" y="356382"/>
                  <a:pt x="4828310" y="372664"/>
                  <a:pt x="4849541" y="393895"/>
                </a:cubicBezTo>
                <a:cubicBezTo>
                  <a:pt x="4861496" y="405850"/>
                  <a:pt x="4860999" y="433319"/>
                  <a:pt x="4877676" y="436099"/>
                </a:cubicBezTo>
                <a:cubicBezTo>
                  <a:pt x="4898362" y="439547"/>
                  <a:pt x="4916987" y="420298"/>
                  <a:pt x="4933947" y="407963"/>
                </a:cubicBezTo>
                <a:cubicBezTo>
                  <a:pt x="4968911" y="382535"/>
                  <a:pt x="4997004" y="348349"/>
                  <a:pt x="5032421" y="323557"/>
                </a:cubicBezTo>
                <a:cubicBezTo>
                  <a:pt x="5044569" y="315053"/>
                  <a:pt x="5061361" y="316121"/>
                  <a:pt x="5074624" y="309489"/>
                </a:cubicBezTo>
                <a:cubicBezTo>
                  <a:pt x="5099080" y="297261"/>
                  <a:pt x="5121516" y="281354"/>
                  <a:pt x="5144962" y="267286"/>
                </a:cubicBezTo>
                <a:cubicBezTo>
                  <a:pt x="5163719" y="243840"/>
                  <a:pt x="5181692" y="219745"/>
                  <a:pt x="5201233" y="196948"/>
                </a:cubicBezTo>
                <a:cubicBezTo>
                  <a:pt x="5209865" y="186878"/>
                  <a:pt x="5216363" y="166211"/>
                  <a:pt x="5229369" y="168812"/>
                </a:cubicBezTo>
                <a:cubicBezTo>
                  <a:pt x="5250200" y="172978"/>
                  <a:pt x="5288860" y="236947"/>
                  <a:pt x="5299707" y="253219"/>
                </a:cubicBezTo>
                <a:cubicBezTo>
                  <a:pt x="5304396" y="271976"/>
                  <a:pt x="5296482" y="318136"/>
                  <a:pt x="5313775" y="309489"/>
                </a:cubicBezTo>
                <a:cubicBezTo>
                  <a:pt x="5335161" y="298796"/>
                  <a:pt x="5322043" y="262347"/>
                  <a:pt x="5327842" y="239151"/>
                </a:cubicBezTo>
                <a:cubicBezTo>
                  <a:pt x="5338276" y="197416"/>
                  <a:pt x="5364090" y="145914"/>
                  <a:pt x="5384113" y="112542"/>
                </a:cubicBezTo>
                <a:cubicBezTo>
                  <a:pt x="5396176" y="92437"/>
                  <a:pt x="5412248" y="75028"/>
                  <a:pt x="5426316" y="56271"/>
                </a:cubicBezTo>
                <a:cubicBezTo>
                  <a:pt x="5454451" y="84406"/>
                  <a:pt x="5490786" y="106242"/>
                  <a:pt x="5510722" y="140677"/>
                </a:cubicBezTo>
                <a:cubicBezTo>
                  <a:pt x="5534500" y="181748"/>
                  <a:pt x="5572186" y="296934"/>
                  <a:pt x="5595129" y="365760"/>
                </a:cubicBezTo>
                <a:cubicBezTo>
                  <a:pt x="5758440" y="172755"/>
                  <a:pt x="5693406" y="239345"/>
                  <a:pt x="5778009" y="154745"/>
                </a:cubicBezTo>
                <a:cubicBezTo>
                  <a:pt x="5806144" y="187570"/>
                  <a:pt x="5837287" y="218039"/>
                  <a:pt x="5862415" y="253219"/>
                </a:cubicBezTo>
                <a:cubicBezTo>
                  <a:pt x="5884389" y="283983"/>
                  <a:pt x="5898389" y="319797"/>
                  <a:pt x="5918686" y="351692"/>
                </a:cubicBezTo>
                <a:cubicBezTo>
                  <a:pt x="5931274" y="371473"/>
                  <a:pt x="5946821" y="389206"/>
                  <a:pt x="5960889" y="407963"/>
                </a:cubicBezTo>
                <a:cubicBezTo>
                  <a:pt x="5989024" y="370449"/>
                  <a:pt x="6016002" y="332039"/>
                  <a:pt x="6045295" y="295422"/>
                </a:cubicBezTo>
                <a:cubicBezTo>
                  <a:pt x="6053580" y="285065"/>
                  <a:pt x="6060563" y="264069"/>
                  <a:pt x="6073430" y="267286"/>
                </a:cubicBezTo>
                <a:cubicBezTo>
                  <a:pt x="6089833" y="271386"/>
                  <a:pt x="6092187" y="295421"/>
                  <a:pt x="6101566" y="309489"/>
                </a:cubicBezTo>
                <a:cubicBezTo>
                  <a:pt x="6225291" y="185762"/>
                  <a:pt x="6157372" y="192729"/>
                  <a:pt x="6298513" y="253219"/>
                </a:cubicBezTo>
                <a:cubicBezTo>
                  <a:pt x="6312581" y="276665"/>
                  <a:pt x="6321382" y="304223"/>
                  <a:pt x="6340716" y="323557"/>
                </a:cubicBezTo>
                <a:cubicBezTo>
                  <a:pt x="6351201" y="334042"/>
                  <a:pt x="6370581" y="345850"/>
                  <a:pt x="6382919" y="337625"/>
                </a:cubicBezTo>
                <a:cubicBezTo>
                  <a:pt x="6418891" y="313644"/>
                  <a:pt x="6433331" y="265861"/>
                  <a:pt x="6467326" y="239151"/>
                </a:cubicBezTo>
                <a:cubicBezTo>
                  <a:pt x="6500305" y="213239"/>
                  <a:pt x="6542353" y="201637"/>
                  <a:pt x="6579867" y="182880"/>
                </a:cubicBezTo>
                <a:cubicBezTo>
                  <a:pt x="6636138" y="229772"/>
                  <a:pt x="6698477" y="270218"/>
                  <a:pt x="6748679" y="323557"/>
                </a:cubicBezTo>
                <a:cubicBezTo>
                  <a:pt x="6766458" y="342447"/>
                  <a:pt x="6815166" y="442462"/>
                  <a:pt x="6833086" y="478302"/>
                </a:cubicBezTo>
                <a:cubicBezTo>
                  <a:pt x="6925053" y="294367"/>
                  <a:pt x="6865145" y="344386"/>
                  <a:pt x="6959695" y="281354"/>
                </a:cubicBezTo>
                <a:cubicBezTo>
                  <a:pt x="7112902" y="549467"/>
                  <a:pt x="7028260" y="528149"/>
                  <a:pt x="7142575" y="337625"/>
                </a:cubicBezTo>
                <a:cubicBezTo>
                  <a:pt x="7181532" y="272697"/>
                  <a:pt x="7211470" y="257186"/>
                  <a:pt x="7269184" y="211015"/>
                </a:cubicBezTo>
                <a:cubicBezTo>
                  <a:pt x="7297319" y="229772"/>
                  <a:pt x="7331323" y="241838"/>
                  <a:pt x="7353590" y="267286"/>
                </a:cubicBezTo>
                <a:cubicBezTo>
                  <a:pt x="7366322" y="281837"/>
                  <a:pt x="7350871" y="333150"/>
                  <a:pt x="7367658" y="323557"/>
                </a:cubicBezTo>
                <a:cubicBezTo>
                  <a:pt x="7408372" y="300292"/>
                  <a:pt x="7422044" y="247039"/>
                  <a:pt x="7452064" y="211015"/>
                </a:cubicBezTo>
                <a:cubicBezTo>
                  <a:pt x="7494703" y="159849"/>
                  <a:pt x="7502573" y="158586"/>
                  <a:pt x="7550538" y="126609"/>
                </a:cubicBezTo>
                <a:cubicBezTo>
                  <a:pt x="7564606" y="140677"/>
                  <a:pt x="7581705" y="152259"/>
                  <a:pt x="7592741" y="168812"/>
                </a:cubicBezTo>
                <a:cubicBezTo>
                  <a:pt x="7625596" y="218094"/>
                  <a:pt x="7579146" y="229457"/>
                  <a:pt x="7649012" y="182880"/>
                </a:cubicBezTo>
                <a:cubicBezTo>
                  <a:pt x="7710576" y="90533"/>
                  <a:pt x="7637917" y="170298"/>
                  <a:pt x="7747486" y="225083"/>
                </a:cubicBezTo>
                <a:cubicBezTo>
                  <a:pt x="7762608" y="232644"/>
                  <a:pt x="7775621" y="206326"/>
                  <a:pt x="7789689" y="196948"/>
                </a:cubicBezTo>
                <a:cubicBezTo>
                  <a:pt x="7808446" y="206326"/>
                  <a:pt x="7833377" y="208307"/>
                  <a:pt x="7845959" y="225083"/>
                </a:cubicBezTo>
                <a:cubicBezTo>
                  <a:pt x="7863753" y="248809"/>
                  <a:pt x="7850369" y="291695"/>
                  <a:pt x="7874095" y="309489"/>
                </a:cubicBezTo>
                <a:cubicBezTo>
                  <a:pt x="7887621" y="319633"/>
                  <a:pt x="7890275" y="279241"/>
                  <a:pt x="7902230" y="267286"/>
                </a:cubicBezTo>
                <a:cubicBezTo>
                  <a:pt x="7928127" y="241389"/>
                  <a:pt x="7958501" y="220394"/>
                  <a:pt x="7986636" y="196948"/>
                </a:cubicBezTo>
                <a:cubicBezTo>
                  <a:pt x="8266559" y="521070"/>
                  <a:pt x="8121681" y="473376"/>
                  <a:pt x="8310193" y="520505"/>
                </a:cubicBezTo>
                <a:cubicBezTo>
                  <a:pt x="8357085" y="468923"/>
                  <a:pt x="8401577" y="415053"/>
                  <a:pt x="8450870" y="365760"/>
                </a:cubicBezTo>
                <a:cubicBezTo>
                  <a:pt x="8462825" y="353805"/>
                  <a:pt x="8477033" y="332278"/>
                  <a:pt x="8493073" y="337625"/>
                </a:cubicBezTo>
                <a:cubicBezTo>
                  <a:pt x="8541192" y="353665"/>
                  <a:pt x="8578661" y="392198"/>
                  <a:pt x="8619682" y="422031"/>
                </a:cubicBezTo>
                <a:cubicBezTo>
                  <a:pt x="8630408" y="429832"/>
                  <a:pt x="8638439" y="440788"/>
                  <a:pt x="8647818" y="450166"/>
                </a:cubicBezTo>
                <a:cubicBezTo>
                  <a:pt x="8795398" y="155006"/>
                  <a:pt x="8717806" y="272443"/>
                  <a:pt x="8858833" y="84406"/>
                </a:cubicBezTo>
                <a:cubicBezTo>
                  <a:pt x="8891658" y="107852"/>
                  <a:pt x="8928783" y="126221"/>
                  <a:pt x="8957307" y="154745"/>
                </a:cubicBezTo>
                <a:cubicBezTo>
                  <a:pt x="8967792" y="165230"/>
                  <a:pt x="8959512" y="205845"/>
                  <a:pt x="8971375" y="196948"/>
                </a:cubicBezTo>
                <a:cubicBezTo>
                  <a:pt x="8996540" y="178074"/>
                  <a:pt x="8996568" y="139002"/>
                  <a:pt x="9013578" y="112542"/>
                </a:cubicBezTo>
                <a:cubicBezTo>
                  <a:pt x="9038935" y="73097"/>
                  <a:pt x="9097984" y="0"/>
                  <a:pt x="9097984" y="0"/>
                </a:cubicBezTo>
                <a:cubicBezTo>
                  <a:pt x="9116741" y="4689"/>
                  <a:pt x="9138522" y="2830"/>
                  <a:pt x="9154255" y="14068"/>
                </a:cubicBezTo>
                <a:cubicBezTo>
                  <a:pt x="9180357" y="32713"/>
                  <a:pt x="9247362" y="159420"/>
                  <a:pt x="9252729" y="168812"/>
                </a:cubicBezTo>
                <a:cubicBezTo>
                  <a:pt x="9257418" y="187569"/>
                  <a:pt x="9247462" y="225083"/>
                  <a:pt x="9266796" y="225083"/>
                </a:cubicBezTo>
                <a:cubicBezTo>
                  <a:pt x="9293322" y="225083"/>
                  <a:pt x="9323067" y="168812"/>
                  <a:pt x="9323067" y="168812"/>
                </a:cubicBezTo>
                <a:cubicBezTo>
                  <a:pt x="9360581" y="196948"/>
                  <a:pt x="9400754" y="221849"/>
                  <a:pt x="9435609" y="253219"/>
                </a:cubicBezTo>
                <a:cubicBezTo>
                  <a:pt x="9448176" y="264529"/>
                  <a:pt x="9447342" y="299523"/>
                  <a:pt x="9463744" y="295422"/>
                </a:cubicBezTo>
                <a:cubicBezTo>
                  <a:pt x="9517345" y="282021"/>
                  <a:pt x="9557428" y="208322"/>
                  <a:pt x="9590353" y="168812"/>
                </a:cubicBezTo>
                <a:cubicBezTo>
                  <a:pt x="9598844" y="158623"/>
                  <a:pt x="9609110" y="150055"/>
                  <a:pt x="9618489" y="140677"/>
                </a:cubicBezTo>
                <a:cubicBezTo>
                  <a:pt x="9670070" y="182880"/>
                  <a:pt x="9727330" y="218967"/>
                  <a:pt x="9773233" y="267286"/>
                </a:cubicBezTo>
                <a:cubicBezTo>
                  <a:pt x="9817162" y="313527"/>
                  <a:pt x="9846370" y="371879"/>
                  <a:pt x="9885775" y="422031"/>
                </a:cubicBezTo>
                <a:cubicBezTo>
                  <a:pt x="9898066" y="437675"/>
                  <a:pt x="9913910" y="450166"/>
                  <a:pt x="9927978" y="464234"/>
                </a:cubicBezTo>
                <a:cubicBezTo>
                  <a:pt x="9958236" y="358329"/>
                  <a:pt x="9954725" y="332744"/>
                  <a:pt x="10040519" y="239151"/>
                </a:cubicBezTo>
                <a:cubicBezTo>
                  <a:pt x="10058995" y="218995"/>
                  <a:pt x="10087412" y="211016"/>
                  <a:pt x="10110858" y="196948"/>
                </a:cubicBezTo>
                <a:cubicBezTo>
                  <a:pt x="10148372" y="225083"/>
                  <a:pt x="10188544" y="249985"/>
                  <a:pt x="10223399" y="281354"/>
                </a:cubicBezTo>
                <a:cubicBezTo>
                  <a:pt x="10310012" y="359306"/>
                  <a:pt x="10160432" y="431835"/>
                  <a:pt x="10378144" y="154745"/>
                </a:cubicBezTo>
                <a:cubicBezTo>
                  <a:pt x="10386338" y="144316"/>
                  <a:pt x="10396901" y="135988"/>
                  <a:pt x="10406279" y="126609"/>
                </a:cubicBezTo>
                <a:cubicBezTo>
                  <a:pt x="10471928" y="159434"/>
                  <a:pt x="10544509" y="181044"/>
                  <a:pt x="10603227" y="225083"/>
                </a:cubicBezTo>
                <a:cubicBezTo>
                  <a:pt x="10623429" y="240234"/>
                  <a:pt x="10606264" y="292633"/>
                  <a:pt x="10631362" y="295422"/>
                </a:cubicBezTo>
                <a:cubicBezTo>
                  <a:pt x="10668937" y="299597"/>
                  <a:pt x="10695419" y="254795"/>
                  <a:pt x="10729836" y="239151"/>
                </a:cubicBezTo>
                <a:cubicBezTo>
                  <a:pt x="10747437" y="231150"/>
                  <a:pt x="10767350" y="229772"/>
                  <a:pt x="10786107" y="225083"/>
                </a:cubicBezTo>
                <a:cubicBezTo>
                  <a:pt x="10837689" y="234462"/>
                  <a:pt x="10908310" y="212114"/>
                  <a:pt x="10940852" y="253219"/>
                </a:cubicBezTo>
                <a:cubicBezTo>
                  <a:pt x="11008988" y="339285"/>
                  <a:pt x="11014462" y="460071"/>
                  <a:pt x="11053393" y="562708"/>
                </a:cubicBezTo>
                <a:cubicBezTo>
                  <a:pt x="11066058" y="596099"/>
                  <a:pt x="11081528" y="628357"/>
                  <a:pt x="11095596" y="661182"/>
                </a:cubicBezTo>
                <a:cubicBezTo>
                  <a:pt x="11165561" y="521254"/>
                  <a:pt x="11178687" y="485179"/>
                  <a:pt x="11348815" y="323557"/>
                </a:cubicBezTo>
                <a:cubicBezTo>
                  <a:pt x="11362832" y="310241"/>
                  <a:pt x="11386329" y="332936"/>
                  <a:pt x="11405086" y="337625"/>
                </a:cubicBezTo>
                <a:cubicBezTo>
                  <a:pt x="11442600" y="314179"/>
                  <a:pt x="11488496" y="300579"/>
                  <a:pt x="11517627" y="267286"/>
                </a:cubicBezTo>
                <a:cubicBezTo>
                  <a:pt x="11556318" y="223068"/>
                  <a:pt x="11571803" y="162925"/>
                  <a:pt x="11602033" y="112542"/>
                </a:cubicBezTo>
                <a:cubicBezTo>
                  <a:pt x="11614096" y="92437"/>
                  <a:pt x="11630168" y="75028"/>
                  <a:pt x="11644236" y="56271"/>
                </a:cubicBezTo>
                <a:cubicBezTo>
                  <a:pt x="11667682" y="70339"/>
                  <a:pt x="11692992" y="81687"/>
                  <a:pt x="11714575" y="98474"/>
                </a:cubicBezTo>
                <a:cubicBezTo>
                  <a:pt x="11771278" y="142576"/>
                  <a:pt x="11776681" y="164471"/>
                  <a:pt x="11813049" y="225083"/>
                </a:cubicBezTo>
                <a:cubicBezTo>
                  <a:pt x="11836495" y="215705"/>
                  <a:pt x="11864513" y="213725"/>
                  <a:pt x="11883387" y="196948"/>
                </a:cubicBezTo>
                <a:cubicBezTo>
                  <a:pt x="11908660" y="174483"/>
                  <a:pt x="11919369" y="139594"/>
                  <a:pt x="11939658" y="112542"/>
                </a:cubicBezTo>
                <a:cubicBezTo>
                  <a:pt x="11947616" y="101931"/>
                  <a:pt x="11958415" y="93785"/>
                  <a:pt x="11967793" y="84406"/>
                </a:cubicBezTo>
                <a:cubicBezTo>
                  <a:pt x="11986550" y="98474"/>
                  <a:pt x="12011058" y="107101"/>
                  <a:pt x="12024064" y="126609"/>
                </a:cubicBezTo>
                <a:cubicBezTo>
                  <a:pt x="12040515" y="151285"/>
                  <a:pt x="12052199" y="211015"/>
                  <a:pt x="12052199" y="211015"/>
                </a:cubicBezTo>
                <a:cubicBezTo>
                  <a:pt x="12042821" y="262597"/>
                  <a:pt x="12047510" y="318868"/>
                  <a:pt x="12024064" y="365760"/>
                </a:cubicBezTo>
                <a:cubicBezTo>
                  <a:pt x="12015417" y="383053"/>
                  <a:pt x="11986667" y="375634"/>
                  <a:pt x="11967793" y="379828"/>
                </a:cubicBezTo>
                <a:cubicBezTo>
                  <a:pt x="11944452" y="385015"/>
                  <a:pt x="11920651" y="388096"/>
                  <a:pt x="11897455" y="393895"/>
                </a:cubicBezTo>
                <a:cubicBezTo>
                  <a:pt x="11883069" y="397491"/>
                  <a:pt x="11869793" y="405055"/>
                  <a:pt x="11855252" y="407963"/>
                </a:cubicBezTo>
                <a:cubicBezTo>
                  <a:pt x="11732123" y="432589"/>
                  <a:pt x="11573034" y="430515"/>
                  <a:pt x="11461356" y="436099"/>
                </a:cubicBezTo>
                <a:lnTo>
                  <a:pt x="11194070" y="450166"/>
                </a:lnTo>
                <a:cubicBezTo>
                  <a:pt x="11175313" y="459545"/>
                  <a:pt x="11158144" y="473216"/>
                  <a:pt x="11137799" y="478302"/>
                </a:cubicBezTo>
                <a:cubicBezTo>
                  <a:pt x="11064079" y="496732"/>
                  <a:pt x="10762471" y="506200"/>
                  <a:pt x="10757972" y="506437"/>
                </a:cubicBezTo>
                <a:cubicBezTo>
                  <a:pt x="10407329" y="623321"/>
                  <a:pt x="10664348" y="542800"/>
                  <a:pt x="9731030" y="506437"/>
                </a:cubicBezTo>
                <a:cubicBezTo>
                  <a:pt x="9696918" y="505108"/>
                  <a:pt x="9666109" y="484593"/>
                  <a:pt x="9632556" y="478302"/>
                </a:cubicBezTo>
                <a:cubicBezTo>
                  <a:pt x="9590821" y="470477"/>
                  <a:pt x="9548037" y="469846"/>
                  <a:pt x="9505947" y="464234"/>
                </a:cubicBezTo>
                <a:cubicBezTo>
                  <a:pt x="9477674" y="460464"/>
                  <a:pt x="9449733" y="454503"/>
                  <a:pt x="9421541" y="450166"/>
                </a:cubicBezTo>
                <a:cubicBezTo>
                  <a:pt x="9388769" y="445124"/>
                  <a:pt x="9355690" y="442030"/>
                  <a:pt x="9323067" y="436099"/>
                </a:cubicBezTo>
                <a:cubicBezTo>
                  <a:pt x="9304045" y="432640"/>
                  <a:pt x="9286127" y="422414"/>
                  <a:pt x="9266796" y="422031"/>
                </a:cubicBezTo>
                <a:lnTo>
                  <a:pt x="7902230" y="407963"/>
                </a:lnTo>
                <a:lnTo>
                  <a:pt x="6776815" y="436099"/>
                </a:lnTo>
                <a:cubicBezTo>
                  <a:pt x="6739031" y="437387"/>
                  <a:pt x="6701864" y="446138"/>
                  <a:pt x="6664273" y="450166"/>
                </a:cubicBezTo>
                <a:cubicBezTo>
                  <a:pt x="6570557" y="460207"/>
                  <a:pt x="6477009" y="472767"/>
                  <a:pt x="6382919" y="478302"/>
                </a:cubicBezTo>
                <a:cubicBezTo>
                  <a:pt x="6237728" y="486843"/>
                  <a:pt x="6092187" y="487680"/>
                  <a:pt x="5946821" y="492369"/>
                </a:cubicBezTo>
                <a:lnTo>
                  <a:pt x="3611584" y="478302"/>
                </a:lnTo>
                <a:cubicBezTo>
                  <a:pt x="3559793" y="477717"/>
                  <a:pt x="3508113" y="471559"/>
                  <a:pt x="3456839" y="464234"/>
                </a:cubicBezTo>
                <a:cubicBezTo>
                  <a:pt x="3409499" y="457471"/>
                  <a:pt x="3363980" y="436636"/>
                  <a:pt x="3316162" y="436099"/>
                </a:cubicBezTo>
                <a:lnTo>
                  <a:pt x="2064138" y="422031"/>
                </a:lnTo>
                <a:cubicBezTo>
                  <a:pt x="1922301" y="386571"/>
                  <a:pt x="2088413" y="425864"/>
                  <a:pt x="1796852" y="379828"/>
                </a:cubicBezTo>
                <a:cubicBezTo>
                  <a:pt x="1777754" y="376813"/>
                  <a:pt x="1759828" y="367593"/>
                  <a:pt x="1740581" y="365760"/>
                </a:cubicBezTo>
                <a:cubicBezTo>
                  <a:pt x="1661086" y="358189"/>
                  <a:pt x="1581147" y="356381"/>
                  <a:pt x="1501430" y="351692"/>
                </a:cubicBezTo>
                <a:cubicBezTo>
                  <a:pt x="1477984" y="342314"/>
                  <a:pt x="1455673" y="329341"/>
                  <a:pt x="1431092" y="323557"/>
                </a:cubicBezTo>
                <a:cubicBezTo>
                  <a:pt x="1375561" y="310491"/>
                  <a:pt x="1262279" y="295422"/>
                  <a:pt x="1262279" y="295422"/>
                </a:cubicBezTo>
                <a:lnTo>
                  <a:pt x="488556" y="309489"/>
                </a:lnTo>
                <a:cubicBezTo>
                  <a:pt x="329094" y="313072"/>
                  <a:pt x="165353" y="286333"/>
                  <a:pt x="10255" y="323557"/>
                </a:cubicBezTo>
                <a:cubicBezTo>
                  <a:pt x="-36690" y="334824"/>
                  <a:pt x="90117" y="381831"/>
                  <a:pt x="136864" y="393895"/>
                </a:cubicBezTo>
                <a:cubicBezTo>
                  <a:pt x="237679" y="419912"/>
                  <a:pt x="446353" y="436099"/>
                  <a:pt x="446353" y="436099"/>
                </a:cubicBezTo>
                <a:lnTo>
                  <a:pt x="896519" y="422031"/>
                </a:lnTo>
                <a:cubicBezTo>
                  <a:pt x="962273" y="419172"/>
                  <a:pt x="1027650" y="407963"/>
                  <a:pt x="1093467" y="407963"/>
                </a:cubicBezTo>
                <a:cubicBezTo>
                  <a:pt x="1201421" y="407963"/>
                  <a:pt x="1309172" y="417342"/>
                  <a:pt x="1417024" y="422031"/>
                </a:cubicBezTo>
                <a:cubicBezTo>
                  <a:pt x="1468606" y="426720"/>
                  <a:pt x="1520329" y="430047"/>
                  <a:pt x="1571769" y="436099"/>
                </a:cubicBezTo>
                <a:cubicBezTo>
                  <a:pt x="1600097" y="439432"/>
                  <a:pt x="1627938" y="446132"/>
                  <a:pt x="1656175" y="450166"/>
                </a:cubicBezTo>
                <a:cubicBezTo>
                  <a:pt x="1693601" y="455512"/>
                  <a:pt x="1731111" y="460344"/>
                  <a:pt x="1768716" y="464234"/>
                </a:cubicBezTo>
                <a:lnTo>
                  <a:pt x="2064138" y="492369"/>
                </a:lnTo>
                <a:lnTo>
                  <a:pt x="3133282" y="478302"/>
                </a:lnTo>
                <a:lnTo>
                  <a:pt x="5159030" y="464234"/>
                </a:lnTo>
                <a:cubicBezTo>
                  <a:pt x="5172290" y="463962"/>
                  <a:pt x="5177787" y="445477"/>
                  <a:pt x="5187166" y="436099"/>
                </a:cubicBezTo>
                <a:cubicBezTo>
                  <a:pt x="5204198" y="384998"/>
                  <a:pt x="5201233" y="408724"/>
                  <a:pt x="5201233" y="365760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3D26E8-96C7-43AF-91B8-E68742342AF8}"/>
              </a:ext>
            </a:extLst>
          </p:cNvPr>
          <p:cNvSpPr/>
          <p:nvPr/>
        </p:nvSpPr>
        <p:spPr>
          <a:xfrm>
            <a:off x="296883" y="5452319"/>
            <a:ext cx="2278966" cy="556614"/>
          </a:xfrm>
          <a:custGeom>
            <a:avLst/>
            <a:gdLst>
              <a:gd name="connsiteX0" fmla="*/ 0 w 2278966"/>
              <a:gd name="connsiteY0" fmla="*/ 467181 h 556614"/>
              <a:gd name="connsiteX1" fmla="*/ 28136 w 2278966"/>
              <a:gd name="connsiteY1" fmla="*/ 382775 h 556614"/>
              <a:gd name="connsiteX2" fmla="*/ 56271 w 2278966"/>
              <a:gd name="connsiteY2" fmla="*/ 340572 h 556614"/>
              <a:gd name="connsiteX3" fmla="*/ 84406 w 2278966"/>
              <a:gd name="connsiteY3" fmla="*/ 185827 h 556614"/>
              <a:gd name="connsiteX4" fmla="*/ 98474 w 2278966"/>
              <a:gd name="connsiteY4" fmla="*/ 143624 h 556614"/>
              <a:gd name="connsiteX5" fmla="*/ 112542 w 2278966"/>
              <a:gd name="connsiteY5" fmla="*/ 2947 h 556614"/>
              <a:gd name="connsiteX6" fmla="*/ 140677 w 2278966"/>
              <a:gd name="connsiteY6" fmla="*/ 31083 h 556614"/>
              <a:gd name="connsiteX7" fmla="*/ 168812 w 2278966"/>
              <a:gd name="connsiteY7" fmla="*/ 73286 h 556614"/>
              <a:gd name="connsiteX8" fmla="*/ 196948 w 2278966"/>
              <a:gd name="connsiteY8" fmla="*/ 101421 h 556614"/>
              <a:gd name="connsiteX9" fmla="*/ 253219 w 2278966"/>
              <a:gd name="connsiteY9" fmla="*/ 185827 h 556614"/>
              <a:gd name="connsiteX10" fmla="*/ 309489 w 2278966"/>
              <a:gd name="connsiteY10" fmla="*/ 157692 h 556614"/>
              <a:gd name="connsiteX11" fmla="*/ 379828 w 2278966"/>
              <a:gd name="connsiteY11" fmla="*/ 73286 h 556614"/>
              <a:gd name="connsiteX12" fmla="*/ 422031 w 2278966"/>
              <a:gd name="connsiteY12" fmla="*/ 45150 h 556614"/>
              <a:gd name="connsiteX13" fmla="*/ 492369 w 2278966"/>
              <a:gd name="connsiteY13" fmla="*/ 101421 h 556614"/>
              <a:gd name="connsiteX14" fmla="*/ 548640 w 2278966"/>
              <a:gd name="connsiteY14" fmla="*/ 228030 h 556614"/>
              <a:gd name="connsiteX15" fmla="*/ 576776 w 2278966"/>
              <a:gd name="connsiteY15" fmla="*/ 340572 h 556614"/>
              <a:gd name="connsiteX16" fmla="*/ 604911 w 2278966"/>
              <a:gd name="connsiteY16" fmla="*/ 256166 h 556614"/>
              <a:gd name="connsiteX17" fmla="*/ 675249 w 2278966"/>
              <a:gd name="connsiteY17" fmla="*/ 242098 h 556614"/>
              <a:gd name="connsiteX18" fmla="*/ 759656 w 2278966"/>
              <a:gd name="connsiteY18" fmla="*/ 171760 h 556614"/>
              <a:gd name="connsiteX19" fmla="*/ 787791 w 2278966"/>
              <a:gd name="connsiteY19" fmla="*/ 143624 h 556614"/>
              <a:gd name="connsiteX20" fmla="*/ 872197 w 2278966"/>
              <a:gd name="connsiteY20" fmla="*/ 87353 h 556614"/>
              <a:gd name="connsiteX21" fmla="*/ 928468 w 2278966"/>
              <a:gd name="connsiteY21" fmla="*/ 45150 h 556614"/>
              <a:gd name="connsiteX22" fmla="*/ 1012874 w 2278966"/>
              <a:gd name="connsiteY22" fmla="*/ 73286 h 556614"/>
              <a:gd name="connsiteX23" fmla="*/ 1026942 w 2278966"/>
              <a:gd name="connsiteY23" fmla="*/ 143624 h 556614"/>
              <a:gd name="connsiteX24" fmla="*/ 1055077 w 2278966"/>
              <a:gd name="connsiteY24" fmla="*/ 185827 h 556614"/>
              <a:gd name="connsiteX25" fmla="*/ 1083212 w 2278966"/>
              <a:gd name="connsiteY25" fmla="*/ 298369 h 556614"/>
              <a:gd name="connsiteX26" fmla="*/ 1125416 w 2278966"/>
              <a:gd name="connsiteY26" fmla="*/ 185827 h 556614"/>
              <a:gd name="connsiteX27" fmla="*/ 1181686 w 2278966"/>
              <a:gd name="connsiteY27" fmla="*/ 87353 h 556614"/>
              <a:gd name="connsiteX28" fmla="*/ 1209822 w 2278966"/>
              <a:gd name="connsiteY28" fmla="*/ 143624 h 556614"/>
              <a:gd name="connsiteX29" fmla="*/ 1223889 w 2278966"/>
              <a:gd name="connsiteY29" fmla="*/ 199895 h 556614"/>
              <a:gd name="connsiteX30" fmla="*/ 1252025 w 2278966"/>
              <a:gd name="connsiteY30" fmla="*/ 228030 h 556614"/>
              <a:gd name="connsiteX31" fmla="*/ 1294228 w 2278966"/>
              <a:gd name="connsiteY31" fmla="*/ 115489 h 556614"/>
              <a:gd name="connsiteX32" fmla="*/ 1322363 w 2278966"/>
              <a:gd name="connsiteY32" fmla="*/ 87353 h 556614"/>
              <a:gd name="connsiteX33" fmla="*/ 1364566 w 2278966"/>
              <a:gd name="connsiteY33" fmla="*/ 115489 h 556614"/>
              <a:gd name="connsiteX34" fmla="*/ 1378634 w 2278966"/>
              <a:gd name="connsiteY34" fmla="*/ 185827 h 556614"/>
              <a:gd name="connsiteX35" fmla="*/ 1406769 w 2278966"/>
              <a:gd name="connsiteY35" fmla="*/ 284301 h 556614"/>
              <a:gd name="connsiteX36" fmla="*/ 1420837 w 2278966"/>
              <a:gd name="connsiteY36" fmla="*/ 326504 h 556614"/>
              <a:gd name="connsiteX37" fmla="*/ 1448972 w 2278966"/>
              <a:gd name="connsiteY37" fmla="*/ 439046 h 556614"/>
              <a:gd name="connsiteX38" fmla="*/ 1533379 w 2278966"/>
              <a:gd name="connsiteY38" fmla="*/ 101421 h 556614"/>
              <a:gd name="connsiteX39" fmla="*/ 1575582 w 2278966"/>
              <a:gd name="connsiteY39" fmla="*/ 143624 h 556614"/>
              <a:gd name="connsiteX40" fmla="*/ 1589649 w 2278966"/>
              <a:gd name="connsiteY40" fmla="*/ 199895 h 556614"/>
              <a:gd name="connsiteX41" fmla="*/ 1603717 w 2278966"/>
              <a:gd name="connsiteY41" fmla="*/ 143624 h 556614"/>
              <a:gd name="connsiteX42" fmla="*/ 1617785 w 2278966"/>
              <a:gd name="connsiteY42" fmla="*/ 101421 h 556614"/>
              <a:gd name="connsiteX43" fmla="*/ 1659988 w 2278966"/>
              <a:gd name="connsiteY43" fmla="*/ 115489 h 556614"/>
              <a:gd name="connsiteX44" fmla="*/ 1688123 w 2278966"/>
              <a:gd name="connsiteY44" fmla="*/ 171760 h 556614"/>
              <a:gd name="connsiteX45" fmla="*/ 1730326 w 2278966"/>
              <a:gd name="connsiteY45" fmla="*/ 228030 h 556614"/>
              <a:gd name="connsiteX46" fmla="*/ 1772529 w 2278966"/>
              <a:gd name="connsiteY46" fmla="*/ 171760 h 556614"/>
              <a:gd name="connsiteX47" fmla="*/ 1899139 w 2278966"/>
              <a:gd name="connsiteY47" fmla="*/ 228030 h 556614"/>
              <a:gd name="connsiteX48" fmla="*/ 1941342 w 2278966"/>
              <a:gd name="connsiteY48" fmla="*/ 242098 h 556614"/>
              <a:gd name="connsiteX49" fmla="*/ 1983545 w 2278966"/>
              <a:gd name="connsiteY49" fmla="*/ 228030 h 556614"/>
              <a:gd name="connsiteX50" fmla="*/ 2152357 w 2278966"/>
              <a:gd name="connsiteY50" fmla="*/ 284301 h 556614"/>
              <a:gd name="connsiteX51" fmla="*/ 2166425 w 2278966"/>
              <a:gd name="connsiteY51" fmla="*/ 326504 h 556614"/>
              <a:gd name="connsiteX52" fmla="*/ 2166425 w 2278966"/>
              <a:gd name="connsiteY52" fmla="*/ 298369 h 556614"/>
              <a:gd name="connsiteX53" fmla="*/ 2194560 w 2278966"/>
              <a:gd name="connsiteY53" fmla="*/ 270233 h 556614"/>
              <a:gd name="connsiteX54" fmla="*/ 2264899 w 2278966"/>
              <a:gd name="connsiteY54" fmla="*/ 410910 h 556614"/>
              <a:gd name="connsiteX55" fmla="*/ 2278966 w 2278966"/>
              <a:gd name="connsiteY55" fmla="*/ 453113 h 556614"/>
              <a:gd name="connsiteX56" fmla="*/ 2250831 w 2278966"/>
              <a:gd name="connsiteY56" fmla="*/ 551587 h 556614"/>
              <a:gd name="connsiteX57" fmla="*/ 2152357 w 2278966"/>
              <a:gd name="connsiteY57" fmla="*/ 523452 h 556614"/>
              <a:gd name="connsiteX58" fmla="*/ 2096086 w 2278966"/>
              <a:gd name="connsiteY58" fmla="*/ 467181 h 556614"/>
              <a:gd name="connsiteX59" fmla="*/ 2039816 w 2278966"/>
              <a:gd name="connsiteY59" fmla="*/ 424978 h 556614"/>
              <a:gd name="connsiteX60" fmla="*/ 2011680 w 2278966"/>
              <a:gd name="connsiteY60" fmla="*/ 368707 h 556614"/>
              <a:gd name="connsiteX61" fmla="*/ 1969477 w 2278966"/>
              <a:gd name="connsiteY61" fmla="*/ 326504 h 556614"/>
              <a:gd name="connsiteX62" fmla="*/ 1983545 w 2278966"/>
              <a:gd name="connsiteY62" fmla="*/ 228030 h 556614"/>
              <a:gd name="connsiteX63" fmla="*/ 2025748 w 2278966"/>
              <a:gd name="connsiteY63" fmla="*/ 213963 h 55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278966" h="556614">
                <a:moveTo>
                  <a:pt x="0" y="467181"/>
                </a:moveTo>
                <a:cubicBezTo>
                  <a:pt x="9379" y="439046"/>
                  <a:pt x="16091" y="409876"/>
                  <a:pt x="28136" y="382775"/>
                </a:cubicBezTo>
                <a:cubicBezTo>
                  <a:pt x="35003" y="367325"/>
                  <a:pt x="49611" y="356112"/>
                  <a:pt x="56271" y="340572"/>
                </a:cubicBezTo>
                <a:cubicBezTo>
                  <a:pt x="71912" y="304077"/>
                  <a:pt x="78700" y="214359"/>
                  <a:pt x="84406" y="185827"/>
                </a:cubicBezTo>
                <a:cubicBezTo>
                  <a:pt x="87314" y="171286"/>
                  <a:pt x="93785" y="157692"/>
                  <a:pt x="98474" y="143624"/>
                </a:cubicBezTo>
                <a:cubicBezTo>
                  <a:pt x="103163" y="96732"/>
                  <a:pt x="95995" y="47073"/>
                  <a:pt x="112542" y="2947"/>
                </a:cubicBezTo>
                <a:cubicBezTo>
                  <a:pt x="117199" y="-9472"/>
                  <a:pt x="132392" y="20726"/>
                  <a:pt x="140677" y="31083"/>
                </a:cubicBezTo>
                <a:cubicBezTo>
                  <a:pt x="151239" y="44285"/>
                  <a:pt x="158250" y="60084"/>
                  <a:pt x="168812" y="73286"/>
                </a:cubicBezTo>
                <a:cubicBezTo>
                  <a:pt x="177098" y="83643"/>
                  <a:pt x="188990" y="90810"/>
                  <a:pt x="196948" y="101421"/>
                </a:cubicBezTo>
                <a:cubicBezTo>
                  <a:pt x="217237" y="128472"/>
                  <a:pt x="253219" y="185827"/>
                  <a:pt x="253219" y="185827"/>
                </a:cubicBezTo>
                <a:cubicBezTo>
                  <a:pt x="271976" y="176449"/>
                  <a:pt x="292425" y="169881"/>
                  <a:pt x="309489" y="157692"/>
                </a:cubicBezTo>
                <a:cubicBezTo>
                  <a:pt x="390146" y="100079"/>
                  <a:pt x="318136" y="134978"/>
                  <a:pt x="379828" y="73286"/>
                </a:cubicBezTo>
                <a:cubicBezTo>
                  <a:pt x="391783" y="61331"/>
                  <a:pt x="407963" y="54529"/>
                  <a:pt x="422031" y="45150"/>
                </a:cubicBezTo>
                <a:cubicBezTo>
                  <a:pt x="445477" y="63907"/>
                  <a:pt x="472421" y="78979"/>
                  <a:pt x="492369" y="101421"/>
                </a:cubicBezTo>
                <a:cubicBezTo>
                  <a:pt x="534693" y="149036"/>
                  <a:pt x="534888" y="173024"/>
                  <a:pt x="548640" y="228030"/>
                </a:cubicBezTo>
                <a:cubicBezTo>
                  <a:pt x="569872" y="504042"/>
                  <a:pt x="548633" y="443764"/>
                  <a:pt x="576776" y="340572"/>
                </a:cubicBezTo>
                <a:cubicBezTo>
                  <a:pt x="584579" y="311960"/>
                  <a:pt x="575830" y="261982"/>
                  <a:pt x="604911" y="256166"/>
                </a:cubicBezTo>
                <a:lnTo>
                  <a:pt x="675249" y="242098"/>
                </a:lnTo>
                <a:cubicBezTo>
                  <a:pt x="763405" y="124556"/>
                  <a:pt x="671772" y="224490"/>
                  <a:pt x="759656" y="171760"/>
                </a:cubicBezTo>
                <a:cubicBezTo>
                  <a:pt x="771029" y="164936"/>
                  <a:pt x="777180" y="151582"/>
                  <a:pt x="787791" y="143624"/>
                </a:cubicBezTo>
                <a:cubicBezTo>
                  <a:pt x="814842" y="123335"/>
                  <a:pt x="845145" y="107642"/>
                  <a:pt x="872197" y="87353"/>
                </a:cubicBezTo>
                <a:lnTo>
                  <a:pt x="928468" y="45150"/>
                </a:lnTo>
                <a:cubicBezTo>
                  <a:pt x="956603" y="54529"/>
                  <a:pt x="991903" y="52315"/>
                  <a:pt x="1012874" y="73286"/>
                </a:cubicBezTo>
                <a:cubicBezTo>
                  <a:pt x="1029781" y="90193"/>
                  <a:pt x="1018546" y="121236"/>
                  <a:pt x="1026942" y="143624"/>
                </a:cubicBezTo>
                <a:cubicBezTo>
                  <a:pt x="1032879" y="159455"/>
                  <a:pt x="1047516" y="170705"/>
                  <a:pt x="1055077" y="185827"/>
                </a:cubicBezTo>
                <a:cubicBezTo>
                  <a:pt x="1069498" y="214669"/>
                  <a:pt x="1077861" y="271610"/>
                  <a:pt x="1083212" y="298369"/>
                </a:cubicBezTo>
                <a:cubicBezTo>
                  <a:pt x="1110354" y="162659"/>
                  <a:pt x="1077116" y="282426"/>
                  <a:pt x="1125416" y="185827"/>
                </a:cubicBezTo>
                <a:cubicBezTo>
                  <a:pt x="1175009" y="86641"/>
                  <a:pt x="1127012" y="142029"/>
                  <a:pt x="1181686" y="87353"/>
                </a:cubicBezTo>
                <a:cubicBezTo>
                  <a:pt x="1191065" y="106110"/>
                  <a:pt x="1202459" y="123988"/>
                  <a:pt x="1209822" y="143624"/>
                </a:cubicBezTo>
                <a:cubicBezTo>
                  <a:pt x="1216611" y="161727"/>
                  <a:pt x="1215242" y="182602"/>
                  <a:pt x="1223889" y="199895"/>
                </a:cubicBezTo>
                <a:cubicBezTo>
                  <a:pt x="1229820" y="211758"/>
                  <a:pt x="1242646" y="218652"/>
                  <a:pt x="1252025" y="228030"/>
                </a:cubicBezTo>
                <a:cubicBezTo>
                  <a:pt x="1266093" y="190516"/>
                  <a:pt x="1276311" y="151324"/>
                  <a:pt x="1294228" y="115489"/>
                </a:cubicBezTo>
                <a:cubicBezTo>
                  <a:pt x="1300159" y="103626"/>
                  <a:pt x="1309100" y="87353"/>
                  <a:pt x="1322363" y="87353"/>
                </a:cubicBezTo>
                <a:cubicBezTo>
                  <a:pt x="1339270" y="87353"/>
                  <a:pt x="1350498" y="106110"/>
                  <a:pt x="1364566" y="115489"/>
                </a:cubicBezTo>
                <a:cubicBezTo>
                  <a:pt x="1369255" y="138935"/>
                  <a:pt x="1372835" y="162631"/>
                  <a:pt x="1378634" y="185827"/>
                </a:cubicBezTo>
                <a:cubicBezTo>
                  <a:pt x="1386914" y="218946"/>
                  <a:pt x="1396960" y="251603"/>
                  <a:pt x="1406769" y="284301"/>
                </a:cubicBezTo>
                <a:cubicBezTo>
                  <a:pt x="1411030" y="298504"/>
                  <a:pt x="1417240" y="312118"/>
                  <a:pt x="1420837" y="326504"/>
                </a:cubicBezTo>
                <a:lnTo>
                  <a:pt x="1448972" y="439046"/>
                </a:lnTo>
                <a:cubicBezTo>
                  <a:pt x="1453294" y="331002"/>
                  <a:pt x="1350175" y="9819"/>
                  <a:pt x="1533379" y="101421"/>
                </a:cubicBezTo>
                <a:cubicBezTo>
                  <a:pt x="1551173" y="110318"/>
                  <a:pt x="1561514" y="129556"/>
                  <a:pt x="1575582" y="143624"/>
                </a:cubicBezTo>
                <a:cubicBezTo>
                  <a:pt x="1580271" y="162381"/>
                  <a:pt x="1570315" y="199895"/>
                  <a:pt x="1589649" y="199895"/>
                </a:cubicBezTo>
                <a:cubicBezTo>
                  <a:pt x="1608983" y="199895"/>
                  <a:pt x="1598405" y="162214"/>
                  <a:pt x="1603717" y="143624"/>
                </a:cubicBezTo>
                <a:cubicBezTo>
                  <a:pt x="1607791" y="129366"/>
                  <a:pt x="1613096" y="115489"/>
                  <a:pt x="1617785" y="101421"/>
                </a:cubicBezTo>
                <a:cubicBezTo>
                  <a:pt x="1631853" y="106110"/>
                  <a:pt x="1649503" y="105003"/>
                  <a:pt x="1659988" y="115489"/>
                </a:cubicBezTo>
                <a:cubicBezTo>
                  <a:pt x="1674817" y="130318"/>
                  <a:pt x="1677008" y="153977"/>
                  <a:pt x="1688123" y="171760"/>
                </a:cubicBezTo>
                <a:cubicBezTo>
                  <a:pt x="1700549" y="191642"/>
                  <a:pt x="1716258" y="209273"/>
                  <a:pt x="1730326" y="228030"/>
                </a:cubicBezTo>
                <a:cubicBezTo>
                  <a:pt x="1744394" y="209273"/>
                  <a:pt x="1750072" y="178497"/>
                  <a:pt x="1772529" y="171760"/>
                </a:cubicBezTo>
                <a:cubicBezTo>
                  <a:pt x="1899423" y="133692"/>
                  <a:pt x="1846653" y="186041"/>
                  <a:pt x="1899139" y="228030"/>
                </a:cubicBezTo>
                <a:cubicBezTo>
                  <a:pt x="1910718" y="237293"/>
                  <a:pt x="1927274" y="237409"/>
                  <a:pt x="1941342" y="242098"/>
                </a:cubicBezTo>
                <a:cubicBezTo>
                  <a:pt x="1955410" y="237409"/>
                  <a:pt x="1968768" y="226799"/>
                  <a:pt x="1983545" y="228030"/>
                </a:cubicBezTo>
                <a:cubicBezTo>
                  <a:pt x="2092583" y="237117"/>
                  <a:pt x="2087509" y="241069"/>
                  <a:pt x="2152357" y="284301"/>
                </a:cubicBezTo>
                <a:cubicBezTo>
                  <a:pt x="2157046" y="298369"/>
                  <a:pt x="2162829" y="312118"/>
                  <a:pt x="2166425" y="326504"/>
                </a:cubicBezTo>
                <a:cubicBezTo>
                  <a:pt x="2180137" y="381354"/>
                  <a:pt x="2193383" y="487082"/>
                  <a:pt x="2166425" y="298369"/>
                </a:cubicBezTo>
                <a:cubicBezTo>
                  <a:pt x="2175803" y="288990"/>
                  <a:pt x="2183524" y="262876"/>
                  <a:pt x="2194560" y="270233"/>
                </a:cubicBezTo>
                <a:cubicBezTo>
                  <a:pt x="2248722" y="306341"/>
                  <a:pt x="2249967" y="358648"/>
                  <a:pt x="2264899" y="410910"/>
                </a:cubicBezTo>
                <a:cubicBezTo>
                  <a:pt x="2268973" y="425168"/>
                  <a:pt x="2274277" y="439045"/>
                  <a:pt x="2278966" y="453113"/>
                </a:cubicBezTo>
                <a:cubicBezTo>
                  <a:pt x="2269588" y="485938"/>
                  <a:pt x="2280673" y="535008"/>
                  <a:pt x="2250831" y="551587"/>
                </a:cubicBezTo>
                <a:cubicBezTo>
                  <a:pt x="2220989" y="568166"/>
                  <a:pt x="2182327" y="539799"/>
                  <a:pt x="2152357" y="523452"/>
                </a:cubicBezTo>
                <a:cubicBezTo>
                  <a:pt x="2129070" y="510750"/>
                  <a:pt x="2116049" y="484649"/>
                  <a:pt x="2096086" y="467181"/>
                </a:cubicBezTo>
                <a:cubicBezTo>
                  <a:pt x="2078441" y="451742"/>
                  <a:pt x="2058573" y="439046"/>
                  <a:pt x="2039816" y="424978"/>
                </a:cubicBezTo>
                <a:cubicBezTo>
                  <a:pt x="2030437" y="406221"/>
                  <a:pt x="2023869" y="385772"/>
                  <a:pt x="2011680" y="368707"/>
                </a:cubicBezTo>
                <a:cubicBezTo>
                  <a:pt x="2000116" y="352518"/>
                  <a:pt x="1973379" y="346012"/>
                  <a:pt x="1969477" y="326504"/>
                </a:cubicBezTo>
                <a:cubicBezTo>
                  <a:pt x="1962974" y="293990"/>
                  <a:pt x="1978856" y="260855"/>
                  <a:pt x="1983545" y="228030"/>
                </a:cubicBezTo>
                <a:cubicBezTo>
                  <a:pt x="2039011" y="283496"/>
                  <a:pt x="2025748" y="290128"/>
                  <a:pt x="2025748" y="213963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354993F9-C791-49B5-82CF-90D020AF5676}"/>
              </a:ext>
            </a:extLst>
          </p:cNvPr>
          <p:cNvSpPr/>
          <p:nvPr/>
        </p:nvSpPr>
        <p:spPr>
          <a:xfrm>
            <a:off x="5853033" y="5470505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7E82B6D-4F9C-453A-980B-7ACC75AD2FFB}"/>
              </a:ext>
            </a:extLst>
          </p:cNvPr>
          <p:cNvSpPr/>
          <p:nvPr/>
        </p:nvSpPr>
        <p:spPr>
          <a:xfrm>
            <a:off x="3688498" y="5806123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D3AC17F5-FEAD-4E70-8121-D3AFA2538E9A}"/>
              </a:ext>
            </a:extLst>
          </p:cNvPr>
          <p:cNvSpPr/>
          <p:nvPr/>
        </p:nvSpPr>
        <p:spPr>
          <a:xfrm>
            <a:off x="4385453" y="5813991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81A1ED45-FE6D-4FEB-9B7A-4A2C2D10EF8B}"/>
              </a:ext>
            </a:extLst>
          </p:cNvPr>
          <p:cNvSpPr/>
          <p:nvPr/>
        </p:nvSpPr>
        <p:spPr>
          <a:xfrm>
            <a:off x="3078639" y="5572665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D8F382BC-61FA-41EF-8DA0-CC0D92EDF03B}"/>
              </a:ext>
            </a:extLst>
          </p:cNvPr>
          <p:cNvSpPr/>
          <p:nvPr/>
        </p:nvSpPr>
        <p:spPr>
          <a:xfrm>
            <a:off x="2215950" y="5919498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4DB98C6B-E8B7-4A51-9144-749133A24476}"/>
              </a:ext>
            </a:extLst>
          </p:cNvPr>
          <p:cNvSpPr/>
          <p:nvPr/>
        </p:nvSpPr>
        <p:spPr>
          <a:xfrm>
            <a:off x="718789" y="5317741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9217AC6C-7973-43D9-9C75-99A4F81A657E}"/>
              </a:ext>
            </a:extLst>
          </p:cNvPr>
          <p:cNvSpPr/>
          <p:nvPr/>
        </p:nvSpPr>
        <p:spPr>
          <a:xfrm>
            <a:off x="2364704" y="5241904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26EF635B-6243-4DE1-9A8B-C9E76368416C}"/>
              </a:ext>
            </a:extLst>
          </p:cNvPr>
          <p:cNvSpPr/>
          <p:nvPr/>
        </p:nvSpPr>
        <p:spPr>
          <a:xfrm>
            <a:off x="6683874" y="5215386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72C48A93-2221-4FD5-B699-83284AB21AD5}"/>
              </a:ext>
            </a:extLst>
          </p:cNvPr>
          <p:cNvSpPr/>
          <p:nvPr/>
        </p:nvSpPr>
        <p:spPr>
          <a:xfrm>
            <a:off x="5063486" y="5520914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54F62680-02B8-4CCC-9DDF-349BE81A1BEB}"/>
              </a:ext>
            </a:extLst>
          </p:cNvPr>
          <p:cNvSpPr/>
          <p:nvPr/>
        </p:nvSpPr>
        <p:spPr>
          <a:xfrm>
            <a:off x="9898467" y="5825714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38D0E4F8-B63D-4E98-AD5E-DF090F3B6157}"/>
              </a:ext>
            </a:extLst>
          </p:cNvPr>
          <p:cNvSpPr/>
          <p:nvPr/>
        </p:nvSpPr>
        <p:spPr>
          <a:xfrm>
            <a:off x="7841980" y="5581873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8E781867-2B90-426F-AAEC-D0ED97E21AB0}"/>
              </a:ext>
            </a:extLst>
          </p:cNvPr>
          <p:cNvSpPr/>
          <p:nvPr/>
        </p:nvSpPr>
        <p:spPr>
          <a:xfrm>
            <a:off x="10465739" y="5404087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AFF10C12-2670-4CBD-BCD7-AC663BCE93FC}"/>
              </a:ext>
            </a:extLst>
          </p:cNvPr>
          <p:cNvSpPr/>
          <p:nvPr/>
        </p:nvSpPr>
        <p:spPr>
          <a:xfrm>
            <a:off x="10929948" y="5917323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E72BC473-E138-42C3-B399-C65BA2089F65}"/>
              </a:ext>
            </a:extLst>
          </p:cNvPr>
          <p:cNvSpPr/>
          <p:nvPr/>
        </p:nvSpPr>
        <p:spPr>
          <a:xfrm>
            <a:off x="3590212" y="5303201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AB8338CA-C457-4E8B-93B5-2F761A19B754}"/>
              </a:ext>
            </a:extLst>
          </p:cNvPr>
          <p:cNvSpPr/>
          <p:nvPr/>
        </p:nvSpPr>
        <p:spPr>
          <a:xfrm>
            <a:off x="9301227" y="5470505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D634690A-1FED-424D-BD14-A1DB75296832}"/>
              </a:ext>
            </a:extLst>
          </p:cNvPr>
          <p:cNvSpPr/>
          <p:nvPr/>
        </p:nvSpPr>
        <p:spPr>
          <a:xfrm>
            <a:off x="11412201" y="5404087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02DA62C-C632-47B0-92A2-89DC0337D1C4}"/>
              </a:ext>
            </a:extLst>
          </p:cNvPr>
          <p:cNvSpPr/>
          <p:nvPr/>
        </p:nvSpPr>
        <p:spPr>
          <a:xfrm>
            <a:off x="8424236" y="5885167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9A436DEB-43B2-4680-B8CB-B18F080DB2FA}"/>
              </a:ext>
            </a:extLst>
          </p:cNvPr>
          <p:cNvSpPr/>
          <p:nvPr/>
        </p:nvSpPr>
        <p:spPr>
          <a:xfrm>
            <a:off x="8135504" y="5232862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55D225D3-6CE8-4288-843A-3301AA553639}"/>
              </a:ext>
            </a:extLst>
          </p:cNvPr>
          <p:cNvSpPr/>
          <p:nvPr/>
        </p:nvSpPr>
        <p:spPr>
          <a:xfrm>
            <a:off x="1606545" y="5613109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6950A27F-E88D-4314-B1C4-D6388F3AB047}"/>
              </a:ext>
            </a:extLst>
          </p:cNvPr>
          <p:cNvSpPr/>
          <p:nvPr/>
        </p:nvSpPr>
        <p:spPr>
          <a:xfrm>
            <a:off x="7145767" y="5567571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E8FDB-DD75-46D0-8CA7-1C8444F3F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34" y="1026942"/>
            <a:ext cx="11526131" cy="555673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EE8F3C-7E1E-4586-949B-2E5849AA72E7}"/>
              </a:ext>
            </a:extLst>
          </p:cNvPr>
          <p:cNvSpPr txBox="1">
            <a:spLocks/>
          </p:cNvSpPr>
          <p:nvPr/>
        </p:nvSpPr>
        <p:spPr>
          <a:xfrm>
            <a:off x="524656" y="274320"/>
            <a:ext cx="11334410" cy="9566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perspectiveFront"/>
            <a:lightRig rig="threePt" dir="t"/>
          </a:scene3d>
          <a:sp3d extrusionH="6350" contourW="6350" prstMaterial="plastic">
            <a:bevelT/>
            <a:bevelB w="12700" h="8255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PARTS OF SPEECH</a:t>
            </a:r>
          </a:p>
        </p:txBody>
      </p:sp>
    </p:spTree>
    <p:extLst>
      <p:ext uri="{BB962C8B-B14F-4D97-AF65-F5344CB8AC3E}">
        <p14:creationId xmlns:p14="http://schemas.microsoft.com/office/powerpoint/2010/main" val="292607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8E283E-BD99-4453-A969-5BE1727E8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38300"/>
            <a:ext cx="5848349" cy="5200761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2F9B8A-292B-4589-BCE5-CD2401635B88}"/>
              </a:ext>
            </a:extLst>
          </p:cNvPr>
          <p:cNvSpPr/>
          <p:nvPr/>
        </p:nvSpPr>
        <p:spPr>
          <a:xfrm>
            <a:off x="1" y="1693502"/>
            <a:ext cx="6343649" cy="5060809"/>
          </a:xfrm>
          <a:prstGeom prst="rect">
            <a:avLst/>
          </a:prstGeom>
          <a:solidFill>
            <a:srgbClr val="00B0F0">
              <a:alpha val="50000"/>
            </a:srgbClr>
          </a:solidFill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i="1" dirty="0">
                <a:solidFill>
                  <a:schemeClr val="tx1"/>
                </a:solidFill>
                <a:latin typeface="Calisto MT" panose="02040603050505030304" pitchFamily="18" charset="0"/>
                <a:cs typeface="Andalus" pitchFamily="18" charset="-78"/>
              </a:rPr>
              <a:t>AYESHA SIDDIQUA </a:t>
            </a:r>
            <a:br>
              <a:rPr lang="en-US" sz="4400" b="1" i="1" dirty="0">
                <a:solidFill>
                  <a:schemeClr val="tx1"/>
                </a:solidFill>
                <a:latin typeface="Calisto MT" panose="02040603050505030304" pitchFamily="18" charset="0"/>
                <a:cs typeface="Andalus" pitchFamily="18" charset="-78"/>
              </a:rPr>
            </a:br>
            <a:r>
              <a:rPr lang="en-US" sz="4400" b="1" i="1" dirty="0">
                <a:solidFill>
                  <a:schemeClr val="tx1"/>
                </a:solidFill>
                <a:latin typeface="Calisto MT" panose="02040603050505030304" pitchFamily="18" charset="0"/>
                <a:cs typeface="Andalus" pitchFamily="18" charset="-78"/>
              </a:rPr>
              <a:t>HEAD TEACHER </a:t>
            </a:r>
            <a:br>
              <a:rPr lang="en-US" sz="4400" b="1" i="1" dirty="0">
                <a:solidFill>
                  <a:schemeClr val="tx1"/>
                </a:solidFill>
                <a:latin typeface="Calisto MT" panose="02040603050505030304" pitchFamily="18" charset="0"/>
                <a:cs typeface="Andalus" pitchFamily="18" charset="-78"/>
              </a:rPr>
            </a:br>
            <a:r>
              <a:rPr lang="en-US" sz="4400" b="1" i="1" dirty="0">
                <a:solidFill>
                  <a:schemeClr val="tx1"/>
                </a:solidFill>
                <a:latin typeface="Calisto MT" panose="02040603050505030304" pitchFamily="18" charset="0"/>
                <a:cs typeface="Andalus" pitchFamily="18" charset="-78"/>
              </a:rPr>
              <a:t> RAMPUR GPS</a:t>
            </a:r>
            <a:br>
              <a:rPr lang="en-US" sz="4400" b="1" i="1" dirty="0">
                <a:solidFill>
                  <a:schemeClr val="tx1"/>
                </a:solidFill>
                <a:latin typeface="Calisto MT" panose="02040603050505030304" pitchFamily="18" charset="0"/>
                <a:cs typeface="Andalus" pitchFamily="18" charset="-78"/>
              </a:rPr>
            </a:br>
            <a:r>
              <a:rPr lang="en-US" sz="4400" b="1" i="1" dirty="0">
                <a:solidFill>
                  <a:schemeClr val="tx1"/>
                </a:solidFill>
                <a:latin typeface="Calisto MT" panose="02040603050505030304" pitchFamily="18" charset="0"/>
                <a:cs typeface="Andalus" pitchFamily="18" charset="-78"/>
              </a:rPr>
              <a:t>LAKSAM,CUMILLA</a:t>
            </a:r>
          </a:p>
          <a:p>
            <a:pPr algn="ctr">
              <a:lnSpc>
                <a:spcPct val="150000"/>
              </a:lnSpc>
            </a:pPr>
            <a:r>
              <a:rPr lang="en-US" sz="4400" b="1" i="1" dirty="0">
                <a:solidFill>
                  <a:schemeClr val="tx1"/>
                </a:solidFill>
                <a:latin typeface="Calisto MT" panose="02040603050505030304" pitchFamily="18" charset="0"/>
                <a:cs typeface="Andalus" pitchFamily="18" charset="-78"/>
              </a:rPr>
              <a:t>asiddiqua1912@gmail.com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BDCE2E-E821-425F-AF10-142B7582C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52" y="1683088"/>
            <a:ext cx="2208348" cy="192801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7E06D509-DF6A-40B8-97E2-DD95428DC3F6}"/>
              </a:ext>
            </a:extLst>
          </p:cNvPr>
          <p:cNvSpPr/>
          <p:nvPr/>
        </p:nvSpPr>
        <p:spPr>
          <a:xfrm>
            <a:off x="0" y="58900"/>
            <a:ext cx="12088582" cy="1449861"/>
          </a:xfrm>
          <a:prstGeom prst="round2DiagRect">
            <a:avLst/>
          </a:prstGeom>
          <a:solidFill>
            <a:srgbClr val="F513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0560FDA0-E31F-4C10-9038-385801385BA5}"/>
              </a:ext>
            </a:extLst>
          </p:cNvPr>
          <p:cNvSpPr/>
          <p:nvPr/>
        </p:nvSpPr>
        <p:spPr>
          <a:xfrm>
            <a:off x="1595703" y="58900"/>
            <a:ext cx="8286750" cy="1928018"/>
          </a:xfrm>
          <a:prstGeom prst="ribbon2">
            <a:avLst/>
          </a:prstGeom>
          <a:solidFill>
            <a:schemeClr val="accent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solidFill>
                  <a:schemeClr val="tx1"/>
                </a:solidFill>
                <a:latin typeface="Calisto MT" panose="02040603050505030304" pitchFamily="18" charset="0"/>
                <a:cs typeface="Andalus" pitchFamily="18" charset="-78"/>
              </a:rPr>
              <a:t>TEACHER INTRODUCE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8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6F6C37-73D2-4DAE-8A7B-B540E7597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16" name="WordArt 2">
            <a:extLst>
              <a:ext uri="{FF2B5EF4-FFF2-40B4-BE49-F238E27FC236}">
                <a16:creationId xmlns:a16="http://schemas.microsoft.com/office/drawing/2014/main" id="{312C8C19-9E6C-48FA-B062-03D6E70427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248630">
            <a:off x="2129295" y="3168867"/>
            <a:ext cx="3021638" cy="120811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 rtl="0">
              <a:buNone/>
            </a:pP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1F4D78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7" name="WordArt 3">
            <a:extLst>
              <a:ext uri="{FF2B5EF4-FFF2-40B4-BE49-F238E27FC236}">
                <a16:creationId xmlns:a16="http://schemas.microsoft.com/office/drawing/2014/main" id="{84784030-B58A-4E89-B3BD-7B03E74EE1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782381">
            <a:off x="2299262" y="3689095"/>
            <a:ext cx="3741631" cy="9160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0970086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 Black" panose="020B0A04020102020204" pitchFamily="34" charset="0"/>
              </a:rPr>
              <a:t>No more today.</a:t>
            </a:r>
          </a:p>
        </p:txBody>
      </p:sp>
    </p:spTree>
    <p:extLst>
      <p:ext uri="{BB962C8B-B14F-4D97-AF65-F5344CB8AC3E}">
        <p14:creationId xmlns:p14="http://schemas.microsoft.com/office/powerpoint/2010/main" val="173107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1AEDE7-19B2-431C-9B19-308F0647E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45" y="158004"/>
            <a:ext cx="5706255" cy="51357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A1956E-5A72-41AB-B3E9-3C5E721D723A}"/>
              </a:ext>
            </a:extLst>
          </p:cNvPr>
          <p:cNvSpPr txBox="1"/>
          <p:nvPr/>
        </p:nvSpPr>
        <p:spPr>
          <a:xfrm>
            <a:off x="14068" y="0"/>
            <a:ext cx="7029450" cy="529375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>
                <a:solidFill>
                  <a:schemeClr val="bg1"/>
                </a:solidFill>
              </a:rPr>
              <a:t>Lesson introduce</a:t>
            </a:r>
            <a:endParaRPr lang="en-US" sz="4800" b="1" dirty="0">
              <a:solidFill>
                <a:schemeClr val="bg1"/>
              </a:solidFill>
            </a:endParaRPr>
          </a:p>
          <a:p>
            <a:r>
              <a:rPr lang="en-US" sz="4800" b="1" dirty="0">
                <a:solidFill>
                  <a:schemeClr val="bg1"/>
                </a:solidFill>
              </a:rPr>
              <a:t>Class	     :4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Sub	     : English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Topics	</a:t>
            </a:r>
            <a:r>
              <a:rPr lang="en-US" sz="5400" b="1" dirty="0">
                <a:solidFill>
                  <a:schemeClr val="bg1"/>
                </a:solidFill>
              </a:rPr>
              <a:t>    :</a:t>
            </a:r>
            <a:r>
              <a:rPr lang="en-US" sz="4800" b="1" dirty="0">
                <a:solidFill>
                  <a:schemeClr val="bg1"/>
                </a:solidFill>
              </a:rPr>
              <a:t>page-9 U-4-3,4   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</a:rPr>
              <a:t>PARTS OF SPEECH 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</a:rPr>
              <a:t>(part-2)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4800" b="1" dirty="0">
                <a:solidFill>
                  <a:schemeClr val="bg1"/>
                </a:solidFill>
              </a:rPr>
              <a:t>Time 	       : 20 minutes</a:t>
            </a:r>
            <a:endParaRPr lang="en-US" sz="54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58DF73-F427-4557-977D-258B780F9371}"/>
              </a:ext>
            </a:extLst>
          </p:cNvPr>
          <p:cNvSpPr/>
          <p:nvPr/>
        </p:nvSpPr>
        <p:spPr>
          <a:xfrm>
            <a:off x="14068" y="5293757"/>
            <a:ext cx="12163864" cy="15642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05C4D50-1C2C-4FD3-8992-34DABC3AC966}"/>
              </a:ext>
            </a:extLst>
          </p:cNvPr>
          <p:cNvSpPr/>
          <p:nvPr/>
        </p:nvSpPr>
        <p:spPr>
          <a:xfrm>
            <a:off x="6648274" y="5634334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4C61A2-2690-4769-88A0-735F65E0BB73}"/>
              </a:ext>
            </a:extLst>
          </p:cNvPr>
          <p:cNvSpPr/>
          <p:nvPr/>
        </p:nvSpPr>
        <p:spPr>
          <a:xfrm>
            <a:off x="123382" y="5349758"/>
            <a:ext cx="11724918" cy="1055077"/>
          </a:xfrm>
          <a:custGeom>
            <a:avLst/>
            <a:gdLst>
              <a:gd name="connsiteX0" fmla="*/ 42203 w 12210762"/>
              <a:gd name="connsiteY0" fmla="*/ 984739 h 1055077"/>
              <a:gd name="connsiteX1" fmla="*/ 28135 w 12210762"/>
              <a:gd name="connsiteY1" fmla="*/ 900333 h 1055077"/>
              <a:gd name="connsiteX2" fmla="*/ 0 w 12210762"/>
              <a:gd name="connsiteY2" fmla="*/ 647114 h 1055077"/>
              <a:gd name="connsiteX3" fmla="*/ 14067 w 12210762"/>
              <a:gd name="connsiteY3" fmla="*/ 154745 h 1055077"/>
              <a:gd name="connsiteX4" fmla="*/ 42203 w 12210762"/>
              <a:gd name="connsiteY4" fmla="*/ 112542 h 1055077"/>
              <a:gd name="connsiteX5" fmla="*/ 56270 w 12210762"/>
              <a:gd name="connsiteY5" fmla="*/ 70339 h 1055077"/>
              <a:gd name="connsiteX6" fmla="*/ 84406 w 12210762"/>
              <a:gd name="connsiteY6" fmla="*/ 42203 h 1055077"/>
              <a:gd name="connsiteX7" fmla="*/ 112541 w 12210762"/>
              <a:gd name="connsiteY7" fmla="*/ 0 h 1055077"/>
              <a:gd name="connsiteX8" fmla="*/ 112541 w 12210762"/>
              <a:gd name="connsiteY8" fmla="*/ 562708 h 1055077"/>
              <a:gd name="connsiteX9" fmla="*/ 140676 w 12210762"/>
              <a:gd name="connsiteY9" fmla="*/ 661182 h 1055077"/>
              <a:gd name="connsiteX10" fmla="*/ 182880 w 12210762"/>
              <a:gd name="connsiteY10" fmla="*/ 633046 h 1055077"/>
              <a:gd name="connsiteX11" fmla="*/ 211015 w 12210762"/>
              <a:gd name="connsiteY11" fmla="*/ 590843 h 1055077"/>
              <a:gd name="connsiteX12" fmla="*/ 253218 w 12210762"/>
              <a:gd name="connsiteY12" fmla="*/ 534573 h 1055077"/>
              <a:gd name="connsiteX13" fmla="*/ 309489 w 12210762"/>
              <a:gd name="connsiteY13" fmla="*/ 436099 h 1055077"/>
              <a:gd name="connsiteX14" fmla="*/ 337624 w 12210762"/>
              <a:gd name="connsiteY14" fmla="*/ 379828 h 1055077"/>
              <a:gd name="connsiteX15" fmla="*/ 407963 w 12210762"/>
              <a:gd name="connsiteY15" fmla="*/ 295422 h 1055077"/>
              <a:gd name="connsiteX16" fmla="*/ 436098 w 12210762"/>
              <a:gd name="connsiteY16" fmla="*/ 239151 h 1055077"/>
              <a:gd name="connsiteX17" fmla="*/ 478301 w 12210762"/>
              <a:gd name="connsiteY17" fmla="*/ 267286 h 1055077"/>
              <a:gd name="connsiteX18" fmla="*/ 492369 w 12210762"/>
              <a:gd name="connsiteY18" fmla="*/ 661182 h 1055077"/>
              <a:gd name="connsiteX19" fmla="*/ 520504 w 12210762"/>
              <a:gd name="connsiteY19" fmla="*/ 801859 h 1055077"/>
              <a:gd name="connsiteX20" fmla="*/ 548640 w 12210762"/>
              <a:gd name="connsiteY20" fmla="*/ 886265 h 1055077"/>
              <a:gd name="connsiteX21" fmla="*/ 618978 w 12210762"/>
              <a:gd name="connsiteY21" fmla="*/ 858130 h 1055077"/>
              <a:gd name="connsiteX22" fmla="*/ 731520 w 12210762"/>
              <a:gd name="connsiteY22" fmla="*/ 773723 h 1055077"/>
              <a:gd name="connsiteX23" fmla="*/ 773723 w 12210762"/>
              <a:gd name="connsiteY23" fmla="*/ 745588 h 1055077"/>
              <a:gd name="connsiteX24" fmla="*/ 815926 w 12210762"/>
              <a:gd name="connsiteY24" fmla="*/ 689317 h 1055077"/>
              <a:gd name="connsiteX25" fmla="*/ 858129 w 12210762"/>
              <a:gd name="connsiteY25" fmla="*/ 647114 h 1055077"/>
              <a:gd name="connsiteX26" fmla="*/ 872196 w 12210762"/>
              <a:gd name="connsiteY26" fmla="*/ 604911 h 1055077"/>
              <a:gd name="connsiteX27" fmla="*/ 928467 w 12210762"/>
              <a:gd name="connsiteY27" fmla="*/ 548640 h 1055077"/>
              <a:gd name="connsiteX28" fmla="*/ 984738 w 12210762"/>
              <a:gd name="connsiteY28" fmla="*/ 506437 h 1055077"/>
              <a:gd name="connsiteX29" fmla="*/ 998806 w 12210762"/>
              <a:gd name="connsiteY29" fmla="*/ 562708 h 1055077"/>
              <a:gd name="connsiteX30" fmla="*/ 1012873 w 12210762"/>
              <a:gd name="connsiteY30" fmla="*/ 661182 h 1055077"/>
              <a:gd name="connsiteX31" fmla="*/ 1041009 w 12210762"/>
              <a:gd name="connsiteY31" fmla="*/ 703385 h 1055077"/>
              <a:gd name="connsiteX32" fmla="*/ 1083212 w 12210762"/>
              <a:gd name="connsiteY32" fmla="*/ 829994 h 1055077"/>
              <a:gd name="connsiteX33" fmla="*/ 1125415 w 12210762"/>
              <a:gd name="connsiteY33" fmla="*/ 844062 h 1055077"/>
              <a:gd name="connsiteX34" fmla="*/ 1167618 w 12210762"/>
              <a:gd name="connsiteY34" fmla="*/ 829994 h 1055077"/>
              <a:gd name="connsiteX35" fmla="*/ 1195753 w 12210762"/>
              <a:gd name="connsiteY35" fmla="*/ 787791 h 1055077"/>
              <a:gd name="connsiteX36" fmla="*/ 1223889 w 12210762"/>
              <a:gd name="connsiteY36" fmla="*/ 759656 h 1055077"/>
              <a:gd name="connsiteX37" fmla="*/ 1237956 w 12210762"/>
              <a:gd name="connsiteY37" fmla="*/ 717453 h 1055077"/>
              <a:gd name="connsiteX38" fmla="*/ 1350498 w 12210762"/>
              <a:gd name="connsiteY38" fmla="*/ 618979 h 1055077"/>
              <a:gd name="connsiteX39" fmla="*/ 1364566 w 12210762"/>
              <a:gd name="connsiteY39" fmla="*/ 576776 h 1055077"/>
              <a:gd name="connsiteX40" fmla="*/ 1392701 w 12210762"/>
              <a:gd name="connsiteY40" fmla="*/ 506437 h 1055077"/>
              <a:gd name="connsiteX41" fmla="*/ 1406769 w 12210762"/>
              <a:gd name="connsiteY41" fmla="*/ 393896 h 1055077"/>
              <a:gd name="connsiteX42" fmla="*/ 1434904 w 12210762"/>
              <a:gd name="connsiteY42" fmla="*/ 295422 h 1055077"/>
              <a:gd name="connsiteX43" fmla="*/ 1477107 w 12210762"/>
              <a:gd name="connsiteY43" fmla="*/ 323557 h 1055077"/>
              <a:gd name="connsiteX44" fmla="*/ 1505243 w 12210762"/>
              <a:gd name="connsiteY44" fmla="*/ 379828 h 1055077"/>
              <a:gd name="connsiteX45" fmla="*/ 1533378 w 12210762"/>
              <a:gd name="connsiteY45" fmla="*/ 422031 h 1055077"/>
              <a:gd name="connsiteX46" fmla="*/ 1547446 w 12210762"/>
              <a:gd name="connsiteY46" fmla="*/ 464234 h 1055077"/>
              <a:gd name="connsiteX47" fmla="*/ 1575581 w 12210762"/>
              <a:gd name="connsiteY47" fmla="*/ 506437 h 1055077"/>
              <a:gd name="connsiteX48" fmla="*/ 1589649 w 12210762"/>
              <a:gd name="connsiteY48" fmla="*/ 548640 h 1055077"/>
              <a:gd name="connsiteX49" fmla="*/ 1617784 w 12210762"/>
              <a:gd name="connsiteY49" fmla="*/ 590843 h 1055077"/>
              <a:gd name="connsiteX50" fmla="*/ 1631852 w 12210762"/>
              <a:gd name="connsiteY50" fmla="*/ 633046 h 1055077"/>
              <a:gd name="connsiteX51" fmla="*/ 1688123 w 12210762"/>
              <a:gd name="connsiteY51" fmla="*/ 717453 h 1055077"/>
              <a:gd name="connsiteX52" fmla="*/ 1716258 w 12210762"/>
              <a:gd name="connsiteY52" fmla="*/ 759656 h 1055077"/>
              <a:gd name="connsiteX53" fmla="*/ 1772529 w 12210762"/>
              <a:gd name="connsiteY53" fmla="*/ 787791 h 1055077"/>
              <a:gd name="connsiteX54" fmla="*/ 1814732 w 12210762"/>
              <a:gd name="connsiteY54" fmla="*/ 633046 h 1055077"/>
              <a:gd name="connsiteX55" fmla="*/ 1828800 w 12210762"/>
              <a:gd name="connsiteY55" fmla="*/ 492370 h 1055077"/>
              <a:gd name="connsiteX56" fmla="*/ 1856935 w 12210762"/>
              <a:gd name="connsiteY56" fmla="*/ 393896 h 1055077"/>
              <a:gd name="connsiteX57" fmla="*/ 1871003 w 12210762"/>
              <a:gd name="connsiteY57" fmla="*/ 253219 h 1055077"/>
              <a:gd name="connsiteX58" fmla="*/ 1885070 w 12210762"/>
              <a:gd name="connsiteY58" fmla="*/ 182880 h 1055077"/>
              <a:gd name="connsiteX59" fmla="*/ 1941341 w 12210762"/>
              <a:gd name="connsiteY59" fmla="*/ 196948 h 1055077"/>
              <a:gd name="connsiteX60" fmla="*/ 1969476 w 12210762"/>
              <a:gd name="connsiteY60" fmla="*/ 267286 h 1055077"/>
              <a:gd name="connsiteX61" fmla="*/ 1997612 w 12210762"/>
              <a:gd name="connsiteY61" fmla="*/ 295422 h 1055077"/>
              <a:gd name="connsiteX62" fmla="*/ 2011680 w 12210762"/>
              <a:gd name="connsiteY62" fmla="*/ 337625 h 1055077"/>
              <a:gd name="connsiteX63" fmla="*/ 2067950 w 12210762"/>
              <a:gd name="connsiteY63" fmla="*/ 422031 h 1055077"/>
              <a:gd name="connsiteX64" fmla="*/ 2138289 w 12210762"/>
              <a:gd name="connsiteY64" fmla="*/ 562708 h 1055077"/>
              <a:gd name="connsiteX65" fmla="*/ 2180492 w 12210762"/>
              <a:gd name="connsiteY65" fmla="*/ 647114 h 1055077"/>
              <a:gd name="connsiteX66" fmla="*/ 2194560 w 12210762"/>
              <a:gd name="connsiteY66" fmla="*/ 689317 h 1055077"/>
              <a:gd name="connsiteX67" fmla="*/ 2222695 w 12210762"/>
              <a:gd name="connsiteY67" fmla="*/ 745588 h 1055077"/>
              <a:gd name="connsiteX68" fmla="*/ 2236763 w 12210762"/>
              <a:gd name="connsiteY68" fmla="*/ 787791 h 1055077"/>
              <a:gd name="connsiteX69" fmla="*/ 2293033 w 12210762"/>
              <a:gd name="connsiteY69" fmla="*/ 801859 h 1055077"/>
              <a:gd name="connsiteX70" fmla="*/ 2321169 w 12210762"/>
              <a:gd name="connsiteY70" fmla="*/ 717453 h 1055077"/>
              <a:gd name="connsiteX71" fmla="*/ 2335236 w 12210762"/>
              <a:gd name="connsiteY71" fmla="*/ 633046 h 1055077"/>
              <a:gd name="connsiteX72" fmla="*/ 2363372 w 12210762"/>
              <a:gd name="connsiteY72" fmla="*/ 562708 h 1055077"/>
              <a:gd name="connsiteX73" fmla="*/ 2405575 w 12210762"/>
              <a:gd name="connsiteY73" fmla="*/ 464234 h 1055077"/>
              <a:gd name="connsiteX74" fmla="*/ 2461846 w 12210762"/>
              <a:gd name="connsiteY74" fmla="*/ 506437 h 1055077"/>
              <a:gd name="connsiteX75" fmla="*/ 2475913 w 12210762"/>
              <a:gd name="connsiteY75" fmla="*/ 548640 h 1055077"/>
              <a:gd name="connsiteX76" fmla="*/ 2518116 w 12210762"/>
              <a:gd name="connsiteY76" fmla="*/ 604911 h 1055077"/>
              <a:gd name="connsiteX77" fmla="*/ 2560320 w 12210762"/>
              <a:gd name="connsiteY77" fmla="*/ 703385 h 1055077"/>
              <a:gd name="connsiteX78" fmla="*/ 2630658 w 12210762"/>
              <a:gd name="connsiteY78" fmla="*/ 815926 h 1055077"/>
              <a:gd name="connsiteX79" fmla="*/ 2644726 w 12210762"/>
              <a:gd name="connsiteY79" fmla="*/ 773723 h 1055077"/>
              <a:gd name="connsiteX80" fmla="*/ 2715064 w 12210762"/>
              <a:gd name="connsiteY80" fmla="*/ 675250 h 1055077"/>
              <a:gd name="connsiteX81" fmla="*/ 2757267 w 12210762"/>
              <a:gd name="connsiteY81" fmla="*/ 548640 h 1055077"/>
              <a:gd name="connsiteX82" fmla="*/ 2785403 w 12210762"/>
              <a:gd name="connsiteY82" fmla="*/ 492370 h 1055077"/>
              <a:gd name="connsiteX83" fmla="*/ 2813538 w 12210762"/>
              <a:gd name="connsiteY83" fmla="*/ 407963 h 1055077"/>
              <a:gd name="connsiteX84" fmla="*/ 2827606 w 12210762"/>
              <a:gd name="connsiteY84" fmla="*/ 365760 h 1055077"/>
              <a:gd name="connsiteX85" fmla="*/ 2855741 w 12210762"/>
              <a:gd name="connsiteY85" fmla="*/ 309490 h 1055077"/>
              <a:gd name="connsiteX86" fmla="*/ 2897944 w 12210762"/>
              <a:gd name="connsiteY86" fmla="*/ 225083 h 1055077"/>
              <a:gd name="connsiteX87" fmla="*/ 2926080 w 12210762"/>
              <a:gd name="connsiteY87" fmla="*/ 253219 h 1055077"/>
              <a:gd name="connsiteX88" fmla="*/ 2982350 w 12210762"/>
              <a:gd name="connsiteY88" fmla="*/ 393896 h 1055077"/>
              <a:gd name="connsiteX89" fmla="*/ 2996418 w 12210762"/>
              <a:gd name="connsiteY89" fmla="*/ 436099 h 1055077"/>
              <a:gd name="connsiteX90" fmla="*/ 3010486 w 12210762"/>
              <a:gd name="connsiteY90" fmla="*/ 506437 h 1055077"/>
              <a:gd name="connsiteX91" fmla="*/ 3038621 w 12210762"/>
              <a:gd name="connsiteY91" fmla="*/ 590843 h 1055077"/>
              <a:gd name="connsiteX92" fmla="*/ 3052689 w 12210762"/>
              <a:gd name="connsiteY92" fmla="*/ 675250 h 1055077"/>
              <a:gd name="connsiteX93" fmla="*/ 3080824 w 12210762"/>
              <a:gd name="connsiteY93" fmla="*/ 731520 h 1055077"/>
              <a:gd name="connsiteX94" fmla="*/ 3094892 w 12210762"/>
              <a:gd name="connsiteY94" fmla="*/ 787791 h 1055077"/>
              <a:gd name="connsiteX95" fmla="*/ 3123027 w 12210762"/>
              <a:gd name="connsiteY95" fmla="*/ 872197 h 1055077"/>
              <a:gd name="connsiteX96" fmla="*/ 3151163 w 12210762"/>
              <a:gd name="connsiteY96" fmla="*/ 998806 h 1055077"/>
              <a:gd name="connsiteX97" fmla="*/ 3179298 w 12210762"/>
              <a:gd name="connsiteY97" fmla="*/ 942536 h 1055077"/>
              <a:gd name="connsiteX98" fmla="*/ 3221501 w 12210762"/>
              <a:gd name="connsiteY98" fmla="*/ 829994 h 1055077"/>
              <a:gd name="connsiteX99" fmla="*/ 3235569 w 12210762"/>
              <a:gd name="connsiteY99" fmla="*/ 787791 h 1055077"/>
              <a:gd name="connsiteX100" fmla="*/ 3249636 w 12210762"/>
              <a:gd name="connsiteY100" fmla="*/ 717453 h 1055077"/>
              <a:gd name="connsiteX101" fmla="*/ 3277772 w 12210762"/>
              <a:gd name="connsiteY101" fmla="*/ 675250 h 1055077"/>
              <a:gd name="connsiteX102" fmla="*/ 3291840 w 12210762"/>
              <a:gd name="connsiteY102" fmla="*/ 618979 h 1055077"/>
              <a:gd name="connsiteX103" fmla="*/ 3319975 w 12210762"/>
              <a:gd name="connsiteY103" fmla="*/ 661182 h 1055077"/>
              <a:gd name="connsiteX104" fmla="*/ 3334043 w 12210762"/>
              <a:gd name="connsiteY104" fmla="*/ 703385 h 1055077"/>
              <a:gd name="connsiteX105" fmla="*/ 3362178 w 12210762"/>
              <a:gd name="connsiteY105" fmla="*/ 759656 h 1055077"/>
              <a:gd name="connsiteX106" fmla="*/ 3404381 w 12210762"/>
              <a:gd name="connsiteY106" fmla="*/ 844062 h 1055077"/>
              <a:gd name="connsiteX107" fmla="*/ 3418449 w 12210762"/>
              <a:gd name="connsiteY107" fmla="*/ 900333 h 1055077"/>
              <a:gd name="connsiteX108" fmla="*/ 3460652 w 12210762"/>
              <a:gd name="connsiteY108" fmla="*/ 914400 h 1055077"/>
              <a:gd name="connsiteX109" fmla="*/ 3474720 w 12210762"/>
              <a:gd name="connsiteY109" fmla="*/ 844062 h 1055077"/>
              <a:gd name="connsiteX110" fmla="*/ 3502855 w 12210762"/>
              <a:gd name="connsiteY110" fmla="*/ 759656 h 1055077"/>
              <a:gd name="connsiteX111" fmla="*/ 3530990 w 12210762"/>
              <a:gd name="connsiteY111" fmla="*/ 661182 h 1055077"/>
              <a:gd name="connsiteX112" fmla="*/ 3587261 w 12210762"/>
              <a:gd name="connsiteY112" fmla="*/ 675250 h 1055077"/>
              <a:gd name="connsiteX113" fmla="*/ 3643532 w 12210762"/>
              <a:gd name="connsiteY113" fmla="*/ 773723 h 1055077"/>
              <a:gd name="connsiteX114" fmla="*/ 3657600 w 12210762"/>
              <a:gd name="connsiteY114" fmla="*/ 703385 h 1055077"/>
              <a:gd name="connsiteX115" fmla="*/ 3685735 w 12210762"/>
              <a:gd name="connsiteY115" fmla="*/ 618979 h 1055077"/>
              <a:gd name="connsiteX116" fmla="*/ 3713870 w 12210762"/>
              <a:gd name="connsiteY116" fmla="*/ 464234 h 1055077"/>
              <a:gd name="connsiteX117" fmla="*/ 3770141 w 12210762"/>
              <a:gd name="connsiteY117" fmla="*/ 492370 h 1055077"/>
              <a:gd name="connsiteX118" fmla="*/ 3812344 w 12210762"/>
              <a:gd name="connsiteY118" fmla="*/ 548640 h 1055077"/>
              <a:gd name="connsiteX119" fmla="*/ 3868615 w 12210762"/>
              <a:gd name="connsiteY119" fmla="*/ 618979 h 1055077"/>
              <a:gd name="connsiteX120" fmla="*/ 3882683 w 12210762"/>
              <a:gd name="connsiteY120" fmla="*/ 661182 h 1055077"/>
              <a:gd name="connsiteX121" fmla="*/ 3924886 w 12210762"/>
              <a:gd name="connsiteY121" fmla="*/ 717453 h 1055077"/>
              <a:gd name="connsiteX122" fmla="*/ 3953021 w 12210762"/>
              <a:gd name="connsiteY122" fmla="*/ 773723 h 1055077"/>
              <a:gd name="connsiteX123" fmla="*/ 3981156 w 12210762"/>
              <a:gd name="connsiteY123" fmla="*/ 815926 h 1055077"/>
              <a:gd name="connsiteX124" fmla="*/ 4009292 w 12210762"/>
              <a:gd name="connsiteY124" fmla="*/ 773723 h 1055077"/>
              <a:gd name="connsiteX125" fmla="*/ 4023360 w 12210762"/>
              <a:gd name="connsiteY125" fmla="*/ 717453 h 1055077"/>
              <a:gd name="connsiteX126" fmla="*/ 4051495 w 12210762"/>
              <a:gd name="connsiteY126" fmla="*/ 633046 h 1055077"/>
              <a:gd name="connsiteX127" fmla="*/ 4079630 w 12210762"/>
              <a:gd name="connsiteY127" fmla="*/ 562708 h 1055077"/>
              <a:gd name="connsiteX128" fmla="*/ 4093698 w 12210762"/>
              <a:gd name="connsiteY128" fmla="*/ 492370 h 1055077"/>
              <a:gd name="connsiteX129" fmla="*/ 4107766 w 12210762"/>
              <a:gd name="connsiteY129" fmla="*/ 450166 h 1055077"/>
              <a:gd name="connsiteX130" fmla="*/ 4121833 w 12210762"/>
              <a:gd name="connsiteY130" fmla="*/ 393896 h 1055077"/>
              <a:gd name="connsiteX131" fmla="*/ 4149969 w 12210762"/>
              <a:gd name="connsiteY131" fmla="*/ 365760 h 1055077"/>
              <a:gd name="connsiteX132" fmla="*/ 4192172 w 12210762"/>
              <a:gd name="connsiteY132" fmla="*/ 379828 h 1055077"/>
              <a:gd name="connsiteX133" fmla="*/ 4276578 w 12210762"/>
              <a:gd name="connsiteY133" fmla="*/ 590843 h 1055077"/>
              <a:gd name="connsiteX134" fmla="*/ 4290646 w 12210762"/>
              <a:gd name="connsiteY134" fmla="*/ 675250 h 1055077"/>
              <a:gd name="connsiteX135" fmla="*/ 4318781 w 12210762"/>
              <a:gd name="connsiteY135" fmla="*/ 633046 h 1055077"/>
              <a:gd name="connsiteX136" fmla="*/ 4332849 w 12210762"/>
              <a:gd name="connsiteY136" fmla="*/ 562708 h 1055077"/>
              <a:gd name="connsiteX137" fmla="*/ 4346916 w 12210762"/>
              <a:gd name="connsiteY137" fmla="*/ 520505 h 1055077"/>
              <a:gd name="connsiteX138" fmla="*/ 4375052 w 12210762"/>
              <a:gd name="connsiteY138" fmla="*/ 407963 h 1055077"/>
              <a:gd name="connsiteX139" fmla="*/ 4431323 w 12210762"/>
              <a:gd name="connsiteY139" fmla="*/ 323557 h 1055077"/>
              <a:gd name="connsiteX140" fmla="*/ 4473526 w 12210762"/>
              <a:gd name="connsiteY140" fmla="*/ 309490 h 1055077"/>
              <a:gd name="connsiteX141" fmla="*/ 4543864 w 12210762"/>
              <a:gd name="connsiteY141" fmla="*/ 267286 h 1055077"/>
              <a:gd name="connsiteX142" fmla="*/ 4656406 w 12210762"/>
              <a:gd name="connsiteY142" fmla="*/ 211016 h 1055077"/>
              <a:gd name="connsiteX143" fmla="*/ 4670473 w 12210762"/>
              <a:gd name="connsiteY143" fmla="*/ 281354 h 1055077"/>
              <a:gd name="connsiteX144" fmla="*/ 4684541 w 12210762"/>
              <a:gd name="connsiteY144" fmla="*/ 604911 h 1055077"/>
              <a:gd name="connsiteX145" fmla="*/ 4754880 w 12210762"/>
              <a:gd name="connsiteY145" fmla="*/ 520505 h 1055077"/>
              <a:gd name="connsiteX146" fmla="*/ 4783015 w 12210762"/>
              <a:gd name="connsiteY146" fmla="*/ 478302 h 1055077"/>
              <a:gd name="connsiteX147" fmla="*/ 4825218 w 12210762"/>
              <a:gd name="connsiteY147" fmla="*/ 407963 h 1055077"/>
              <a:gd name="connsiteX148" fmla="*/ 4867421 w 12210762"/>
              <a:gd name="connsiteY148" fmla="*/ 379828 h 1055077"/>
              <a:gd name="connsiteX149" fmla="*/ 4937760 w 12210762"/>
              <a:gd name="connsiteY149" fmla="*/ 422031 h 1055077"/>
              <a:gd name="connsiteX150" fmla="*/ 4994030 w 12210762"/>
              <a:gd name="connsiteY150" fmla="*/ 506437 h 1055077"/>
              <a:gd name="connsiteX151" fmla="*/ 5036233 w 12210762"/>
              <a:gd name="connsiteY151" fmla="*/ 492370 h 1055077"/>
              <a:gd name="connsiteX152" fmla="*/ 5401993 w 12210762"/>
              <a:gd name="connsiteY152" fmla="*/ 829994 h 1055077"/>
              <a:gd name="connsiteX153" fmla="*/ 5444196 w 12210762"/>
              <a:gd name="connsiteY153" fmla="*/ 872197 h 1055077"/>
              <a:gd name="connsiteX154" fmla="*/ 5570806 w 12210762"/>
              <a:gd name="connsiteY154" fmla="*/ 604911 h 1055077"/>
              <a:gd name="connsiteX155" fmla="*/ 5613009 w 12210762"/>
              <a:gd name="connsiteY155" fmla="*/ 478302 h 1055077"/>
              <a:gd name="connsiteX156" fmla="*/ 5655212 w 12210762"/>
              <a:gd name="connsiteY156" fmla="*/ 492370 h 1055077"/>
              <a:gd name="connsiteX157" fmla="*/ 5669280 w 12210762"/>
              <a:gd name="connsiteY157" fmla="*/ 534573 h 1055077"/>
              <a:gd name="connsiteX158" fmla="*/ 5697415 w 12210762"/>
              <a:gd name="connsiteY158" fmla="*/ 576776 h 1055077"/>
              <a:gd name="connsiteX159" fmla="*/ 5711483 w 12210762"/>
              <a:gd name="connsiteY159" fmla="*/ 618979 h 1055077"/>
              <a:gd name="connsiteX160" fmla="*/ 5739618 w 12210762"/>
              <a:gd name="connsiteY160" fmla="*/ 675250 h 1055077"/>
              <a:gd name="connsiteX161" fmla="*/ 5753686 w 12210762"/>
              <a:gd name="connsiteY161" fmla="*/ 618979 h 1055077"/>
              <a:gd name="connsiteX162" fmla="*/ 5767753 w 12210762"/>
              <a:gd name="connsiteY162" fmla="*/ 365760 h 1055077"/>
              <a:gd name="connsiteX163" fmla="*/ 5852160 w 12210762"/>
              <a:gd name="connsiteY163" fmla="*/ 422031 h 1055077"/>
              <a:gd name="connsiteX164" fmla="*/ 5908430 w 12210762"/>
              <a:gd name="connsiteY164" fmla="*/ 506437 h 1055077"/>
              <a:gd name="connsiteX165" fmla="*/ 5964701 w 12210762"/>
              <a:gd name="connsiteY165" fmla="*/ 506437 h 1055077"/>
              <a:gd name="connsiteX166" fmla="*/ 6049107 w 12210762"/>
              <a:gd name="connsiteY166" fmla="*/ 520505 h 1055077"/>
              <a:gd name="connsiteX167" fmla="*/ 6091310 w 12210762"/>
              <a:gd name="connsiteY167" fmla="*/ 604911 h 1055077"/>
              <a:gd name="connsiteX168" fmla="*/ 6119446 w 12210762"/>
              <a:gd name="connsiteY168" fmla="*/ 647114 h 1055077"/>
              <a:gd name="connsiteX169" fmla="*/ 6161649 w 12210762"/>
              <a:gd name="connsiteY169" fmla="*/ 590843 h 1055077"/>
              <a:gd name="connsiteX170" fmla="*/ 6175716 w 12210762"/>
              <a:gd name="connsiteY170" fmla="*/ 534573 h 1055077"/>
              <a:gd name="connsiteX171" fmla="*/ 6217920 w 12210762"/>
              <a:gd name="connsiteY171" fmla="*/ 450166 h 1055077"/>
              <a:gd name="connsiteX172" fmla="*/ 6231987 w 12210762"/>
              <a:gd name="connsiteY172" fmla="*/ 323557 h 1055077"/>
              <a:gd name="connsiteX173" fmla="*/ 6288258 w 12210762"/>
              <a:gd name="connsiteY173" fmla="*/ 337625 h 1055077"/>
              <a:gd name="connsiteX174" fmla="*/ 6316393 w 12210762"/>
              <a:gd name="connsiteY174" fmla="*/ 393896 h 1055077"/>
              <a:gd name="connsiteX175" fmla="*/ 6386732 w 12210762"/>
              <a:gd name="connsiteY175" fmla="*/ 506437 h 1055077"/>
              <a:gd name="connsiteX176" fmla="*/ 6414867 w 12210762"/>
              <a:gd name="connsiteY176" fmla="*/ 422031 h 1055077"/>
              <a:gd name="connsiteX177" fmla="*/ 6443003 w 12210762"/>
              <a:gd name="connsiteY177" fmla="*/ 351693 h 1055077"/>
              <a:gd name="connsiteX178" fmla="*/ 6513341 w 12210762"/>
              <a:gd name="connsiteY178" fmla="*/ 450166 h 1055077"/>
              <a:gd name="connsiteX179" fmla="*/ 6597747 w 12210762"/>
              <a:gd name="connsiteY179" fmla="*/ 604911 h 1055077"/>
              <a:gd name="connsiteX180" fmla="*/ 6639950 w 12210762"/>
              <a:gd name="connsiteY180" fmla="*/ 422031 h 1055077"/>
              <a:gd name="connsiteX181" fmla="*/ 6738424 w 12210762"/>
              <a:gd name="connsiteY181" fmla="*/ 534573 h 1055077"/>
              <a:gd name="connsiteX182" fmla="*/ 6780627 w 12210762"/>
              <a:gd name="connsiteY182" fmla="*/ 633046 h 1055077"/>
              <a:gd name="connsiteX183" fmla="*/ 6794695 w 12210762"/>
              <a:gd name="connsiteY183" fmla="*/ 689317 h 1055077"/>
              <a:gd name="connsiteX184" fmla="*/ 6836898 w 12210762"/>
              <a:gd name="connsiteY184" fmla="*/ 647114 h 1055077"/>
              <a:gd name="connsiteX185" fmla="*/ 6893169 w 12210762"/>
              <a:gd name="connsiteY185" fmla="*/ 633046 h 1055077"/>
              <a:gd name="connsiteX186" fmla="*/ 6921304 w 12210762"/>
              <a:gd name="connsiteY186" fmla="*/ 675250 h 1055077"/>
              <a:gd name="connsiteX187" fmla="*/ 6977575 w 12210762"/>
              <a:gd name="connsiteY187" fmla="*/ 590843 h 1055077"/>
              <a:gd name="connsiteX188" fmla="*/ 7076049 w 12210762"/>
              <a:gd name="connsiteY188" fmla="*/ 703385 h 1055077"/>
              <a:gd name="connsiteX189" fmla="*/ 7132320 w 12210762"/>
              <a:gd name="connsiteY189" fmla="*/ 787791 h 1055077"/>
              <a:gd name="connsiteX190" fmla="*/ 7174523 w 12210762"/>
              <a:gd name="connsiteY190" fmla="*/ 844062 h 1055077"/>
              <a:gd name="connsiteX191" fmla="*/ 7258929 w 12210762"/>
              <a:gd name="connsiteY191" fmla="*/ 661182 h 1055077"/>
              <a:gd name="connsiteX192" fmla="*/ 7301132 w 12210762"/>
              <a:gd name="connsiteY192" fmla="*/ 689317 h 1055077"/>
              <a:gd name="connsiteX193" fmla="*/ 7315200 w 12210762"/>
              <a:gd name="connsiteY193" fmla="*/ 731520 h 1055077"/>
              <a:gd name="connsiteX194" fmla="*/ 7357403 w 12210762"/>
              <a:gd name="connsiteY194" fmla="*/ 604911 h 1055077"/>
              <a:gd name="connsiteX195" fmla="*/ 7498080 w 12210762"/>
              <a:gd name="connsiteY195" fmla="*/ 731520 h 1055077"/>
              <a:gd name="connsiteX196" fmla="*/ 7540283 w 12210762"/>
              <a:gd name="connsiteY196" fmla="*/ 661182 h 1055077"/>
              <a:gd name="connsiteX197" fmla="*/ 7610621 w 12210762"/>
              <a:gd name="connsiteY197" fmla="*/ 562708 h 1055077"/>
              <a:gd name="connsiteX198" fmla="*/ 7666892 w 12210762"/>
              <a:gd name="connsiteY198" fmla="*/ 590843 h 1055077"/>
              <a:gd name="connsiteX199" fmla="*/ 7877907 w 12210762"/>
              <a:gd name="connsiteY199" fmla="*/ 858130 h 1055077"/>
              <a:gd name="connsiteX200" fmla="*/ 7948246 w 12210762"/>
              <a:gd name="connsiteY200" fmla="*/ 703385 h 1055077"/>
              <a:gd name="connsiteX201" fmla="*/ 8060787 w 12210762"/>
              <a:gd name="connsiteY201" fmla="*/ 520505 h 1055077"/>
              <a:gd name="connsiteX202" fmla="*/ 8102990 w 12210762"/>
              <a:gd name="connsiteY202" fmla="*/ 506437 h 1055077"/>
              <a:gd name="connsiteX203" fmla="*/ 8173329 w 12210762"/>
              <a:gd name="connsiteY203" fmla="*/ 548640 h 1055077"/>
              <a:gd name="connsiteX204" fmla="*/ 8271803 w 12210762"/>
              <a:gd name="connsiteY204" fmla="*/ 731520 h 1055077"/>
              <a:gd name="connsiteX205" fmla="*/ 8285870 w 12210762"/>
              <a:gd name="connsiteY205" fmla="*/ 661182 h 1055077"/>
              <a:gd name="connsiteX206" fmla="*/ 8356209 w 12210762"/>
              <a:gd name="connsiteY206" fmla="*/ 534573 h 1055077"/>
              <a:gd name="connsiteX207" fmla="*/ 8412480 w 12210762"/>
              <a:gd name="connsiteY207" fmla="*/ 590843 h 1055077"/>
              <a:gd name="connsiteX208" fmla="*/ 8496886 w 12210762"/>
              <a:gd name="connsiteY208" fmla="*/ 717453 h 1055077"/>
              <a:gd name="connsiteX209" fmla="*/ 8510953 w 12210762"/>
              <a:gd name="connsiteY209" fmla="*/ 759656 h 1055077"/>
              <a:gd name="connsiteX210" fmla="*/ 8539089 w 12210762"/>
              <a:gd name="connsiteY210" fmla="*/ 703385 h 1055077"/>
              <a:gd name="connsiteX211" fmla="*/ 8567224 w 12210762"/>
              <a:gd name="connsiteY211" fmla="*/ 633046 h 1055077"/>
              <a:gd name="connsiteX212" fmla="*/ 8623495 w 12210762"/>
              <a:gd name="connsiteY212" fmla="*/ 647114 h 1055077"/>
              <a:gd name="connsiteX213" fmla="*/ 8679766 w 12210762"/>
              <a:gd name="connsiteY213" fmla="*/ 717453 h 1055077"/>
              <a:gd name="connsiteX214" fmla="*/ 8834510 w 12210762"/>
              <a:gd name="connsiteY214" fmla="*/ 576776 h 1055077"/>
              <a:gd name="connsiteX215" fmla="*/ 8890781 w 12210762"/>
              <a:gd name="connsiteY215" fmla="*/ 506437 h 1055077"/>
              <a:gd name="connsiteX216" fmla="*/ 8947052 w 12210762"/>
              <a:gd name="connsiteY216" fmla="*/ 534573 h 1055077"/>
              <a:gd name="connsiteX217" fmla="*/ 9073661 w 12210762"/>
              <a:gd name="connsiteY217" fmla="*/ 858130 h 1055077"/>
              <a:gd name="connsiteX218" fmla="*/ 9144000 w 12210762"/>
              <a:gd name="connsiteY218" fmla="*/ 815926 h 1055077"/>
              <a:gd name="connsiteX219" fmla="*/ 9200270 w 12210762"/>
              <a:gd name="connsiteY219" fmla="*/ 633046 h 1055077"/>
              <a:gd name="connsiteX220" fmla="*/ 9214338 w 12210762"/>
              <a:gd name="connsiteY220" fmla="*/ 590843 h 1055077"/>
              <a:gd name="connsiteX221" fmla="*/ 9242473 w 12210762"/>
              <a:gd name="connsiteY221" fmla="*/ 548640 h 1055077"/>
              <a:gd name="connsiteX222" fmla="*/ 9369083 w 12210762"/>
              <a:gd name="connsiteY222" fmla="*/ 717453 h 1055077"/>
              <a:gd name="connsiteX223" fmla="*/ 9453489 w 12210762"/>
              <a:gd name="connsiteY223" fmla="*/ 942536 h 1055077"/>
              <a:gd name="connsiteX224" fmla="*/ 9509760 w 12210762"/>
              <a:gd name="connsiteY224" fmla="*/ 1055077 h 1055077"/>
              <a:gd name="connsiteX225" fmla="*/ 9523827 w 12210762"/>
              <a:gd name="connsiteY225" fmla="*/ 998806 h 1055077"/>
              <a:gd name="connsiteX226" fmla="*/ 9551963 w 12210762"/>
              <a:gd name="connsiteY226" fmla="*/ 829994 h 1055077"/>
              <a:gd name="connsiteX227" fmla="*/ 9622301 w 12210762"/>
              <a:gd name="connsiteY227" fmla="*/ 689317 h 1055077"/>
              <a:gd name="connsiteX228" fmla="*/ 9650436 w 12210762"/>
              <a:gd name="connsiteY228" fmla="*/ 717453 h 1055077"/>
              <a:gd name="connsiteX229" fmla="*/ 9734843 w 12210762"/>
              <a:gd name="connsiteY229" fmla="*/ 858130 h 1055077"/>
              <a:gd name="connsiteX230" fmla="*/ 9777046 w 12210762"/>
              <a:gd name="connsiteY230" fmla="*/ 759656 h 1055077"/>
              <a:gd name="connsiteX231" fmla="*/ 9819249 w 12210762"/>
              <a:gd name="connsiteY231" fmla="*/ 633046 h 1055077"/>
              <a:gd name="connsiteX232" fmla="*/ 9861452 w 12210762"/>
              <a:gd name="connsiteY232" fmla="*/ 520505 h 1055077"/>
              <a:gd name="connsiteX233" fmla="*/ 9973993 w 12210762"/>
              <a:gd name="connsiteY233" fmla="*/ 576776 h 1055077"/>
              <a:gd name="connsiteX234" fmla="*/ 10199076 w 12210762"/>
              <a:gd name="connsiteY234" fmla="*/ 914400 h 1055077"/>
              <a:gd name="connsiteX235" fmla="*/ 10255347 w 12210762"/>
              <a:gd name="connsiteY235" fmla="*/ 548640 h 1055077"/>
              <a:gd name="connsiteX236" fmla="*/ 10311618 w 12210762"/>
              <a:gd name="connsiteY236" fmla="*/ 562708 h 1055077"/>
              <a:gd name="connsiteX237" fmla="*/ 10396024 w 12210762"/>
              <a:gd name="connsiteY237" fmla="*/ 731520 h 1055077"/>
              <a:gd name="connsiteX238" fmla="*/ 10438227 w 12210762"/>
              <a:gd name="connsiteY238" fmla="*/ 703385 h 1055077"/>
              <a:gd name="connsiteX239" fmla="*/ 10536701 w 12210762"/>
              <a:gd name="connsiteY239" fmla="*/ 534573 h 1055077"/>
              <a:gd name="connsiteX240" fmla="*/ 10578904 w 12210762"/>
              <a:gd name="connsiteY240" fmla="*/ 520505 h 1055077"/>
              <a:gd name="connsiteX241" fmla="*/ 10663310 w 12210762"/>
              <a:gd name="connsiteY241" fmla="*/ 675250 h 1055077"/>
              <a:gd name="connsiteX242" fmla="*/ 10719581 w 12210762"/>
              <a:gd name="connsiteY242" fmla="*/ 759656 h 1055077"/>
              <a:gd name="connsiteX243" fmla="*/ 10747716 w 12210762"/>
              <a:gd name="connsiteY243" fmla="*/ 675250 h 1055077"/>
              <a:gd name="connsiteX244" fmla="*/ 10846190 w 12210762"/>
              <a:gd name="connsiteY244" fmla="*/ 450166 h 1055077"/>
              <a:gd name="connsiteX245" fmla="*/ 10916529 w 12210762"/>
              <a:gd name="connsiteY245" fmla="*/ 478302 h 1055077"/>
              <a:gd name="connsiteX246" fmla="*/ 10986867 w 12210762"/>
              <a:gd name="connsiteY246" fmla="*/ 647114 h 1055077"/>
              <a:gd name="connsiteX247" fmla="*/ 11000935 w 12210762"/>
              <a:gd name="connsiteY247" fmla="*/ 689317 h 1055077"/>
              <a:gd name="connsiteX248" fmla="*/ 11029070 w 12210762"/>
              <a:gd name="connsiteY248" fmla="*/ 407963 h 1055077"/>
              <a:gd name="connsiteX249" fmla="*/ 11043138 w 12210762"/>
              <a:gd name="connsiteY249" fmla="*/ 365760 h 1055077"/>
              <a:gd name="connsiteX250" fmla="*/ 11099409 w 12210762"/>
              <a:gd name="connsiteY250" fmla="*/ 393896 h 1055077"/>
              <a:gd name="connsiteX251" fmla="*/ 11127544 w 12210762"/>
              <a:gd name="connsiteY251" fmla="*/ 464234 h 1055077"/>
              <a:gd name="connsiteX252" fmla="*/ 11169747 w 12210762"/>
              <a:gd name="connsiteY252" fmla="*/ 633046 h 1055077"/>
              <a:gd name="connsiteX253" fmla="*/ 11197883 w 12210762"/>
              <a:gd name="connsiteY253" fmla="*/ 478302 h 1055077"/>
              <a:gd name="connsiteX254" fmla="*/ 11226018 w 12210762"/>
              <a:gd name="connsiteY254" fmla="*/ 407963 h 1055077"/>
              <a:gd name="connsiteX255" fmla="*/ 11296356 w 12210762"/>
              <a:gd name="connsiteY255" fmla="*/ 464234 h 1055077"/>
              <a:gd name="connsiteX256" fmla="*/ 11394830 w 12210762"/>
              <a:gd name="connsiteY256" fmla="*/ 590843 h 1055077"/>
              <a:gd name="connsiteX257" fmla="*/ 11451101 w 12210762"/>
              <a:gd name="connsiteY257" fmla="*/ 393896 h 1055077"/>
              <a:gd name="connsiteX258" fmla="*/ 11549575 w 12210762"/>
              <a:gd name="connsiteY258" fmla="*/ 422031 h 1055077"/>
              <a:gd name="connsiteX259" fmla="*/ 11563643 w 12210762"/>
              <a:gd name="connsiteY259" fmla="*/ 464234 h 1055077"/>
              <a:gd name="connsiteX260" fmla="*/ 11605846 w 12210762"/>
              <a:gd name="connsiteY260" fmla="*/ 520505 h 1055077"/>
              <a:gd name="connsiteX261" fmla="*/ 11633981 w 12210762"/>
              <a:gd name="connsiteY261" fmla="*/ 604911 h 1055077"/>
              <a:gd name="connsiteX262" fmla="*/ 11662116 w 12210762"/>
              <a:gd name="connsiteY262" fmla="*/ 506437 h 1055077"/>
              <a:gd name="connsiteX263" fmla="*/ 11704320 w 12210762"/>
              <a:gd name="connsiteY263" fmla="*/ 407963 h 1055077"/>
              <a:gd name="connsiteX264" fmla="*/ 11774658 w 12210762"/>
              <a:gd name="connsiteY264" fmla="*/ 422031 h 1055077"/>
              <a:gd name="connsiteX265" fmla="*/ 11929403 w 12210762"/>
              <a:gd name="connsiteY265" fmla="*/ 675250 h 1055077"/>
              <a:gd name="connsiteX266" fmla="*/ 11971606 w 12210762"/>
              <a:gd name="connsiteY266" fmla="*/ 548640 h 1055077"/>
              <a:gd name="connsiteX267" fmla="*/ 11999741 w 12210762"/>
              <a:gd name="connsiteY267" fmla="*/ 506437 h 1055077"/>
              <a:gd name="connsiteX268" fmla="*/ 12196689 w 12210762"/>
              <a:gd name="connsiteY268" fmla="*/ 717453 h 1055077"/>
              <a:gd name="connsiteX269" fmla="*/ 12210756 w 12210762"/>
              <a:gd name="connsiteY269" fmla="*/ 787791 h 1055077"/>
              <a:gd name="connsiteX270" fmla="*/ 12196689 w 12210762"/>
              <a:gd name="connsiteY270" fmla="*/ 829994 h 1055077"/>
              <a:gd name="connsiteX271" fmla="*/ 11802793 w 12210762"/>
              <a:gd name="connsiteY271" fmla="*/ 801859 h 1055077"/>
              <a:gd name="connsiteX272" fmla="*/ 11718387 w 12210762"/>
              <a:gd name="connsiteY272" fmla="*/ 703385 h 1055077"/>
              <a:gd name="connsiteX273" fmla="*/ 11619913 w 12210762"/>
              <a:gd name="connsiteY273" fmla="*/ 534573 h 1055077"/>
              <a:gd name="connsiteX274" fmla="*/ 11605846 w 12210762"/>
              <a:gd name="connsiteY274" fmla="*/ 633046 h 1055077"/>
              <a:gd name="connsiteX275" fmla="*/ 11577710 w 12210762"/>
              <a:gd name="connsiteY275" fmla="*/ 604911 h 1055077"/>
              <a:gd name="connsiteX276" fmla="*/ 11563643 w 12210762"/>
              <a:gd name="connsiteY276" fmla="*/ 548640 h 1055077"/>
              <a:gd name="connsiteX277" fmla="*/ 11254153 w 12210762"/>
              <a:gd name="connsiteY277" fmla="*/ 829994 h 1055077"/>
              <a:gd name="connsiteX278" fmla="*/ 11127544 w 12210762"/>
              <a:gd name="connsiteY278" fmla="*/ 647114 h 1055077"/>
              <a:gd name="connsiteX279" fmla="*/ 10972800 w 12210762"/>
              <a:gd name="connsiteY279" fmla="*/ 309490 h 1055077"/>
              <a:gd name="connsiteX280" fmla="*/ 10860258 w 12210762"/>
              <a:gd name="connsiteY280" fmla="*/ 661182 h 1055077"/>
              <a:gd name="connsiteX281" fmla="*/ 10789920 w 12210762"/>
              <a:gd name="connsiteY281" fmla="*/ 759656 h 1055077"/>
              <a:gd name="connsiteX282" fmla="*/ 10410092 w 12210762"/>
              <a:gd name="connsiteY282" fmla="*/ 239151 h 1055077"/>
              <a:gd name="connsiteX283" fmla="*/ 10353821 w 12210762"/>
              <a:gd name="connsiteY283" fmla="*/ 309490 h 1055077"/>
              <a:gd name="connsiteX284" fmla="*/ 10213144 w 12210762"/>
              <a:gd name="connsiteY284" fmla="*/ 618979 h 1055077"/>
              <a:gd name="connsiteX285" fmla="*/ 10170941 w 12210762"/>
              <a:gd name="connsiteY285" fmla="*/ 647114 h 1055077"/>
              <a:gd name="connsiteX286" fmla="*/ 9945858 w 12210762"/>
              <a:gd name="connsiteY286" fmla="*/ 478302 h 1055077"/>
              <a:gd name="connsiteX287" fmla="*/ 9678572 w 12210762"/>
              <a:gd name="connsiteY287" fmla="*/ 154745 h 1055077"/>
              <a:gd name="connsiteX288" fmla="*/ 9636369 w 12210762"/>
              <a:gd name="connsiteY288" fmla="*/ 295422 h 1055077"/>
              <a:gd name="connsiteX289" fmla="*/ 9439421 w 12210762"/>
              <a:gd name="connsiteY289" fmla="*/ 576776 h 1055077"/>
              <a:gd name="connsiteX290" fmla="*/ 9369083 w 12210762"/>
              <a:gd name="connsiteY290" fmla="*/ 590843 h 1055077"/>
              <a:gd name="connsiteX291" fmla="*/ 9242473 w 12210762"/>
              <a:gd name="connsiteY291" fmla="*/ 450166 h 1055077"/>
              <a:gd name="connsiteX292" fmla="*/ 9228406 w 12210762"/>
              <a:gd name="connsiteY292" fmla="*/ 492370 h 1055077"/>
              <a:gd name="connsiteX293" fmla="*/ 9129932 w 12210762"/>
              <a:gd name="connsiteY293" fmla="*/ 436099 h 1055077"/>
              <a:gd name="connsiteX294" fmla="*/ 8961120 w 12210762"/>
              <a:gd name="connsiteY294" fmla="*/ 211016 h 1055077"/>
              <a:gd name="connsiteX295" fmla="*/ 8947052 w 12210762"/>
              <a:gd name="connsiteY295" fmla="*/ 393896 h 1055077"/>
              <a:gd name="connsiteX296" fmla="*/ 8890781 w 12210762"/>
              <a:gd name="connsiteY296" fmla="*/ 562708 h 1055077"/>
              <a:gd name="connsiteX297" fmla="*/ 8876713 w 12210762"/>
              <a:gd name="connsiteY297" fmla="*/ 604911 h 1055077"/>
              <a:gd name="connsiteX298" fmla="*/ 8693833 w 12210762"/>
              <a:gd name="connsiteY298" fmla="*/ 464234 h 1055077"/>
              <a:gd name="connsiteX299" fmla="*/ 8539089 w 12210762"/>
              <a:gd name="connsiteY299" fmla="*/ 309490 h 1055077"/>
              <a:gd name="connsiteX300" fmla="*/ 8482818 w 12210762"/>
              <a:gd name="connsiteY300" fmla="*/ 323557 h 1055077"/>
              <a:gd name="connsiteX301" fmla="*/ 8454683 w 12210762"/>
              <a:gd name="connsiteY301" fmla="*/ 365760 h 1055077"/>
              <a:gd name="connsiteX302" fmla="*/ 8426547 w 12210762"/>
              <a:gd name="connsiteY302" fmla="*/ 422031 h 1055077"/>
              <a:gd name="connsiteX303" fmla="*/ 8342141 w 12210762"/>
              <a:gd name="connsiteY303" fmla="*/ 393896 h 1055077"/>
              <a:gd name="connsiteX304" fmla="*/ 8285870 w 12210762"/>
              <a:gd name="connsiteY304" fmla="*/ 309490 h 1055077"/>
              <a:gd name="connsiteX305" fmla="*/ 8187396 w 12210762"/>
              <a:gd name="connsiteY305" fmla="*/ 618979 h 1055077"/>
              <a:gd name="connsiteX306" fmla="*/ 8159261 w 12210762"/>
              <a:gd name="connsiteY306" fmla="*/ 661182 h 1055077"/>
              <a:gd name="connsiteX307" fmla="*/ 8074855 w 12210762"/>
              <a:gd name="connsiteY307" fmla="*/ 590843 h 1055077"/>
              <a:gd name="connsiteX308" fmla="*/ 8032652 w 12210762"/>
              <a:gd name="connsiteY308" fmla="*/ 773723 h 1055077"/>
              <a:gd name="connsiteX309" fmla="*/ 7906043 w 12210762"/>
              <a:gd name="connsiteY309" fmla="*/ 745588 h 1055077"/>
              <a:gd name="connsiteX310" fmla="*/ 7863840 w 12210762"/>
              <a:gd name="connsiteY310" fmla="*/ 731520 h 1055077"/>
              <a:gd name="connsiteX311" fmla="*/ 7835704 w 12210762"/>
              <a:gd name="connsiteY311" fmla="*/ 759656 h 1055077"/>
              <a:gd name="connsiteX312" fmla="*/ 7709095 w 12210762"/>
              <a:gd name="connsiteY312" fmla="*/ 647114 h 1055077"/>
              <a:gd name="connsiteX313" fmla="*/ 7680960 w 12210762"/>
              <a:gd name="connsiteY313" fmla="*/ 590843 h 1055077"/>
              <a:gd name="connsiteX314" fmla="*/ 7610621 w 12210762"/>
              <a:gd name="connsiteY314" fmla="*/ 661182 h 1055077"/>
              <a:gd name="connsiteX315" fmla="*/ 7498080 w 12210762"/>
              <a:gd name="connsiteY315" fmla="*/ 675250 h 1055077"/>
              <a:gd name="connsiteX316" fmla="*/ 7427741 w 12210762"/>
              <a:gd name="connsiteY316" fmla="*/ 618979 h 1055077"/>
              <a:gd name="connsiteX317" fmla="*/ 7399606 w 12210762"/>
              <a:gd name="connsiteY317" fmla="*/ 717453 h 1055077"/>
              <a:gd name="connsiteX318" fmla="*/ 7385538 w 12210762"/>
              <a:gd name="connsiteY318" fmla="*/ 844062 h 1055077"/>
              <a:gd name="connsiteX319" fmla="*/ 7371470 w 12210762"/>
              <a:gd name="connsiteY319" fmla="*/ 886265 h 1055077"/>
              <a:gd name="connsiteX320" fmla="*/ 7329267 w 12210762"/>
              <a:gd name="connsiteY320" fmla="*/ 900333 h 1055077"/>
              <a:gd name="connsiteX321" fmla="*/ 7258929 w 12210762"/>
              <a:gd name="connsiteY321" fmla="*/ 872197 h 1055077"/>
              <a:gd name="connsiteX322" fmla="*/ 7174523 w 12210762"/>
              <a:gd name="connsiteY322" fmla="*/ 844062 h 1055077"/>
              <a:gd name="connsiteX323" fmla="*/ 7118252 w 12210762"/>
              <a:gd name="connsiteY323" fmla="*/ 829994 h 1055077"/>
              <a:gd name="connsiteX324" fmla="*/ 7033846 w 12210762"/>
              <a:gd name="connsiteY324" fmla="*/ 886265 h 1055077"/>
              <a:gd name="connsiteX325" fmla="*/ 6893169 w 12210762"/>
              <a:gd name="connsiteY325" fmla="*/ 815926 h 1055077"/>
              <a:gd name="connsiteX326" fmla="*/ 6822830 w 12210762"/>
              <a:gd name="connsiteY326" fmla="*/ 731520 h 1055077"/>
              <a:gd name="connsiteX327" fmla="*/ 6724356 w 12210762"/>
              <a:gd name="connsiteY327" fmla="*/ 844062 h 1055077"/>
              <a:gd name="connsiteX328" fmla="*/ 6710289 w 12210762"/>
              <a:gd name="connsiteY328" fmla="*/ 900333 h 1055077"/>
              <a:gd name="connsiteX329" fmla="*/ 6569612 w 12210762"/>
              <a:gd name="connsiteY329" fmla="*/ 604911 h 1055077"/>
              <a:gd name="connsiteX330" fmla="*/ 6485206 w 12210762"/>
              <a:gd name="connsiteY330" fmla="*/ 745588 h 1055077"/>
              <a:gd name="connsiteX331" fmla="*/ 6330461 w 12210762"/>
              <a:gd name="connsiteY331" fmla="*/ 604911 h 1055077"/>
              <a:gd name="connsiteX332" fmla="*/ 6246055 w 12210762"/>
              <a:gd name="connsiteY332" fmla="*/ 787791 h 1055077"/>
              <a:gd name="connsiteX333" fmla="*/ 6161649 w 12210762"/>
              <a:gd name="connsiteY333" fmla="*/ 703385 h 1055077"/>
              <a:gd name="connsiteX334" fmla="*/ 6147581 w 12210762"/>
              <a:gd name="connsiteY334" fmla="*/ 928468 h 1055077"/>
              <a:gd name="connsiteX335" fmla="*/ 6133513 w 12210762"/>
              <a:gd name="connsiteY335" fmla="*/ 970671 h 1055077"/>
              <a:gd name="connsiteX336" fmla="*/ 6006904 w 12210762"/>
              <a:gd name="connsiteY336" fmla="*/ 801859 h 1055077"/>
              <a:gd name="connsiteX337" fmla="*/ 5809956 w 12210762"/>
              <a:gd name="connsiteY337" fmla="*/ 590843 h 1055077"/>
              <a:gd name="connsiteX338" fmla="*/ 5711483 w 12210762"/>
              <a:gd name="connsiteY338" fmla="*/ 633046 h 1055077"/>
              <a:gd name="connsiteX339" fmla="*/ 5641144 w 12210762"/>
              <a:gd name="connsiteY339" fmla="*/ 590843 h 1055077"/>
              <a:gd name="connsiteX340" fmla="*/ 5598941 w 12210762"/>
              <a:gd name="connsiteY340" fmla="*/ 576776 h 1055077"/>
              <a:gd name="connsiteX341" fmla="*/ 5458264 w 12210762"/>
              <a:gd name="connsiteY341" fmla="*/ 675250 h 1055077"/>
              <a:gd name="connsiteX342" fmla="*/ 5233181 w 12210762"/>
              <a:gd name="connsiteY342" fmla="*/ 407963 h 1055077"/>
              <a:gd name="connsiteX343" fmla="*/ 5092504 w 12210762"/>
              <a:gd name="connsiteY343" fmla="*/ 759656 h 1055077"/>
              <a:gd name="connsiteX344" fmla="*/ 5064369 w 12210762"/>
              <a:gd name="connsiteY344" fmla="*/ 829994 h 1055077"/>
              <a:gd name="connsiteX345" fmla="*/ 4979963 w 12210762"/>
              <a:gd name="connsiteY345" fmla="*/ 717453 h 1055077"/>
              <a:gd name="connsiteX346" fmla="*/ 4923692 w 12210762"/>
              <a:gd name="connsiteY346" fmla="*/ 590843 h 1055077"/>
              <a:gd name="connsiteX347" fmla="*/ 4895556 w 12210762"/>
              <a:gd name="connsiteY347" fmla="*/ 633046 h 1055077"/>
              <a:gd name="connsiteX348" fmla="*/ 4867421 w 12210762"/>
              <a:gd name="connsiteY348" fmla="*/ 759656 h 1055077"/>
              <a:gd name="connsiteX349" fmla="*/ 4853353 w 12210762"/>
              <a:gd name="connsiteY349" fmla="*/ 801859 h 1055077"/>
              <a:gd name="connsiteX350" fmla="*/ 4783015 w 12210762"/>
              <a:gd name="connsiteY350" fmla="*/ 661182 h 1055077"/>
              <a:gd name="connsiteX351" fmla="*/ 4670473 w 12210762"/>
              <a:gd name="connsiteY351" fmla="*/ 492370 h 1055077"/>
              <a:gd name="connsiteX352" fmla="*/ 4586067 w 12210762"/>
              <a:gd name="connsiteY352" fmla="*/ 689317 h 1055077"/>
              <a:gd name="connsiteX353" fmla="*/ 4557932 w 12210762"/>
              <a:gd name="connsiteY353" fmla="*/ 717453 h 1055077"/>
              <a:gd name="connsiteX354" fmla="*/ 4459458 w 12210762"/>
              <a:gd name="connsiteY354" fmla="*/ 590843 h 1055077"/>
              <a:gd name="connsiteX355" fmla="*/ 4332849 w 12210762"/>
              <a:gd name="connsiteY355" fmla="*/ 801859 h 1055077"/>
              <a:gd name="connsiteX356" fmla="*/ 4290646 w 12210762"/>
              <a:gd name="connsiteY356" fmla="*/ 787791 h 1055077"/>
              <a:gd name="connsiteX357" fmla="*/ 4009292 w 12210762"/>
              <a:gd name="connsiteY357" fmla="*/ 365760 h 1055077"/>
              <a:gd name="connsiteX358" fmla="*/ 3953021 w 12210762"/>
              <a:gd name="connsiteY358" fmla="*/ 464234 h 1055077"/>
              <a:gd name="connsiteX359" fmla="*/ 3896750 w 12210762"/>
              <a:gd name="connsiteY359" fmla="*/ 548640 h 1055077"/>
              <a:gd name="connsiteX360" fmla="*/ 3854547 w 12210762"/>
              <a:gd name="connsiteY360" fmla="*/ 436099 h 1055077"/>
              <a:gd name="connsiteX361" fmla="*/ 3826412 w 12210762"/>
              <a:gd name="connsiteY361" fmla="*/ 393896 h 1055077"/>
              <a:gd name="connsiteX362" fmla="*/ 3784209 w 12210762"/>
              <a:gd name="connsiteY362" fmla="*/ 478302 h 1055077"/>
              <a:gd name="connsiteX363" fmla="*/ 3727938 w 12210762"/>
              <a:gd name="connsiteY363" fmla="*/ 633046 h 1055077"/>
              <a:gd name="connsiteX364" fmla="*/ 3657600 w 12210762"/>
              <a:gd name="connsiteY364" fmla="*/ 590843 h 1055077"/>
              <a:gd name="connsiteX365" fmla="*/ 3615396 w 12210762"/>
              <a:gd name="connsiteY365" fmla="*/ 520505 h 1055077"/>
              <a:gd name="connsiteX366" fmla="*/ 3545058 w 12210762"/>
              <a:gd name="connsiteY366" fmla="*/ 759656 h 1055077"/>
              <a:gd name="connsiteX367" fmla="*/ 3488787 w 12210762"/>
              <a:gd name="connsiteY367" fmla="*/ 872197 h 1055077"/>
              <a:gd name="connsiteX368" fmla="*/ 3418449 w 12210762"/>
              <a:gd name="connsiteY368" fmla="*/ 759656 h 1055077"/>
              <a:gd name="connsiteX369" fmla="*/ 3390313 w 12210762"/>
              <a:gd name="connsiteY369" fmla="*/ 661182 h 1055077"/>
              <a:gd name="connsiteX370" fmla="*/ 3362178 w 12210762"/>
              <a:gd name="connsiteY370" fmla="*/ 717453 h 1055077"/>
              <a:gd name="connsiteX371" fmla="*/ 3291840 w 12210762"/>
              <a:gd name="connsiteY371" fmla="*/ 928468 h 1055077"/>
              <a:gd name="connsiteX372" fmla="*/ 3024553 w 12210762"/>
              <a:gd name="connsiteY372" fmla="*/ 745588 h 1055077"/>
              <a:gd name="connsiteX373" fmla="*/ 2912012 w 12210762"/>
              <a:gd name="connsiteY373" fmla="*/ 647114 h 1055077"/>
              <a:gd name="connsiteX374" fmla="*/ 2813538 w 12210762"/>
              <a:gd name="connsiteY374" fmla="*/ 661182 h 1055077"/>
              <a:gd name="connsiteX375" fmla="*/ 2785403 w 12210762"/>
              <a:gd name="connsiteY375" fmla="*/ 773723 h 1055077"/>
              <a:gd name="connsiteX376" fmla="*/ 2700996 w 12210762"/>
              <a:gd name="connsiteY376" fmla="*/ 689317 h 1055077"/>
              <a:gd name="connsiteX377" fmla="*/ 2644726 w 12210762"/>
              <a:gd name="connsiteY377" fmla="*/ 534573 h 1055077"/>
              <a:gd name="connsiteX378" fmla="*/ 2616590 w 12210762"/>
              <a:gd name="connsiteY378" fmla="*/ 464234 h 1055077"/>
              <a:gd name="connsiteX379" fmla="*/ 2588455 w 12210762"/>
              <a:gd name="connsiteY379" fmla="*/ 562708 h 1055077"/>
              <a:gd name="connsiteX380" fmla="*/ 2546252 w 12210762"/>
              <a:gd name="connsiteY380" fmla="*/ 759656 h 1055077"/>
              <a:gd name="connsiteX381" fmla="*/ 2461846 w 12210762"/>
              <a:gd name="connsiteY381" fmla="*/ 675250 h 1055077"/>
              <a:gd name="connsiteX382" fmla="*/ 2405575 w 12210762"/>
              <a:gd name="connsiteY382" fmla="*/ 576776 h 1055077"/>
              <a:gd name="connsiteX383" fmla="*/ 2377440 w 12210762"/>
              <a:gd name="connsiteY383" fmla="*/ 647114 h 1055077"/>
              <a:gd name="connsiteX384" fmla="*/ 2321169 w 12210762"/>
              <a:gd name="connsiteY384" fmla="*/ 759656 h 1055077"/>
              <a:gd name="connsiteX385" fmla="*/ 2293033 w 12210762"/>
              <a:gd name="connsiteY385" fmla="*/ 801859 h 1055077"/>
              <a:gd name="connsiteX386" fmla="*/ 2250830 w 12210762"/>
              <a:gd name="connsiteY386" fmla="*/ 815926 h 1055077"/>
              <a:gd name="connsiteX387" fmla="*/ 2180492 w 12210762"/>
              <a:gd name="connsiteY387" fmla="*/ 689317 h 1055077"/>
              <a:gd name="connsiteX388" fmla="*/ 2124221 w 12210762"/>
              <a:gd name="connsiteY388" fmla="*/ 534573 h 1055077"/>
              <a:gd name="connsiteX389" fmla="*/ 2053883 w 12210762"/>
              <a:gd name="connsiteY389" fmla="*/ 731520 h 1055077"/>
              <a:gd name="connsiteX390" fmla="*/ 2039815 w 12210762"/>
              <a:gd name="connsiteY390" fmla="*/ 787791 h 1055077"/>
              <a:gd name="connsiteX391" fmla="*/ 1913206 w 12210762"/>
              <a:gd name="connsiteY391" fmla="*/ 647114 h 1055077"/>
              <a:gd name="connsiteX392" fmla="*/ 1842867 w 12210762"/>
              <a:gd name="connsiteY392" fmla="*/ 506437 h 1055077"/>
              <a:gd name="connsiteX393" fmla="*/ 1814732 w 12210762"/>
              <a:gd name="connsiteY393" fmla="*/ 604911 h 1055077"/>
              <a:gd name="connsiteX394" fmla="*/ 1744393 w 12210762"/>
              <a:gd name="connsiteY394" fmla="*/ 801859 h 1055077"/>
              <a:gd name="connsiteX395" fmla="*/ 1702190 w 12210762"/>
              <a:gd name="connsiteY395" fmla="*/ 745588 h 1055077"/>
              <a:gd name="connsiteX396" fmla="*/ 1659987 w 12210762"/>
              <a:gd name="connsiteY396" fmla="*/ 675250 h 1055077"/>
              <a:gd name="connsiteX397" fmla="*/ 1645920 w 12210762"/>
              <a:gd name="connsiteY397" fmla="*/ 731520 h 1055077"/>
              <a:gd name="connsiteX398" fmla="*/ 1631852 w 12210762"/>
              <a:gd name="connsiteY398" fmla="*/ 815926 h 1055077"/>
              <a:gd name="connsiteX399" fmla="*/ 1575581 w 12210762"/>
              <a:gd name="connsiteY399" fmla="*/ 717453 h 1055077"/>
              <a:gd name="connsiteX400" fmla="*/ 1519310 w 12210762"/>
              <a:gd name="connsiteY400" fmla="*/ 604911 h 1055077"/>
              <a:gd name="connsiteX401" fmla="*/ 1420836 w 12210762"/>
              <a:gd name="connsiteY401" fmla="*/ 717453 h 1055077"/>
              <a:gd name="connsiteX402" fmla="*/ 1378633 w 12210762"/>
              <a:gd name="connsiteY402" fmla="*/ 759656 h 1055077"/>
              <a:gd name="connsiteX403" fmla="*/ 1336430 w 12210762"/>
              <a:gd name="connsiteY403" fmla="*/ 745588 h 1055077"/>
              <a:gd name="connsiteX404" fmla="*/ 1167618 w 12210762"/>
              <a:gd name="connsiteY404" fmla="*/ 351693 h 1055077"/>
              <a:gd name="connsiteX405" fmla="*/ 1083212 w 12210762"/>
              <a:gd name="connsiteY405" fmla="*/ 604911 h 1055077"/>
              <a:gd name="connsiteX406" fmla="*/ 1055076 w 12210762"/>
              <a:gd name="connsiteY406" fmla="*/ 647114 h 1055077"/>
              <a:gd name="connsiteX407" fmla="*/ 1041009 w 12210762"/>
              <a:gd name="connsiteY407" fmla="*/ 604911 h 1055077"/>
              <a:gd name="connsiteX408" fmla="*/ 928467 w 12210762"/>
              <a:gd name="connsiteY408" fmla="*/ 689317 h 1055077"/>
              <a:gd name="connsiteX409" fmla="*/ 900332 w 12210762"/>
              <a:gd name="connsiteY409" fmla="*/ 590843 h 1055077"/>
              <a:gd name="connsiteX410" fmla="*/ 872196 w 12210762"/>
              <a:gd name="connsiteY410" fmla="*/ 745588 h 1055077"/>
              <a:gd name="connsiteX411" fmla="*/ 787790 w 12210762"/>
              <a:gd name="connsiteY411" fmla="*/ 675250 h 1055077"/>
              <a:gd name="connsiteX412" fmla="*/ 717452 w 12210762"/>
              <a:gd name="connsiteY412" fmla="*/ 422031 h 1055077"/>
              <a:gd name="connsiteX413" fmla="*/ 436098 w 12210762"/>
              <a:gd name="connsiteY413" fmla="*/ 731520 h 1055077"/>
              <a:gd name="connsiteX414" fmla="*/ 379827 w 12210762"/>
              <a:gd name="connsiteY414" fmla="*/ 900333 h 1055077"/>
              <a:gd name="connsiteX415" fmla="*/ 337624 w 12210762"/>
              <a:gd name="connsiteY415" fmla="*/ 984739 h 1055077"/>
              <a:gd name="connsiteX416" fmla="*/ 168812 w 12210762"/>
              <a:gd name="connsiteY416" fmla="*/ 478302 h 1055077"/>
              <a:gd name="connsiteX417" fmla="*/ 140676 w 12210762"/>
              <a:gd name="connsiteY417" fmla="*/ 562708 h 1055077"/>
              <a:gd name="connsiteX418" fmla="*/ 98473 w 12210762"/>
              <a:gd name="connsiteY418" fmla="*/ 689317 h 105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</a:cxnLst>
            <a:rect l="l" t="t" r="r" b="b"/>
            <a:pathLst>
              <a:path w="12210762" h="1055077">
                <a:moveTo>
                  <a:pt x="42203" y="984739"/>
                </a:moveTo>
                <a:cubicBezTo>
                  <a:pt x="37514" y="956604"/>
                  <a:pt x="31673" y="928636"/>
                  <a:pt x="28135" y="900333"/>
                </a:cubicBezTo>
                <a:cubicBezTo>
                  <a:pt x="17601" y="816063"/>
                  <a:pt x="0" y="647114"/>
                  <a:pt x="0" y="647114"/>
                </a:cubicBezTo>
                <a:cubicBezTo>
                  <a:pt x="4689" y="482991"/>
                  <a:pt x="1145" y="318426"/>
                  <a:pt x="14067" y="154745"/>
                </a:cubicBezTo>
                <a:cubicBezTo>
                  <a:pt x="15398" y="137890"/>
                  <a:pt x="34642" y="127664"/>
                  <a:pt x="42203" y="112542"/>
                </a:cubicBezTo>
                <a:cubicBezTo>
                  <a:pt x="48835" y="99279"/>
                  <a:pt x="48641" y="83054"/>
                  <a:pt x="56270" y="70339"/>
                </a:cubicBezTo>
                <a:cubicBezTo>
                  <a:pt x="63094" y="58966"/>
                  <a:pt x="76120" y="52560"/>
                  <a:pt x="84406" y="42203"/>
                </a:cubicBezTo>
                <a:cubicBezTo>
                  <a:pt x="94968" y="29001"/>
                  <a:pt x="103163" y="14068"/>
                  <a:pt x="112541" y="0"/>
                </a:cubicBezTo>
                <a:cubicBezTo>
                  <a:pt x="84707" y="250498"/>
                  <a:pt x="89240" y="154945"/>
                  <a:pt x="112541" y="562708"/>
                </a:cubicBezTo>
                <a:cubicBezTo>
                  <a:pt x="113759" y="584023"/>
                  <a:pt x="133109" y="638480"/>
                  <a:pt x="140676" y="661182"/>
                </a:cubicBezTo>
                <a:cubicBezTo>
                  <a:pt x="154744" y="651803"/>
                  <a:pt x="170924" y="645002"/>
                  <a:pt x="182880" y="633046"/>
                </a:cubicBezTo>
                <a:cubicBezTo>
                  <a:pt x="194835" y="621091"/>
                  <a:pt x="201188" y="604601"/>
                  <a:pt x="211015" y="590843"/>
                </a:cubicBezTo>
                <a:cubicBezTo>
                  <a:pt x="224643" y="571764"/>
                  <a:pt x="241832" y="555068"/>
                  <a:pt x="253218" y="534573"/>
                </a:cubicBezTo>
                <a:cubicBezTo>
                  <a:pt x="315207" y="422992"/>
                  <a:pt x="248303" y="497283"/>
                  <a:pt x="309489" y="436099"/>
                </a:cubicBezTo>
                <a:cubicBezTo>
                  <a:pt x="318867" y="417342"/>
                  <a:pt x="326510" y="397611"/>
                  <a:pt x="337624" y="379828"/>
                </a:cubicBezTo>
                <a:cubicBezTo>
                  <a:pt x="365492" y="335238"/>
                  <a:pt x="375858" y="327526"/>
                  <a:pt x="407963" y="295422"/>
                </a:cubicBezTo>
                <a:cubicBezTo>
                  <a:pt x="417341" y="276665"/>
                  <a:pt x="416627" y="246940"/>
                  <a:pt x="436098" y="239151"/>
                </a:cubicBezTo>
                <a:cubicBezTo>
                  <a:pt x="451796" y="232872"/>
                  <a:pt x="476066" y="250527"/>
                  <a:pt x="478301" y="267286"/>
                </a:cubicBezTo>
                <a:cubicBezTo>
                  <a:pt x="495665" y="397516"/>
                  <a:pt x="482029" y="530207"/>
                  <a:pt x="492369" y="661182"/>
                </a:cubicBezTo>
                <a:cubicBezTo>
                  <a:pt x="496133" y="708855"/>
                  <a:pt x="505381" y="756492"/>
                  <a:pt x="520504" y="801859"/>
                </a:cubicBezTo>
                <a:lnTo>
                  <a:pt x="548640" y="886265"/>
                </a:lnTo>
                <a:cubicBezTo>
                  <a:pt x="572086" y="876887"/>
                  <a:pt x="596809" y="870222"/>
                  <a:pt x="618978" y="858130"/>
                </a:cubicBezTo>
                <a:cubicBezTo>
                  <a:pt x="773229" y="773993"/>
                  <a:pt x="656406" y="833814"/>
                  <a:pt x="731520" y="773723"/>
                </a:cubicBezTo>
                <a:cubicBezTo>
                  <a:pt x="744722" y="763161"/>
                  <a:pt x="759655" y="754966"/>
                  <a:pt x="773723" y="745588"/>
                </a:cubicBezTo>
                <a:cubicBezTo>
                  <a:pt x="787791" y="726831"/>
                  <a:pt x="800667" y="707119"/>
                  <a:pt x="815926" y="689317"/>
                </a:cubicBezTo>
                <a:cubicBezTo>
                  <a:pt x="828873" y="674212"/>
                  <a:pt x="847094" y="663667"/>
                  <a:pt x="858129" y="647114"/>
                </a:cubicBezTo>
                <a:cubicBezTo>
                  <a:pt x="866354" y="634776"/>
                  <a:pt x="863577" y="616978"/>
                  <a:pt x="872196" y="604911"/>
                </a:cubicBezTo>
                <a:cubicBezTo>
                  <a:pt x="887614" y="583326"/>
                  <a:pt x="928467" y="548640"/>
                  <a:pt x="928467" y="548640"/>
                </a:cubicBezTo>
                <a:cubicBezTo>
                  <a:pt x="961950" y="448194"/>
                  <a:pt x="940152" y="439558"/>
                  <a:pt x="984738" y="506437"/>
                </a:cubicBezTo>
                <a:cubicBezTo>
                  <a:pt x="989427" y="525194"/>
                  <a:pt x="995347" y="543686"/>
                  <a:pt x="998806" y="562708"/>
                </a:cubicBezTo>
                <a:cubicBezTo>
                  <a:pt x="1004737" y="595331"/>
                  <a:pt x="1003345" y="629422"/>
                  <a:pt x="1012873" y="661182"/>
                </a:cubicBezTo>
                <a:cubicBezTo>
                  <a:pt x="1017731" y="677376"/>
                  <a:pt x="1031630" y="689317"/>
                  <a:pt x="1041009" y="703385"/>
                </a:cubicBezTo>
                <a:cubicBezTo>
                  <a:pt x="1048648" y="733941"/>
                  <a:pt x="1064290" y="807288"/>
                  <a:pt x="1083212" y="829994"/>
                </a:cubicBezTo>
                <a:cubicBezTo>
                  <a:pt x="1092705" y="841386"/>
                  <a:pt x="1111347" y="839373"/>
                  <a:pt x="1125415" y="844062"/>
                </a:cubicBezTo>
                <a:cubicBezTo>
                  <a:pt x="1139483" y="839373"/>
                  <a:pt x="1156039" y="839257"/>
                  <a:pt x="1167618" y="829994"/>
                </a:cubicBezTo>
                <a:cubicBezTo>
                  <a:pt x="1180820" y="819432"/>
                  <a:pt x="1185191" y="800993"/>
                  <a:pt x="1195753" y="787791"/>
                </a:cubicBezTo>
                <a:cubicBezTo>
                  <a:pt x="1204039" y="777434"/>
                  <a:pt x="1214510" y="769034"/>
                  <a:pt x="1223889" y="759656"/>
                </a:cubicBezTo>
                <a:cubicBezTo>
                  <a:pt x="1228578" y="745588"/>
                  <a:pt x="1229059" y="729316"/>
                  <a:pt x="1237956" y="717453"/>
                </a:cubicBezTo>
                <a:cubicBezTo>
                  <a:pt x="1279103" y="662590"/>
                  <a:pt x="1301686" y="651520"/>
                  <a:pt x="1350498" y="618979"/>
                </a:cubicBezTo>
                <a:cubicBezTo>
                  <a:pt x="1355187" y="604911"/>
                  <a:pt x="1359359" y="590661"/>
                  <a:pt x="1364566" y="576776"/>
                </a:cubicBezTo>
                <a:cubicBezTo>
                  <a:pt x="1373433" y="553131"/>
                  <a:pt x="1387023" y="531043"/>
                  <a:pt x="1392701" y="506437"/>
                </a:cubicBezTo>
                <a:cubicBezTo>
                  <a:pt x="1401202" y="469600"/>
                  <a:pt x="1400554" y="431187"/>
                  <a:pt x="1406769" y="393896"/>
                </a:cubicBezTo>
                <a:cubicBezTo>
                  <a:pt x="1412658" y="358561"/>
                  <a:pt x="1423752" y="328877"/>
                  <a:pt x="1434904" y="295422"/>
                </a:cubicBezTo>
                <a:cubicBezTo>
                  <a:pt x="1448972" y="304800"/>
                  <a:pt x="1466283" y="310569"/>
                  <a:pt x="1477107" y="323557"/>
                </a:cubicBezTo>
                <a:cubicBezTo>
                  <a:pt x="1490532" y="339667"/>
                  <a:pt x="1494838" y="361620"/>
                  <a:pt x="1505243" y="379828"/>
                </a:cubicBezTo>
                <a:cubicBezTo>
                  <a:pt x="1513631" y="394508"/>
                  <a:pt x="1525817" y="406909"/>
                  <a:pt x="1533378" y="422031"/>
                </a:cubicBezTo>
                <a:cubicBezTo>
                  <a:pt x="1540010" y="435294"/>
                  <a:pt x="1540814" y="450971"/>
                  <a:pt x="1547446" y="464234"/>
                </a:cubicBezTo>
                <a:cubicBezTo>
                  <a:pt x="1555007" y="479356"/>
                  <a:pt x="1568020" y="491315"/>
                  <a:pt x="1575581" y="506437"/>
                </a:cubicBezTo>
                <a:cubicBezTo>
                  <a:pt x="1582213" y="519700"/>
                  <a:pt x="1583017" y="535377"/>
                  <a:pt x="1589649" y="548640"/>
                </a:cubicBezTo>
                <a:cubicBezTo>
                  <a:pt x="1597210" y="563762"/>
                  <a:pt x="1610223" y="575721"/>
                  <a:pt x="1617784" y="590843"/>
                </a:cubicBezTo>
                <a:cubicBezTo>
                  <a:pt x="1624416" y="604106"/>
                  <a:pt x="1624651" y="620083"/>
                  <a:pt x="1631852" y="633046"/>
                </a:cubicBezTo>
                <a:cubicBezTo>
                  <a:pt x="1648274" y="662605"/>
                  <a:pt x="1669366" y="689317"/>
                  <a:pt x="1688123" y="717453"/>
                </a:cubicBezTo>
                <a:cubicBezTo>
                  <a:pt x="1697501" y="731521"/>
                  <a:pt x="1701136" y="752095"/>
                  <a:pt x="1716258" y="759656"/>
                </a:cubicBezTo>
                <a:lnTo>
                  <a:pt x="1772529" y="787791"/>
                </a:lnTo>
                <a:cubicBezTo>
                  <a:pt x="1794523" y="721807"/>
                  <a:pt x="1805895" y="699325"/>
                  <a:pt x="1814732" y="633046"/>
                </a:cubicBezTo>
                <a:cubicBezTo>
                  <a:pt x="1820960" y="586334"/>
                  <a:pt x="1822135" y="539022"/>
                  <a:pt x="1828800" y="492370"/>
                </a:cubicBezTo>
                <a:cubicBezTo>
                  <a:pt x="1833217" y="461451"/>
                  <a:pt x="1846912" y="423963"/>
                  <a:pt x="1856935" y="393896"/>
                </a:cubicBezTo>
                <a:cubicBezTo>
                  <a:pt x="1861624" y="347004"/>
                  <a:pt x="1864775" y="299932"/>
                  <a:pt x="1871003" y="253219"/>
                </a:cubicBezTo>
                <a:cubicBezTo>
                  <a:pt x="1874163" y="229518"/>
                  <a:pt x="1866399" y="197817"/>
                  <a:pt x="1885070" y="182880"/>
                </a:cubicBezTo>
                <a:cubicBezTo>
                  <a:pt x="1900167" y="170802"/>
                  <a:pt x="1922584" y="192259"/>
                  <a:pt x="1941341" y="196948"/>
                </a:cubicBezTo>
                <a:cubicBezTo>
                  <a:pt x="1950719" y="220394"/>
                  <a:pt x="1956947" y="245361"/>
                  <a:pt x="1969476" y="267286"/>
                </a:cubicBezTo>
                <a:cubicBezTo>
                  <a:pt x="1976057" y="278802"/>
                  <a:pt x="1990788" y="284049"/>
                  <a:pt x="1997612" y="295422"/>
                </a:cubicBezTo>
                <a:cubicBezTo>
                  <a:pt x="2005241" y="308137"/>
                  <a:pt x="2004479" y="324662"/>
                  <a:pt x="2011680" y="337625"/>
                </a:cubicBezTo>
                <a:cubicBezTo>
                  <a:pt x="2028102" y="367184"/>
                  <a:pt x="2057257" y="389952"/>
                  <a:pt x="2067950" y="422031"/>
                </a:cubicBezTo>
                <a:cubicBezTo>
                  <a:pt x="2103500" y="528680"/>
                  <a:pt x="2078292" y="482711"/>
                  <a:pt x="2138289" y="562708"/>
                </a:cubicBezTo>
                <a:cubicBezTo>
                  <a:pt x="2172983" y="701492"/>
                  <a:pt x="2126741" y="557531"/>
                  <a:pt x="2180492" y="647114"/>
                </a:cubicBezTo>
                <a:cubicBezTo>
                  <a:pt x="2188121" y="659829"/>
                  <a:pt x="2188719" y="675687"/>
                  <a:pt x="2194560" y="689317"/>
                </a:cubicBezTo>
                <a:cubicBezTo>
                  <a:pt x="2202821" y="708592"/>
                  <a:pt x="2214434" y="726313"/>
                  <a:pt x="2222695" y="745588"/>
                </a:cubicBezTo>
                <a:cubicBezTo>
                  <a:pt x="2228536" y="759218"/>
                  <a:pt x="2225184" y="778528"/>
                  <a:pt x="2236763" y="787791"/>
                </a:cubicBezTo>
                <a:cubicBezTo>
                  <a:pt x="2251860" y="799869"/>
                  <a:pt x="2274276" y="797170"/>
                  <a:pt x="2293033" y="801859"/>
                </a:cubicBezTo>
                <a:cubicBezTo>
                  <a:pt x="2302412" y="773724"/>
                  <a:pt x="2313976" y="746225"/>
                  <a:pt x="2321169" y="717453"/>
                </a:cubicBezTo>
                <a:cubicBezTo>
                  <a:pt x="2328087" y="689781"/>
                  <a:pt x="2327731" y="660565"/>
                  <a:pt x="2335236" y="633046"/>
                </a:cubicBezTo>
                <a:cubicBezTo>
                  <a:pt x="2341880" y="608684"/>
                  <a:pt x="2355386" y="586664"/>
                  <a:pt x="2363372" y="562708"/>
                </a:cubicBezTo>
                <a:cubicBezTo>
                  <a:pt x="2393654" y="471865"/>
                  <a:pt x="2356123" y="538413"/>
                  <a:pt x="2405575" y="464234"/>
                </a:cubicBezTo>
                <a:cubicBezTo>
                  <a:pt x="2424332" y="478302"/>
                  <a:pt x="2446836" y="488425"/>
                  <a:pt x="2461846" y="506437"/>
                </a:cubicBezTo>
                <a:cubicBezTo>
                  <a:pt x="2471339" y="517829"/>
                  <a:pt x="2468556" y="535765"/>
                  <a:pt x="2475913" y="548640"/>
                </a:cubicBezTo>
                <a:cubicBezTo>
                  <a:pt x="2487545" y="568997"/>
                  <a:pt x="2504048" y="586154"/>
                  <a:pt x="2518116" y="604911"/>
                </a:cubicBezTo>
                <a:cubicBezTo>
                  <a:pt x="2563404" y="740773"/>
                  <a:pt x="2490778" y="529532"/>
                  <a:pt x="2560320" y="703385"/>
                </a:cubicBezTo>
                <a:cubicBezTo>
                  <a:pt x="2602934" y="809919"/>
                  <a:pt x="2558573" y="767870"/>
                  <a:pt x="2630658" y="815926"/>
                </a:cubicBezTo>
                <a:cubicBezTo>
                  <a:pt x="2635347" y="801858"/>
                  <a:pt x="2638094" y="786986"/>
                  <a:pt x="2644726" y="773723"/>
                </a:cubicBezTo>
                <a:cubicBezTo>
                  <a:pt x="2655013" y="753149"/>
                  <a:pt x="2705502" y="687999"/>
                  <a:pt x="2715064" y="675250"/>
                </a:cubicBezTo>
                <a:cubicBezTo>
                  <a:pt x="2729132" y="633047"/>
                  <a:pt x="2737372" y="588429"/>
                  <a:pt x="2757267" y="548640"/>
                </a:cubicBezTo>
                <a:cubicBezTo>
                  <a:pt x="2766646" y="529883"/>
                  <a:pt x="2777615" y="511841"/>
                  <a:pt x="2785403" y="492370"/>
                </a:cubicBezTo>
                <a:cubicBezTo>
                  <a:pt x="2796418" y="464834"/>
                  <a:pt x="2804160" y="436099"/>
                  <a:pt x="2813538" y="407963"/>
                </a:cubicBezTo>
                <a:cubicBezTo>
                  <a:pt x="2818227" y="393895"/>
                  <a:pt x="2820974" y="379023"/>
                  <a:pt x="2827606" y="365760"/>
                </a:cubicBezTo>
                <a:cubicBezTo>
                  <a:pt x="2836984" y="347003"/>
                  <a:pt x="2848378" y="329125"/>
                  <a:pt x="2855741" y="309490"/>
                </a:cubicBezTo>
                <a:cubicBezTo>
                  <a:pt x="2886853" y="226524"/>
                  <a:pt x="2846652" y="276377"/>
                  <a:pt x="2897944" y="225083"/>
                </a:cubicBezTo>
                <a:cubicBezTo>
                  <a:pt x="2907323" y="234462"/>
                  <a:pt x="2918723" y="242183"/>
                  <a:pt x="2926080" y="253219"/>
                </a:cubicBezTo>
                <a:cubicBezTo>
                  <a:pt x="2953678" y="294617"/>
                  <a:pt x="2967099" y="348143"/>
                  <a:pt x="2982350" y="393896"/>
                </a:cubicBezTo>
                <a:cubicBezTo>
                  <a:pt x="2987039" y="407964"/>
                  <a:pt x="2993510" y="421558"/>
                  <a:pt x="2996418" y="436099"/>
                </a:cubicBezTo>
                <a:cubicBezTo>
                  <a:pt x="3001107" y="459545"/>
                  <a:pt x="3004195" y="483369"/>
                  <a:pt x="3010486" y="506437"/>
                </a:cubicBezTo>
                <a:cubicBezTo>
                  <a:pt x="3018289" y="535049"/>
                  <a:pt x="3038621" y="590843"/>
                  <a:pt x="3038621" y="590843"/>
                </a:cubicBezTo>
                <a:cubicBezTo>
                  <a:pt x="3043310" y="618979"/>
                  <a:pt x="3044493" y="647929"/>
                  <a:pt x="3052689" y="675250"/>
                </a:cubicBezTo>
                <a:cubicBezTo>
                  <a:pt x="3058715" y="695336"/>
                  <a:pt x="3073461" y="711885"/>
                  <a:pt x="3080824" y="731520"/>
                </a:cubicBezTo>
                <a:cubicBezTo>
                  <a:pt x="3087613" y="749623"/>
                  <a:pt x="3089336" y="769272"/>
                  <a:pt x="3094892" y="787791"/>
                </a:cubicBezTo>
                <a:cubicBezTo>
                  <a:pt x="3103414" y="816197"/>
                  <a:pt x="3115834" y="843425"/>
                  <a:pt x="3123027" y="872197"/>
                </a:cubicBezTo>
                <a:cubicBezTo>
                  <a:pt x="3172540" y="1070249"/>
                  <a:pt x="3110915" y="878066"/>
                  <a:pt x="3151163" y="998806"/>
                </a:cubicBezTo>
                <a:cubicBezTo>
                  <a:pt x="3160541" y="980049"/>
                  <a:pt x="3173272" y="962622"/>
                  <a:pt x="3179298" y="942536"/>
                </a:cubicBezTo>
                <a:cubicBezTo>
                  <a:pt x="3214116" y="826477"/>
                  <a:pt x="3164563" y="886934"/>
                  <a:pt x="3221501" y="829994"/>
                </a:cubicBezTo>
                <a:cubicBezTo>
                  <a:pt x="3226190" y="815926"/>
                  <a:pt x="3231973" y="802177"/>
                  <a:pt x="3235569" y="787791"/>
                </a:cubicBezTo>
                <a:cubicBezTo>
                  <a:pt x="3241368" y="764595"/>
                  <a:pt x="3241241" y="739841"/>
                  <a:pt x="3249636" y="717453"/>
                </a:cubicBezTo>
                <a:cubicBezTo>
                  <a:pt x="3255573" y="701622"/>
                  <a:pt x="3268393" y="689318"/>
                  <a:pt x="3277772" y="675250"/>
                </a:cubicBezTo>
                <a:cubicBezTo>
                  <a:pt x="3282461" y="656493"/>
                  <a:pt x="3273498" y="625093"/>
                  <a:pt x="3291840" y="618979"/>
                </a:cubicBezTo>
                <a:cubicBezTo>
                  <a:pt x="3307880" y="613632"/>
                  <a:pt x="3312414" y="646060"/>
                  <a:pt x="3319975" y="661182"/>
                </a:cubicBezTo>
                <a:cubicBezTo>
                  <a:pt x="3326607" y="674445"/>
                  <a:pt x="3328202" y="689755"/>
                  <a:pt x="3334043" y="703385"/>
                </a:cubicBezTo>
                <a:cubicBezTo>
                  <a:pt x="3342304" y="722660"/>
                  <a:pt x="3353917" y="740381"/>
                  <a:pt x="3362178" y="759656"/>
                </a:cubicBezTo>
                <a:cubicBezTo>
                  <a:pt x="3397123" y="841194"/>
                  <a:pt x="3350314" y="762960"/>
                  <a:pt x="3404381" y="844062"/>
                </a:cubicBezTo>
                <a:cubicBezTo>
                  <a:pt x="3409070" y="862819"/>
                  <a:pt x="3406371" y="885236"/>
                  <a:pt x="3418449" y="900333"/>
                </a:cubicBezTo>
                <a:cubicBezTo>
                  <a:pt x="3427712" y="911912"/>
                  <a:pt x="3450167" y="924885"/>
                  <a:pt x="3460652" y="914400"/>
                </a:cubicBezTo>
                <a:cubicBezTo>
                  <a:pt x="3477559" y="897493"/>
                  <a:pt x="3468429" y="867130"/>
                  <a:pt x="3474720" y="844062"/>
                </a:cubicBezTo>
                <a:cubicBezTo>
                  <a:pt x="3482523" y="815450"/>
                  <a:pt x="3495662" y="788428"/>
                  <a:pt x="3502855" y="759656"/>
                </a:cubicBezTo>
                <a:cubicBezTo>
                  <a:pt x="3520520" y="688999"/>
                  <a:pt x="3510809" y="721727"/>
                  <a:pt x="3530990" y="661182"/>
                </a:cubicBezTo>
                <a:cubicBezTo>
                  <a:pt x="3549747" y="665871"/>
                  <a:pt x="3571174" y="664525"/>
                  <a:pt x="3587261" y="675250"/>
                </a:cubicBezTo>
                <a:cubicBezTo>
                  <a:pt x="3602172" y="685191"/>
                  <a:pt x="3638665" y="763990"/>
                  <a:pt x="3643532" y="773723"/>
                </a:cubicBezTo>
                <a:cubicBezTo>
                  <a:pt x="3648221" y="750277"/>
                  <a:pt x="3651309" y="726453"/>
                  <a:pt x="3657600" y="703385"/>
                </a:cubicBezTo>
                <a:cubicBezTo>
                  <a:pt x="3665403" y="674773"/>
                  <a:pt x="3680859" y="648233"/>
                  <a:pt x="3685735" y="618979"/>
                </a:cubicBezTo>
                <a:cubicBezTo>
                  <a:pt x="3703734" y="510988"/>
                  <a:pt x="3694209" y="562543"/>
                  <a:pt x="3713870" y="464234"/>
                </a:cubicBezTo>
                <a:cubicBezTo>
                  <a:pt x="3732627" y="473613"/>
                  <a:pt x="3754219" y="478722"/>
                  <a:pt x="3770141" y="492370"/>
                </a:cubicBezTo>
                <a:cubicBezTo>
                  <a:pt x="3787943" y="507628"/>
                  <a:pt x="3797334" y="530628"/>
                  <a:pt x="3812344" y="548640"/>
                </a:cubicBezTo>
                <a:cubicBezTo>
                  <a:pt x="3845056" y="587894"/>
                  <a:pt x="3842529" y="566807"/>
                  <a:pt x="3868615" y="618979"/>
                </a:cubicBezTo>
                <a:cubicBezTo>
                  <a:pt x="3875247" y="632242"/>
                  <a:pt x="3875326" y="648307"/>
                  <a:pt x="3882683" y="661182"/>
                </a:cubicBezTo>
                <a:cubicBezTo>
                  <a:pt x="3894316" y="681539"/>
                  <a:pt x="3912460" y="697571"/>
                  <a:pt x="3924886" y="717453"/>
                </a:cubicBezTo>
                <a:cubicBezTo>
                  <a:pt x="3936000" y="735236"/>
                  <a:pt x="3942617" y="755515"/>
                  <a:pt x="3953021" y="773723"/>
                </a:cubicBezTo>
                <a:cubicBezTo>
                  <a:pt x="3961409" y="788403"/>
                  <a:pt x="3971778" y="801858"/>
                  <a:pt x="3981156" y="815926"/>
                </a:cubicBezTo>
                <a:cubicBezTo>
                  <a:pt x="3990535" y="801858"/>
                  <a:pt x="4002632" y="789263"/>
                  <a:pt x="4009292" y="773723"/>
                </a:cubicBezTo>
                <a:cubicBezTo>
                  <a:pt x="4016908" y="755952"/>
                  <a:pt x="4017804" y="735972"/>
                  <a:pt x="4023360" y="717453"/>
                </a:cubicBezTo>
                <a:cubicBezTo>
                  <a:pt x="4031882" y="689046"/>
                  <a:pt x="4040481" y="660582"/>
                  <a:pt x="4051495" y="633046"/>
                </a:cubicBezTo>
                <a:cubicBezTo>
                  <a:pt x="4060873" y="609600"/>
                  <a:pt x="4072374" y="586895"/>
                  <a:pt x="4079630" y="562708"/>
                </a:cubicBezTo>
                <a:cubicBezTo>
                  <a:pt x="4086501" y="539806"/>
                  <a:pt x="4087899" y="515566"/>
                  <a:pt x="4093698" y="492370"/>
                </a:cubicBezTo>
                <a:cubicBezTo>
                  <a:pt x="4097295" y="477984"/>
                  <a:pt x="4103692" y="464424"/>
                  <a:pt x="4107766" y="450166"/>
                </a:cubicBezTo>
                <a:cubicBezTo>
                  <a:pt x="4113077" y="431576"/>
                  <a:pt x="4113187" y="411189"/>
                  <a:pt x="4121833" y="393896"/>
                </a:cubicBezTo>
                <a:cubicBezTo>
                  <a:pt x="4127765" y="382033"/>
                  <a:pt x="4140590" y="375139"/>
                  <a:pt x="4149969" y="365760"/>
                </a:cubicBezTo>
                <a:cubicBezTo>
                  <a:pt x="4164037" y="370449"/>
                  <a:pt x="4181687" y="369343"/>
                  <a:pt x="4192172" y="379828"/>
                </a:cubicBezTo>
                <a:cubicBezTo>
                  <a:pt x="4258925" y="446581"/>
                  <a:pt x="4258366" y="499784"/>
                  <a:pt x="4276578" y="590843"/>
                </a:cubicBezTo>
                <a:cubicBezTo>
                  <a:pt x="4282172" y="618813"/>
                  <a:pt x="4285957" y="647114"/>
                  <a:pt x="4290646" y="675250"/>
                </a:cubicBezTo>
                <a:cubicBezTo>
                  <a:pt x="4300024" y="661182"/>
                  <a:pt x="4312844" y="648877"/>
                  <a:pt x="4318781" y="633046"/>
                </a:cubicBezTo>
                <a:cubicBezTo>
                  <a:pt x="4327176" y="610658"/>
                  <a:pt x="4327050" y="585904"/>
                  <a:pt x="4332849" y="562708"/>
                </a:cubicBezTo>
                <a:cubicBezTo>
                  <a:pt x="4336445" y="548322"/>
                  <a:pt x="4343320" y="534891"/>
                  <a:pt x="4346916" y="520505"/>
                </a:cubicBezTo>
                <a:cubicBezTo>
                  <a:pt x="4352585" y="497828"/>
                  <a:pt x="4360435" y="434274"/>
                  <a:pt x="4375052" y="407963"/>
                </a:cubicBezTo>
                <a:cubicBezTo>
                  <a:pt x="4391474" y="378404"/>
                  <a:pt x="4399244" y="334250"/>
                  <a:pt x="4431323" y="323557"/>
                </a:cubicBezTo>
                <a:lnTo>
                  <a:pt x="4473526" y="309490"/>
                </a:lnTo>
                <a:cubicBezTo>
                  <a:pt x="4528478" y="254536"/>
                  <a:pt x="4470819" y="303809"/>
                  <a:pt x="4543864" y="267286"/>
                </a:cubicBezTo>
                <a:cubicBezTo>
                  <a:pt x="4676744" y="200846"/>
                  <a:pt x="4561242" y="242736"/>
                  <a:pt x="4656406" y="211016"/>
                </a:cubicBezTo>
                <a:cubicBezTo>
                  <a:pt x="4661095" y="234462"/>
                  <a:pt x="4668769" y="257504"/>
                  <a:pt x="4670473" y="281354"/>
                </a:cubicBezTo>
                <a:cubicBezTo>
                  <a:pt x="4678164" y="389034"/>
                  <a:pt x="4648611" y="503111"/>
                  <a:pt x="4684541" y="604911"/>
                </a:cubicBezTo>
                <a:cubicBezTo>
                  <a:pt x="4696730" y="639447"/>
                  <a:pt x="4732395" y="549414"/>
                  <a:pt x="4754880" y="520505"/>
                </a:cubicBezTo>
                <a:cubicBezTo>
                  <a:pt x="4765260" y="507159"/>
                  <a:pt x="4774054" y="492639"/>
                  <a:pt x="4783015" y="478302"/>
                </a:cubicBezTo>
                <a:cubicBezTo>
                  <a:pt x="4797507" y="455115"/>
                  <a:pt x="4807424" y="428723"/>
                  <a:pt x="4825218" y="407963"/>
                </a:cubicBezTo>
                <a:cubicBezTo>
                  <a:pt x="4836221" y="395126"/>
                  <a:pt x="4853353" y="389206"/>
                  <a:pt x="4867421" y="379828"/>
                </a:cubicBezTo>
                <a:cubicBezTo>
                  <a:pt x="4890867" y="393896"/>
                  <a:pt x="4918426" y="402697"/>
                  <a:pt x="4937760" y="422031"/>
                </a:cubicBezTo>
                <a:cubicBezTo>
                  <a:pt x="4961670" y="445941"/>
                  <a:pt x="4994030" y="506437"/>
                  <a:pt x="4994030" y="506437"/>
                </a:cubicBezTo>
                <a:cubicBezTo>
                  <a:pt x="5008098" y="501748"/>
                  <a:pt x="5023723" y="484409"/>
                  <a:pt x="5036233" y="492370"/>
                </a:cubicBezTo>
                <a:cubicBezTo>
                  <a:pt x="5315777" y="670261"/>
                  <a:pt x="5247821" y="644987"/>
                  <a:pt x="5401993" y="829994"/>
                </a:cubicBezTo>
                <a:cubicBezTo>
                  <a:pt x="5414729" y="845278"/>
                  <a:pt x="5430128" y="858129"/>
                  <a:pt x="5444196" y="872197"/>
                </a:cubicBezTo>
                <a:cubicBezTo>
                  <a:pt x="5552858" y="799758"/>
                  <a:pt x="5500177" y="847070"/>
                  <a:pt x="5570806" y="604911"/>
                </a:cubicBezTo>
                <a:cubicBezTo>
                  <a:pt x="5610195" y="469861"/>
                  <a:pt x="5552048" y="539261"/>
                  <a:pt x="5613009" y="478302"/>
                </a:cubicBezTo>
                <a:cubicBezTo>
                  <a:pt x="5627077" y="482991"/>
                  <a:pt x="5644727" y="481885"/>
                  <a:pt x="5655212" y="492370"/>
                </a:cubicBezTo>
                <a:cubicBezTo>
                  <a:pt x="5665697" y="502855"/>
                  <a:pt x="5662648" y="521310"/>
                  <a:pt x="5669280" y="534573"/>
                </a:cubicBezTo>
                <a:cubicBezTo>
                  <a:pt x="5676841" y="549695"/>
                  <a:pt x="5689854" y="561654"/>
                  <a:pt x="5697415" y="576776"/>
                </a:cubicBezTo>
                <a:cubicBezTo>
                  <a:pt x="5704047" y="590039"/>
                  <a:pt x="5705642" y="605349"/>
                  <a:pt x="5711483" y="618979"/>
                </a:cubicBezTo>
                <a:cubicBezTo>
                  <a:pt x="5719744" y="638254"/>
                  <a:pt x="5730240" y="656493"/>
                  <a:pt x="5739618" y="675250"/>
                </a:cubicBezTo>
                <a:cubicBezTo>
                  <a:pt x="5744307" y="656493"/>
                  <a:pt x="5751936" y="638234"/>
                  <a:pt x="5753686" y="618979"/>
                </a:cubicBezTo>
                <a:cubicBezTo>
                  <a:pt x="5761339" y="534790"/>
                  <a:pt x="5729947" y="441372"/>
                  <a:pt x="5767753" y="365760"/>
                </a:cubicBezTo>
                <a:cubicBezTo>
                  <a:pt x="5782875" y="335515"/>
                  <a:pt x="5824024" y="403274"/>
                  <a:pt x="5852160" y="422031"/>
                </a:cubicBezTo>
                <a:cubicBezTo>
                  <a:pt x="5870917" y="450166"/>
                  <a:pt x="5892399" y="476664"/>
                  <a:pt x="5908430" y="506437"/>
                </a:cubicBezTo>
                <a:cubicBezTo>
                  <a:pt x="5966666" y="614590"/>
                  <a:pt x="5942824" y="659575"/>
                  <a:pt x="5964701" y="506437"/>
                </a:cubicBezTo>
                <a:cubicBezTo>
                  <a:pt x="5992836" y="511126"/>
                  <a:pt x="6022400" y="510490"/>
                  <a:pt x="6049107" y="520505"/>
                </a:cubicBezTo>
                <a:cubicBezTo>
                  <a:pt x="6087664" y="534964"/>
                  <a:pt x="6078764" y="575638"/>
                  <a:pt x="6091310" y="604911"/>
                </a:cubicBezTo>
                <a:cubicBezTo>
                  <a:pt x="6097970" y="620451"/>
                  <a:pt x="6110067" y="633046"/>
                  <a:pt x="6119446" y="647114"/>
                </a:cubicBezTo>
                <a:cubicBezTo>
                  <a:pt x="6133514" y="628357"/>
                  <a:pt x="6151164" y="611814"/>
                  <a:pt x="6161649" y="590843"/>
                </a:cubicBezTo>
                <a:cubicBezTo>
                  <a:pt x="6170295" y="573550"/>
                  <a:pt x="6168536" y="552524"/>
                  <a:pt x="6175716" y="534573"/>
                </a:cubicBezTo>
                <a:cubicBezTo>
                  <a:pt x="6187399" y="505366"/>
                  <a:pt x="6203852" y="478302"/>
                  <a:pt x="6217920" y="450166"/>
                </a:cubicBezTo>
                <a:cubicBezTo>
                  <a:pt x="6222609" y="407963"/>
                  <a:pt x="6209482" y="359565"/>
                  <a:pt x="6231987" y="323557"/>
                </a:cubicBezTo>
                <a:cubicBezTo>
                  <a:pt x="6242234" y="307162"/>
                  <a:pt x="6273405" y="325247"/>
                  <a:pt x="6288258" y="337625"/>
                </a:cubicBezTo>
                <a:cubicBezTo>
                  <a:pt x="6304368" y="351050"/>
                  <a:pt x="6306209" y="375564"/>
                  <a:pt x="6316393" y="393896"/>
                </a:cubicBezTo>
                <a:cubicBezTo>
                  <a:pt x="6344672" y="444799"/>
                  <a:pt x="6357418" y="462466"/>
                  <a:pt x="6386732" y="506437"/>
                </a:cubicBezTo>
                <a:cubicBezTo>
                  <a:pt x="6396110" y="478302"/>
                  <a:pt x="6404732" y="449903"/>
                  <a:pt x="6414867" y="422031"/>
                </a:cubicBezTo>
                <a:cubicBezTo>
                  <a:pt x="6423497" y="398299"/>
                  <a:pt x="6418722" y="344756"/>
                  <a:pt x="6443003" y="351693"/>
                </a:cubicBezTo>
                <a:cubicBezTo>
                  <a:pt x="6481789" y="362775"/>
                  <a:pt x="6490966" y="416603"/>
                  <a:pt x="6513341" y="450166"/>
                </a:cubicBezTo>
                <a:cubicBezTo>
                  <a:pt x="6552264" y="508551"/>
                  <a:pt x="6565708" y="540833"/>
                  <a:pt x="6597747" y="604911"/>
                </a:cubicBezTo>
                <a:cubicBezTo>
                  <a:pt x="6599667" y="593391"/>
                  <a:pt x="6625235" y="420396"/>
                  <a:pt x="6639950" y="422031"/>
                </a:cubicBezTo>
                <a:cubicBezTo>
                  <a:pt x="6689492" y="427536"/>
                  <a:pt x="6705599" y="497059"/>
                  <a:pt x="6738424" y="534573"/>
                </a:cubicBezTo>
                <a:cubicBezTo>
                  <a:pt x="6752492" y="567397"/>
                  <a:pt x="6768423" y="599484"/>
                  <a:pt x="6780627" y="633046"/>
                </a:cubicBezTo>
                <a:cubicBezTo>
                  <a:pt x="6787234" y="651216"/>
                  <a:pt x="6775938" y="684628"/>
                  <a:pt x="6794695" y="689317"/>
                </a:cubicBezTo>
                <a:cubicBezTo>
                  <a:pt x="6813996" y="694142"/>
                  <a:pt x="6819625" y="656985"/>
                  <a:pt x="6836898" y="647114"/>
                </a:cubicBezTo>
                <a:cubicBezTo>
                  <a:pt x="6853685" y="637521"/>
                  <a:pt x="6874412" y="637735"/>
                  <a:pt x="6893169" y="633046"/>
                </a:cubicBezTo>
                <a:cubicBezTo>
                  <a:pt x="6902547" y="647114"/>
                  <a:pt x="6906182" y="682811"/>
                  <a:pt x="6921304" y="675250"/>
                </a:cubicBezTo>
                <a:cubicBezTo>
                  <a:pt x="6951549" y="660128"/>
                  <a:pt x="6977575" y="590843"/>
                  <a:pt x="6977575" y="590843"/>
                </a:cubicBezTo>
                <a:cubicBezTo>
                  <a:pt x="7010400" y="628357"/>
                  <a:pt x="7045252" y="664189"/>
                  <a:pt x="7076049" y="703385"/>
                </a:cubicBezTo>
                <a:cubicBezTo>
                  <a:pt x="7096940" y="729974"/>
                  <a:pt x="7112929" y="760089"/>
                  <a:pt x="7132320" y="787791"/>
                </a:cubicBezTo>
                <a:cubicBezTo>
                  <a:pt x="7145766" y="806999"/>
                  <a:pt x="7160455" y="825305"/>
                  <a:pt x="7174523" y="844062"/>
                </a:cubicBezTo>
                <a:cubicBezTo>
                  <a:pt x="7237072" y="687687"/>
                  <a:pt x="7202778" y="745407"/>
                  <a:pt x="7258929" y="661182"/>
                </a:cubicBezTo>
                <a:cubicBezTo>
                  <a:pt x="7272997" y="670560"/>
                  <a:pt x="7290570" y="676115"/>
                  <a:pt x="7301132" y="689317"/>
                </a:cubicBezTo>
                <a:cubicBezTo>
                  <a:pt x="7310395" y="700896"/>
                  <a:pt x="7308569" y="744783"/>
                  <a:pt x="7315200" y="731520"/>
                </a:cubicBezTo>
                <a:cubicBezTo>
                  <a:pt x="7410855" y="540206"/>
                  <a:pt x="7273935" y="688376"/>
                  <a:pt x="7357403" y="604911"/>
                </a:cubicBezTo>
                <a:cubicBezTo>
                  <a:pt x="7404295" y="647114"/>
                  <a:pt x="7437783" y="712967"/>
                  <a:pt x="7498080" y="731520"/>
                </a:cubicBezTo>
                <a:cubicBezTo>
                  <a:pt x="7524213" y="739561"/>
                  <a:pt x="7527004" y="685084"/>
                  <a:pt x="7540283" y="661182"/>
                </a:cubicBezTo>
                <a:cubicBezTo>
                  <a:pt x="7586574" y="577857"/>
                  <a:pt x="7544805" y="628524"/>
                  <a:pt x="7610621" y="562708"/>
                </a:cubicBezTo>
                <a:cubicBezTo>
                  <a:pt x="7629378" y="572086"/>
                  <a:pt x="7652519" y="575572"/>
                  <a:pt x="7666892" y="590843"/>
                </a:cubicBezTo>
                <a:cubicBezTo>
                  <a:pt x="7723341" y="650820"/>
                  <a:pt x="7814717" y="773876"/>
                  <a:pt x="7877907" y="858130"/>
                </a:cubicBezTo>
                <a:cubicBezTo>
                  <a:pt x="7902829" y="758445"/>
                  <a:pt x="7879089" y="831819"/>
                  <a:pt x="7948246" y="703385"/>
                </a:cubicBezTo>
                <a:cubicBezTo>
                  <a:pt x="7986279" y="632753"/>
                  <a:pt x="8000647" y="580645"/>
                  <a:pt x="8060787" y="520505"/>
                </a:cubicBezTo>
                <a:cubicBezTo>
                  <a:pt x="8071272" y="510020"/>
                  <a:pt x="8088922" y="511126"/>
                  <a:pt x="8102990" y="506437"/>
                </a:cubicBezTo>
                <a:cubicBezTo>
                  <a:pt x="8126436" y="520505"/>
                  <a:pt x="8154936" y="528408"/>
                  <a:pt x="8173329" y="548640"/>
                </a:cubicBezTo>
                <a:cubicBezTo>
                  <a:pt x="8227148" y="607841"/>
                  <a:pt x="8244306" y="662780"/>
                  <a:pt x="8271803" y="731520"/>
                </a:cubicBezTo>
                <a:cubicBezTo>
                  <a:pt x="8276492" y="708074"/>
                  <a:pt x="8277699" y="683653"/>
                  <a:pt x="8285870" y="661182"/>
                </a:cubicBezTo>
                <a:cubicBezTo>
                  <a:pt x="8305776" y="606440"/>
                  <a:pt x="8326672" y="578877"/>
                  <a:pt x="8356209" y="534573"/>
                </a:cubicBezTo>
                <a:cubicBezTo>
                  <a:pt x="8374966" y="553330"/>
                  <a:pt x="8395012" y="570880"/>
                  <a:pt x="8412480" y="590843"/>
                </a:cubicBezTo>
                <a:cubicBezTo>
                  <a:pt x="8439968" y="622258"/>
                  <a:pt x="8478913" y="681506"/>
                  <a:pt x="8496886" y="717453"/>
                </a:cubicBezTo>
                <a:cubicBezTo>
                  <a:pt x="8503517" y="730716"/>
                  <a:pt x="8506264" y="745588"/>
                  <a:pt x="8510953" y="759656"/>
                </a:cubicBezTo>
                <a:cubicBezTo>
                  <a:pt x="8520332" y="740899"/>
                  <a:pt x="8530572" y="722549"/>
                  <a:pt x="8539089" y="703385"/>
                </a:cubicBezTo>
                <a:cubicBezTo>
                  <a:pt x="8549345" y="680309"/>
                  <a:pt x="8546213" y="647054"/>
                  <a:pt x="8567224" y="633046"/>
                </a:cubicBezTo>
                <a:cubicBezTo>
                  <a:pt x="8583311" y="622321"/>
                  <a:pt x="8604738" y="642425"/>
                  <a:pt x="8623495" y="647114"/>
                </a:cubicBezTo>
                <a:cubicBezTo>
                  <a:pt x="8642252" y="670560"/>
                  <a:pt x="8654783" y="700798"/>
                  <a:pt x="8679766" y="717453"/>
                </a:cubicBezTo>
                <a:cubicBezTo>
                  <a:pt x="8785391" y="787869"/>
                  <a:pt x="8793523" y="642356"/>
                  <a:pt x="8834510" y="576776"/>
                </a:cubicBezTo>
                <a:cubicBezTo>
                  <a:pt x="8850424" y="551314"/>
                  <a:pt x="8872024" y="529883"/>
                  <a:pt x="8890781" y="506437"/>
                </a:cubicBezTo>
                <a:cubicBezTo>
                  <a:pt x="8909538" y="515816"/>
                  <a:pt x="8936647" y="516365"/>
                  <a:pt x="8947052" y="534573"/>
                </a:cubicBezTo>
                <a:cubicBezTo>
                  <a:pt x="9033749" y="686293"/>
                  <a:pt x="9042816" y="734752"/>
                  <a:pt x="9073661" y="858130"/>
                </a:cubicBezTo>
                <a:cubicBezTo>
                  <a:pt x="9097107" y="844062"/>
                  <a:pt x="9128833" y="838677"/>
                  <a:pt x="9144000" y="815926"/>
                </a:cubicBezTo>
                <a:cubicBezTo>
                  <a:pt x="9170382" y="776353"/>
                  <a:pt x="9184947" y="686676"/>
                  <a:pt x="9200270" y="633046"/>
                </a:cubicBezTo>
                <a:cubicBezTo>
                  <a:pt x="9204344" y="618788"/>
                  <a:pt x="9207706" y="604106"/>
                  <a:pt x="9214338" y="590843"/>
                </a:cubicBezTo>
                <a:cubicBezTo>
                  <a:pt x="9221899" y="575721"/>
                  <a:pt x="9233095" y="562708"/>
                  <a:pt x="9242473" y="548640"/>
                </a:cubicBezTo>
                <a:cubicBezTo>
                  <a:pt x="9300384" y="606551"/>
                  <a:pt x="9325033" y="625682"/>
                  <a:pt x="9369083" y="717453"/>
                </a:cubicBezTo>
                <a:cubicBezTo>
                  <a:pt x="9403758" y="789692"/>
                  <a:pt x="9422670" y="868570"/>
                  <a:pt x="9453489" y="942536"/>
                </a:cubicBezTo>
                <a:cubicBezTo>
                  <a:pt x="9469620" y="981251"/>
                  <a:pt x="9491003" y="1017563"/>
                  <a:pt x="9509760" y="1055077"/>
                </a:cubicBezTo>
                <a:cubicBezTo>
                  <a:pt x="9514449" y="1036320"/>
                  <a:pt x="9520264" y="1017809"/>
                  <a:pt x="9523827" y="998806"/>
                </a:cubicBezTo>
                <a:cubicBezTo>
                  <a:pt x="9534340" y="942736"/>
                  <a:pt x="9530776" y="882961"/>
                  <a:pt x="9551963" y="829994"/>
                </a:cubicBezTo>
                <a:cubicBezTo>
                  <a:pt x="9590253" y="734269"/>
                  <a:pt x="9567106" y="781310"/>
                  <a:pt x="9622301" y="689317"/>
                </a:cubicBezTo>
                <a:cubicBezTo>
                  <a:pt x="9631679" y="698696"/>
                  <a:pt x="9642478" y="706842"/>
                  <a:pt x="9650436" y="717453"/>
                </a:cubicBezTo>
                <a:cubicBezTo>
                  <a:pt x="9701364" y="785358"/>
                  <a:pt x="9702112" y="792670"/>
                  <a:pt x="9734843" y="858130"/>
                </a:cubicBezTo>
                <a:cubicBezTo>
                  <a:pt x="9748911" y="825305"/>
                  <a:pt x="9764507" y="793094"/>
                  <a:pt x="9777046" y="759656"/>
                </a:cubicBezTo>
                <a:cubicBezTo>
                  <a:pt x="9792666" y="718002"/>
                  <a:pt x="9804443" y="674996"/>
                  <a:pt x="9819249" y="633046"/>
                </a:cubicBezTo>
                <a:cubicBezTo>
                  <a:pt x="9832583" y="595265"/>
                  <a:pt x="9847384" y="558019"/>
                  <a:pt x="9861452" y="520505"/>
                </a:cubicBezTo>
                <a:cubicBezTo>
                  <a:pt x="9898966" y="539262"/>
                  <a:pt x="9945652" y="545859"/>
                  <a:pt x="9973993" y="576776"/>
                </a:cubicBezTo>
                <a:cubicBezTo>
                  <a:pt x="10105349" y="720073"/>
                  <a:pt x="10133963" y="784174"/>
                  <a:pt x="10199076" y="914400"/>
                </a:cubicBezTo>
                <a:cubicBezTo>
                  <a:pt x="10243198" y="576139"/>
                  <a:pt x="10206887" y="694028"/>
                  <a:pt x="10255347" y="548640"/>
                </a:cubicBezTo>
                <a:cubicBezTo>
                  <a:pt x="10274104" y="553329"/>
                  <a:pt x="10299830" y="547383"/>
                  <a:pt x="10311618" y="562708"/>
                </a:cubicBezTo>
                <a:cubicBezTo>
                  <a:pt x="10349976" y="612574"/>
                  <a:pt x="10396024" y="731520"/>
                  <a:pt x="10396024" y="731520"/>
                </a:cubicBezTo>
                <a:cubicBezTo>
                  <a:pt x="10410092" y="722142"/>
                  <a:pt x="10428849" y="717453"/>
                  <a:pt x="10438227" y="703385"/>
                </a:cubicBezTo>
                <a:cubicBezTo>
                  <a:pt x="10505184" y="602950"/>
                  <a:pt x="10447253" y="611242"/>
                  <a:pt x="10536701" y="534573"/>
                </a:cubicBezTo>
                <a:cubicBezTo>
                  <a:pt x="10547960" y="524923"/>
                  <a:pt x="10564836" y="525194"/>
                  <a:pt x="10578904" y="520505"/>
                </a:cubicBezTo>
                <a:cubicBezTo>
                  <a:pt x="10607039" y="572087"/>
                  <a:pt x="10633520" y="624606"/>
                  <a:pt x="10663310" y="675250"/>
                </a:cubicBezTo>
                <a:cubicBezTo>
                  <a:pt x="10680455" y="704396"/>
                  <a:pt x="10685766" y="759656"/>
                  <a:pt x="10719581" y="759656"/>
                </a:cubicBezTo>
                <a:cubicBezTo>
                  <a:pt x="10749238" y="759656"/>
                  <a:pt x="10737303" y="703019"/>
                  <a:pt x="10747716" y="675250"/>
                </a:cubicBezTo>
                <a:cubicBezTo>
                  <a:pt x="10798679" y="539347"/>
                  <a:pt x="10791983" y="558581"/>
                  <a:pt x="10846190" y="450166"/>
                </a:cubicBezTo>
                <a:cubicBezTo>
                  <a:pt x="10869636" y="459545"/>
                  <a:pt x="10898673" y="460446"/>
                  <a:pt x="10916529" y="478302"/>
                </a:cubicBezTo>
                <a:cubicBezTo>
                  <a:pt x="10978953" y="540726"/>
                  <a:pt x="10968997" y="575633"/>
                  <a:pt x="10986867" y="647114"/>
                </a:cubicBezTo>
                <a:cubicBezTo>
                  <a:pt x="10990463" y="661500"/>
                  <a:pt x="10996246" y="675249"/>
                  <a:pt x="11000935" y="689317"/>
                </a:cubicBezTo>
                <a:cubicBezTo>
                  <a:pt x="11006037" y="628100"/>
                  <a:pt x="11016105" y="479271"/>
                  <a:pt x="11029070" y="407963"/>
                </a:cubicBezTo>
                <a:cubicBezTo>
                  <a:pt x="11031723" y="393374"/>
                  <a:pt x="11038449" y="379828"/>
                  <a:pt x="11043138" y="365760"/>
                </a:cubicBezTo>
                <a:cubicBezTo>
                  <a:pt x="11061895" y="375139"/>
                  <a:pt x="11085761" y="377974"/>
                  <a:pt x="11099409" y="393896"/>
                </a:cubicBezTo>
                <a:cubicBezTo>
                  <a:pt x="11115843" y="413069"/>
                  <a:pt x="11119559" y="440278"/>
                  <a:pt x="11127544" y="464234"/>
                </a:cubicBezTo>
                <a:cubicBezTo>
                  <a:pt x="11153575" y="542325"/>
                  <a:pt x="11155061" y="559611"/>
                  <a:pt x="11169747" y="633046"/>
                </a:cubicBezTo>
                <a:cubicBezTo>
                  <a:pt x="11179126" y="581465"/>
                  <a:pt x="11185168" y="529164"/>
                  <a:pt x="11197883" y="478302"/>
                </a:cubicBezTo>
                <a:cubicBezTo>
                  <a:pt x="11204008" y="453804"/>
                  <a:pt x="11201019" y="411534"/>
                  <a:pt x="11226018" y="407963"/>
                </a:cubicBezTo>
                <a:cubicBezTo>
                  <a:pt x="11255742" y="403717"/>
                  <a:pt x="11274038" y="444148"/>
                  <a:pt x="11296356" y="464234"/>
                </a:cubicBezTo>
                <a:cubicBezTo>
                  <a:pt x="11373781" y="533917"/>
                  <a:pt x="11356763" y="514708"/>
                  <a:pt x="11394830" y="590843"/>
                </a:cubicBezTo>
                <a:cubicBezTo>
                  <a:pt x="11413587" y="525194"/>
                  <a:pt x="11404965" y="444226"/>
                  <a:pt x="11451101" y="393896"/>
                </a:cubicBezTo>
                <a:cubicBezTo>
                  <a:pt x="11474169" y="368731"/>
                  <a:pt x="11520626" y="403938"/>
                  <a:pt x="11549575" y="422031"/>
                </a:cubicBezTo>
                <a:cubicBezTo>
                  <a:pt x="11562150" y="429890"/>
                  <a:pt x="11556286" y="451359"/>
                  <a:pt x="11563643" y="464234"/>
                </a:cubicBezTo>
                <a:cubicBezTo>
                  <a:pt x="11575276" y="484591"/>
                  <a:pt x="11591778" y="501748"/>
                  <a:pt x="11605846" y="520505"/>
                </a:cubicBezTo>
                <a:cubicBezTo>
                  <a:pt x="11615224" y="548640"/>
                  <a:pt x="11605209" y="612104"/>
                  <a:pt x="11633981" y="604911"/>
                </a:cubicBezTo>
                <a:cubicBezTo>
                  <a:pt x="11667100" y="596631"/>
                  <a:pt x="11650634" y="538586"/>
                  <a:pt x="11662116" y="506437"/>
                </a:cubicBezTo>
                <a:cubicBezTo>
                  <a:pt x="11674127" y="472805"/>
                  <a:pt x="11690252" y="440788"/>
                  <a:pt x="11704320" y="407963"/>
                </a:cubicBezTo>
                <a:cubicBezTo>
                  <a:pt x="11727766" y="412652"/>
                  <a:pt x="11759257" y="403742"/>
                  <a:pt x="11774658" y="422031"/>
                </a:cubicBezTo>
                <a:cubicBezTo>
                  <a:pt x="11838376" y="497696"/>
                  <a:pt x="11929403" y="675250"/>
                  <a:pt x="11929403" y="675250"/>
                </a:cubicBezTo>
                <a:cubicBezTo>
                  <a:pt x="11943471" y="633047"/>
                  <a:pt x="11954496" y="589704"/>
                  <a:pt x="11971606" y="548640"/>
                </a:cubicBezTo>
                <a:cubicBezTo>
                  <a:pt x="11978109" y="533033"/>
                  <a:pt x="11983236" y="502769"/>
                  <a:pt x="11999741" y="506437"/>
                </a:cubicBezTo>
                <a:cubicBezTo>
                  <a:pt x="12085627" y="525523"/>
                  <a:pt x="12159038" y="663665"/>
                  <a:pt x="12196689" y="717453"/>
                </a:cubicBezTo>
                <a:cubicBezTo>
                  <a:pt x="12201378" y="740899"/>
                  <a:pt x="12210756" y="763881"/>
                  <a:pt x="12210756" y="787791"/>
                </a:cubicBezTo>
                <a:cubicBezTo>
                  <a:pt x="12210756" y="802620"/>
                  <a:pt x="12211509" y="829483"/>
                  <a:pt x="12196689" y="829994"/>
                </a:cubicBezTo>
                <a:cubicBezTo>
                  <a:pt x="12065134" y="834530"/>
                  <a:pt x="11934092" y="811237"/>
                  <a:pt x="11802793" y="801859"/>
                </a:cubicBezTo>
                <a:cubicBezTo>
                  <a:pt x="11774658" y="769034"/>
                  <a:pt x="11742800" y="739065"/>
                  <a:pt x="11718387" y="703385"/>
                </a:cubicBezTo>
                <a:cubicBezTo>
                  <a:pt x="11681601" y="649621"/>
                  <a:pt x="11619913" y="534573"/>
                  <a:pt x="11619913" y="534573"/>
                </a:cubicBezTo>
                <a:cubicBezTo>
                  <a:pt x="11615224" y="567397"/>
                  <a:pt x="11622905" y="604614"/>
                  <a:pt x="11605846" y="633046"/>
                </a:cubicBezTo>
                <a:cubicBezTo>
                  <a:pt x="11599022" y="644419"/>
                  <a:pt x="11583641" y="616774"/>
                  <a:pt x="11577710" y="604911"/>
                </a:cubicBezTo>
                <a:cubicBezTo>
                  <a:pt x="11569063" y="587618"/>
                  <a:pt x="11568332" y="567397"/>
                  <a:pt x="11563643" y="548640"/>
                </a:cubicBezTo>
                <a:cubicBezTo>
                  <a:pt x="11295595" y="816688"/>
                  <a:pt x="11417191" y="748477"/>
                  <a:pt x="11254153" y="829994"/>
                </a:cubicBezTo>
                <a:cubicBezTo>
                  <a:pt x="11211950" y="769034"/>
                  <a:pt x="11162800" y="712338"/>
                  <a:pt x="11127544" y="647114"/>
                </a:cubicBezTo>
                <a:cubicBezTo>
                  <a:pt x="11068676" y="538207"/>
                  <a:pt x="10972800" y="309490"/>
                  <a:pt x="10972800" y="309490"/>
                </a:cubicBezTo>
                <a:cubicBezTo>
                  <a:pt x="10950963" y="385920"/>
                  <a:pt x="10900060" y="581578"/>
                  <a:pt x="10860258" y="661182"/>
                </a:cubicBezTo>
                <a:cubicBezTo>
                  <a:pt x="10842218" y="697262"/>
                  <a:pt x="10813366" y="726831"/>
                  <a:pt x="10789920" y="759656"/>
                </a:cubicBezTo>
                <a:cubicBezTo>
                  <a:pt x="10448839" y="285108"/>
                  <a:pt x="10581802" y="453790"/>
                  <a:pt x="10410092" y="239151"/>
                </a:cubicBezTo>
                <a:cubicBezTo>
                  <a:pt x="10391335" y="262597"/>
                  <a:pt x="10367249" y="282634"/>
                  <a:pt x="10353821" y="309490"/>
                </a:cubicBezTo>
                <a:cubicBezTo>
                  <a:pt x="10308709" y="399714"/>
                  <a:pt x="10280385" y="532527"/>
                  <a:pt x="10213144" y="618979"/>
                </a:cubicBezTo>
                <a:cubicBezTo>
                  <a:pt x="10202764" y="632325"/>
                  <a:pt x="10185009" y="637736"/>
                  <a:pt x="10170941" y="647114"/>
                </a:cubicBezTo>
                <a:cubicBezTo>
                  <a:pt x="10095913" y="590843"/>
                  <a:pt x="10012174" y="544618"/>
                  <a:pt x="9945858" y="478302"/>
                </a:cubicBezTo>
                <a:cubicBezTo>
                  <a:pt x="9846939" y="379383"/>
                  <a:pt x="9678572" y="154745"/>
                  <a:pt x="9678572" y="154745"/>
                </a:cubicBezTo>
                <a:cubicBezTo>
                  <a:pt x="9597644" y="235670"/>
                  <a:pt x="9726359" y="95444"/>
                  <a:pt x="9636369" y="295422"/>
                </a:cubicBezTo>
                <a:cubicBezTo>
                  <a:pt x="9635224" y="297967"/>
                  <a:pt x="9469129" y="552470"/>
                  <a:pt x="9439421" y="576776"/>
                </a:cubicBezTo>
                <a:cubicBezTo>
                  <a:pt x="9420915" y="591917"/>
                  <a:pt x="9392529" y="586154"/>
                  <a:pt x="9369083" y="590843"/>
                </a:cubicBezTo>
                <a:cubicBezTo>
                  <a:pt x="9326880" y="543951"/>
                  <a:pt x="9294156" y="486344"/>
                  <a:pt x="9242473" y="450166"/>
                </a:cubicBezTo>
                <a:cubicBezTo>
                  <a:pt x="9230325" y="441662"/>
                  <a:pt x="9243120" y="494209"/>
                  <a:pt x="9228406" y="492370"/>
                </a:cubicBezTo>
                <a:cubicBezTo>
                  <a:pt x="9190892" y="487681"/>
                  <a:pt x="9162757" y="454856"/>
                  <a:pt x="9129932" y="436099"/>
                </a:cubicBezTo>
                <a:cubicBezTo>
                  <a:pt x="9073661" y="361071"/>
                  <a:pt x="9052503" y="232104"/>
                  <a:pt x="8961120" y="211016"/>
                </a:cubicBezTo>
                <a:cubicBezTo>
                  <a:pt x="8901546" y="197268"/>
                  <a:pt x="8959043" y="333943"/>
                  <a:pt x="8947052" y="393896"/>
                </a:cubicBezTo>
                <a:cubicBezTo>
                  <a:pt x="8935419" y="452059"/>
                  <a:pt x="8909538" y="506437"/>
                  <a:pt x="8890781" y="562708"/>
                </a:cubicBezTo>
                <a:lnTo>
                  <a:pt x="8876713" y="604911"/>
                </a:lnTo>
                <a:cubicBezTo>
                  <a:pt x="8815753" y="558019"/>
                  <a:pt x="8751713" y="514879"/>
                  <a:pt x="8693833" y="464234"/>
                </a:cubicBezTo>
                <a:cubicBezTo>
                  <a:pt x="8638935" y="416198"/>
                  <a:pt x="8599785" y="349954"/>
                  <a:pt x="8539089" y="309490"/>
                </a:cubicBezTo>
                <a:cubicBezTo>
                  <a:pt x="8523002" y="298765"/>
                  <a:pt x="8501575" y="318868"/>
                  <a:pt x="8482818" y="323557"/>
                </a:cubicBezTo>
                <a:cubicBezTo>
                  <a:pt x="8473440" y="337625"/>
                  <a:pt x="8463071" y="351080"/>
                  <a:pt x="8454683" y="365760"/>
                </a:cubicBezTo>
                <a:cubicBezTo>
                  <a:pt x="8444278" y="383968"/>
                  <a:pt x="8446892" y="416945"/>
                  <a:pt x="8426547" y="422031"/>
                </a:cubicBezTo>
                <a:cubicBezTo>
                  <a:pt x="8397775" y="429224"/>
                  <a:pt x="8370276" y="403274"/>
                  <a:pt x="8342141" y="393896"/>
                </a:cubicBezTo>
                <a:cubicBezTo>
                  <a:pt x="8323384" y="365761"/>
                  <a:pt x="8305027" y="281625"/>
                  <a:pt x="8285870" y="309490"/>
                </a:cubicBezTo>
                <a:cubicBezTo>
                  <a:pt x="8224538" y="398700"/>
                  <a:pt x="8247447" y="528902"/>
                  <a:pt x="8187396" y="618979"/>
                </a:cubicBezTo>
                <a:lnTo>
                  <a:pt x="8159261" y="661182"/>
                </a:lnTo>
                <a:cubicBezTo>
                  <a:pt x="8131126" y="637736"/>
                  <a:pt x="8110386" y="581960"/>
                  <a:pt x="8074855" y="590843"/>
                </a:cubicBezTo>
                <a:cubicBezTo>
                  <a:pt x="8059216" y="594753"/>
                  <a:pt x="8035344" y="757570"/>
                  <a:pt x="8032652" y="773723"/>
                </a:cubicBezTo>
                <a:cubicBezTo>
                  <a:pt x="7990449" y="764345"/>
                  <a:pt x="7947985" y="756073"/>
                  <a:pt x="7906043" y="745588"/>
                </a:cubicBezTo>
                <a:cubicBezTo>
                  <a:pt x="7891657" y="741992"/>
                  <a:pt x="7878381" y="728612"/>
                  <a:pt x="7863840" y="731520"/>
                </a:cubicBezTo>
                <a:cubicBezTo>
                  <a:pt x="7850834" y="734121"/>
                  <a:pt x="7845083" y="750277"/>
                  <a:pt x="7835704" y="759656"/>
                </a:cubicBezTo>
                <a:cubicBezTo>
                  <a:pt x="7793501" y="722142"/>
                  <a:pt x="7747250" y="688738"/>
                  <a:pt x="7709095" y="647114"/>
                </a:cubicBezTo>
                <a:cubicBezTo>
                  <a:pt x="7694925" y="631655"/>
                  <a:pt x="7701720" y="587877"/>
                  <a:pt x="7680960" y="590843"/>
                </a:cubicBezTo>
                <a:cubicBezTo>
                  <a:pt x="7648135" y="595532"/>
                  <a:pt x="7640727" y="647287"/>
                  <a:pt x="7610621" y="661182"/>
                </a:cubicBezTo>
                <a:cubicBezTo>
                  <a:pt x="7576295" y="677025"/>
                  <a:pt x="7535594" y="670561"/>
                  <a:pt x="7498080" y="675250"/>
                </a:cubicBezTo>
                <a:cubicBezTo>
                  <a:pt x="7474634" y="656493"/>
                  <a:pt x="7455339" y="607151"/>
                  <a:pt x="7427741" y="618979"/>
                </a:cubicBezTo>
                <a:cubicBezTo>
                  <a:pt x="7396363" y="632427"/>
                  <a:pt x="7405897" y="683900"/>
                  <a:pt x="7399606" y="717453"/>
                </a:cubicBezTo>
                <a:cubicBezTo>
                  <a:pt x="7391781" y="759188"/>
                  <a:pt x="7392519" y="802177"/>
                  <a:pt x="7385538" y="844062"/>
                </a:cubicBezTo>
                <a:cubicBezTo>
                  <a:pt x="7383100" y="858689"/>
                  <a:pt x="7381955" y="875780"/>
                  <a:pt x="7371470" y="886265"/>
                </a:cubicBezTo>
                <a:cubicBezTo>
                  <a:pt x="7360985" y="896750"/>
                  <a:pt x="7343335" y="895644"/>
                  <a:pt x="7329267" y="900333"/>
                </a:cubicBezTo>
                <a:cubicBezTo>
                  <a:pt x="7258093" y="686812"/>
                  <a:pt x="7278898" y="672499"/>
                  <a:pt x="7258929" y="872197"/>
                </a:cubicBezTo>
                <a:cubicBezTo>
                  <a:pt x="7230794" y="862819"/>
                  <a:pt x="7202929" y="852584"/>
                  <a:pt x="7174523" y="844062"/>
                </a:cubicBezTo>
                <a:cubicBezTo>
                  <a:pt x="7156004" y="838506"/>
                  <a:pt x="7136771" y="824438"/>
                  <a:pt x="7118252" y="829994"/>
                </a:cubicBezTo>
                <a:cubicBezTo>
                  <a:pt x="7085864" y="839711"/>
                  <a:pt x="7061981" y="867508"/>
                  <a:pt x="7033846" y="886265"/>
                </a:cubicBezTo>
                <a:cubicBezTo>
                  <a:pt x="6986954" y="862819"/>
                  <a:pt x="6935447" y="846930"/>
                  <a:pt x="6893169" y="815926"/>
                </a:cubicBezTo>
                <a:cubicBezTo>
                  <a:pt x="6863635" y="794268"/>
                  <a:pt x="6858956" y="725499"/>
                  <a:pt x="6822830" y="731520"/>
                </a:cubicBezTo>
                <a:cubicBezTo>
                  <a:pt x="6773661" y="739715"/>
                  <a:pt x="6757181" y="806548"/>
                  <a:pt x="6724356" y="844062"/>
                </a:cubicBezTo>
                <a:cubicBezTo>
                  <a:pt x="6719667" y="862819"/>
                  <a:pt x="6720792" y="916565"/>
                  <a:pt x="6710289" y="900333"/>
                </a:cubicBezTo>
                <a:cubicBezTo>
                  <a:pt x="6651037" y="808762"/>
                  <a:pt x="6569612" y="604911"/>
                  <a:pt x="6569612" y="604911"/>
                </a:cubicBezTo>
                <a:cubicBezTo>
                  <a:pt x="6557938" y="628258"/>
                  <a:pt x="6502180" y="745588"/>
                  <a:pt x="6485206" y="745588"/>
                </a:cubicBezTo>
                <a:cubicBezTo>
                  <a:pt x="6427762" y="745588"/>
                  <a:pt x="6363872" y="649459"/>
                  <a:pt x="6330461" y="604911"/>
                </a:cubicBezTo>
                <a:cubicBezTo>
                  <a:pt x="6302326" y="665871"/>
                  <a:pt x="6309152" y="764846"/>
                  <a:pt x="6246055" y="787791"/>
                </a:cubicBezTo>
                <a:cubicBezTo>
                  <a:pt x="6104882" y="839127"/>
                  <a:pt x="6210527" y="556744"/>
                  <a:pt x="6161649" y="703385"/>
                </a:cubicBezTo>
                <a:cubicBezTo>
                  <a:pt x="6156960" y="778413"/>
                  <a:pt x="6155451" y="853707"/>
                  <a:pt x="6147581" y="928468"/>
                </a:cubicBezTo>
                <a:cubicBezTo>
                  <a:pt x="6146029" y="943215"/>
                  <a:pt x="6144535" y="980591"/>
                  <a:pt x="6133513" y="970671"/>
                </a:cubicBezTo>
                <a:cubicBezTo>
                  <a:pt x="6081231" y="923617"/>
                  <a:pt x="6050844" y="856784"/>
                  <a:pt x="6006904" y="801859"/>
                </a:cubicBezTo>
                <a:cubicBezTo>
                  <a:pt x="5860601" y="618980"/>
                  <a:pt x="5914503" y="660541"/>
                  <a:pt x="5809956" y="590843"/>
                </a:cubicBezTo>
                <a:cubicBezTo>
                  <a:pt x="5808724" y="591459"/>
                  <a:pt x="5725285" y="636497"/>
                  <a:pt x="5711483" y="633046"/>
                </a:cubicBezTo>
                <a:cubicBezTo>
                  <a:pt x="5684957" y="626414"/>
                  <a:pt x="5665600" y="603071"/>
                  <a:pt x="5641144" y="590843"/>
                </a:cubicBezTo>
                <a:cubicBezTo>
                  <a:pt x="5627881" y="584212"/>
                  <a:pt x="5613009" y="581465"/>
                  <a:pt x="5598941" y="576776"/>
                </a:cubicBezTo>
                <a:cubicBezTo>
                  <a:pt x="5595712" y="579359"/>
                  <a:pt x="5473792" y="682043"/>
                  <a:pt x="5458264" y="675250"/>
                </a:cubicBezTo>
                <a:cubicBezTo>
                  <a:pt x="5333723" y="620764"/>
                  <a:pt x="5291716" y="513326"/>
                  <a:pt x="5233181" y="407963"/>
                </a:cubicBezTo>
                <a:lnTo>
                  <a:pt x="5092504" y="759656"/>
                </a:lnTo>
                <a:lnTo>
                  <a:pt x="5064369" y="829994"/>
                </a:lnTo>
                <a:cubicBezTo>
                  <a:pt x="5036234" y="792480"/>
                  <a:pt x="5003738" y="757871"/>
                  <a:pt x="4979963" y="717453"/>
                </a:cubicBezTo>
                <a:cubicBezTo>
                  <a:pt x="4956547" y="677646"/>
                  <a:pt x="4956349" y="623500"/>
                  <a:pt x="4923692" y="590843"/>
                </a:cubicBezTo>
                <a:cubicBezTo>
                  <a:pt x="4911737" y="578888"/>
                  <a:pt x="4904935" y="618978"/>
                  <a:pt x="4895556" y="633046"/>
                </a:cubicBezTo>
                <a:cubicBezTo>
                  <a:pt x="4886178" y="675249"/>
                  <a:pt x="4877906" y="717714"/>
                  <a:pt x="4867421" y="759656"/>
                </a:cubicBezTo>
                <a:cubicBezTo>
                  <a:pt x="4863825" y="774042"/>
                  <a:pt x="4863003" y="813118"/>
                  <a:pt x="4853353" y="801859"/>
                </a:cubicBezTo>
                <a:cubicBezTo>
                  <a:pt x="4819234" y="762053"/>
                  <a:pt x="4808281" y="707120"/>
                  <a:pt x="4783015" y="661182"/>
                </a:cubicBezTo>
                <a:cubicBezTo>
                  <a:pt x="4708679" y="526025"/>
                  <a:pt x="4733181" y="555075"/>
                  <a:pt x="4670473" y="492370"/>
                </a:cubicBezTo>
                <a:cubicBezTo>
                  <a:pt x="4641366" y="579692"/>
                  <a:pt x="4638219" y="602396"/>
                  <a:pt x="4586067" y="689317"/>
                </a:cubicBezTo>
                <a:cubicBezTo>
                  <a:pt x="4579243" y="700690"/>
                  <a:pt x="4567310" y="708074"/>
                  <a:pt x="4557932" y="717453"/>
                </a:cubicBezTo>
                <a:cubicBezTo>
                  <a:pt x="4546044" y="693677"/>
                  <a:pt x="4495489" y="577741"/>
                  <a:pt x="4459458" y="590843"/>
                </a:cubicBezTo>
                <a:cubicBezTo>
                  <a:pt x="4428336" y="602160"/>
                  <a:pt x="4353869" y="759819"/>
                  <a:pt x="4332849" y="801859"/>
                </a:cubicBezTo>
                <a:cubicBezTo>
                  <a:pt x="4318781" y="797170"/>
                  <a:pt x="4299482" y="799700"/>
                  <a:pt x="4290646" y="787791"/>
                </a:cubicBezTo>
                <a:cubicBezTo>
                  <a:pt x="4189905" y="652009"/>
                  <a:pt x="4009292" y="365760"/>
                  <a:pt x="4009292" y="365760"/>
                </a:cubicBezTo>
                <a:cubicBezTo>
                  <a:pt x="3990535" y="398585"/>
                  <a:pt x="3967562" y="429336"/>
                  <a:pt x="3953021" y="464234"/>
                </a:cubicBezTo>
                <a:cubicBezTo>
                  <a:pt x="3914688" y="556232"/>
                  <a:pt x="3974881" y="522597"/>
                  <a:pt x="3896750" y="548640"/>
                </a:cubicBezTo>
                <a:cubicBezTo>
                  <a:pt x="3882682" y="511126"/>
                  <a:pt x="3871126" y="472573"/>
                  <a:pt x="3854547" y="436099"/>
                </a:cubicBezTo>
                <a:cubicBezTo>
                  <a:pt x="3847551" y="420707"/>
                  <a:pt x="3840910" y="385197"/>
                  <a:pt x="3826412" y="393896"/>
                </a:cubicBezTo>
                <a:cubicBezTo>
                  <a:pt x="3799439" y="410080"/>
                  <a:pt x="3795501" y="448942"/>
                  <a:pt x="3784209" y="478302"/>
                </a:cubicBezTo>
                <a:cubicBezTo>
                  <a:pt x="3699467" y="698629"/>
                  <a:pt x="3802573" y="483776"/>
                  <a:pt x="3727938" y="633046"/>
                </a:cubicBezTo>
                <a:cubicBezTo>
                  <a:pt x="3704492" y="618978"/>
                  <a:pt x="3676934" y="610177"/>
                  <a:pt x="3657600" y="590843"/>
                </a:cubicBezTo>
                <a:cubicBezTo>
                  <a:pt x="3638266" y="571509"/>
                  <a:pt x="3630563" y="497754"/>
                  <a:pt x="3615396" y="520505"/>
                </a:cubicBezTo>
                <a:cubicBezTo>
                  <a:pt x="3569304" y="589643"/>
                  <a:pt x="3573203" y="681474"/>
                  <a:pt x="3545058" y="759656"/>
                </a:cubicBezTo>
                <a:cubicBezTo>
                  <a:pt x="3530852" y="799118"/>
                  <a:pt x="3488787" y="872197"/>
                  <a:pt x="3488787" y="872197"/>
                </a:cubicBezTo>
                <a:cubicBezTo>
                  <a:pt x="3465341" y="834683"/>
                  <a:pt x="3437157" y="799744"/>
                  <a:pt x="3418449" y="759656"/>
                </a:cubicBezTo>
                <a:cubicBezTo>
                  <a:pt x="3404012" y="728721"/>
                  <a:pt x="3417624" y="681665"/>
                  <a:pt x="3390313" y="661182"/>
                </a:cubicBezTo>
                <a:cubicBezTo>
                  <a:pt x="3373536" y="648600"/>
                  <a:pt x="3369966" y="697982"/>
                  <a:pt x="3362178" y="717453"/>
                </a:cubicBezTo>
                <a:cubicBezTo>
                  <a:pt x="3309777" y="848456"/>
                  <a:pt x="3315527" y="833714"/>
                  <a:pt x="3291840" y="928468"/>
                </a:cubicBezTo>
                <a:cubicBezTo>
                  <a:pt x="3082052" y="557304"/>
                  <a:pt x="3172700" y="498678"/>
                  <a:pt x="3024553" y="745588"/>
                </a:cubicBezTo>
                <a:cubicBezTo>
                  <a:pt x="2987039" y="712763"/>
                  <a:pt x="2942809" y="686310"/>
                  <a:pt x="2912012" y="647114"/>
                </a:cubicBezTo>
                <a:cubicBezTo>
                  <a:pt x="2834256" y="548152"/>
                  <a:pt x="2908131" y="471996"/>
                  <a:pt x="2813538" y="661182"/>
                </a:cubicBezTo>
                <a:cubicBezTo>
                  <a:pt x="2804160" y="698696"/>
                  <a:pt x="2820945" y="788955"/>
                  <a:pt x="2785403" y="773723"/>
                </a:cubicBezTo>
                <a:cubicBezTo>
                  <a:pt x="2678988" y="728117"/>
                  <a:pt x="2737225" y="508178"/>
                  <a:pt x="2700996" y="689317"/>
                </a:cubicBezTo>
                <a:cubicBezTo>
                  <a:pt x="2674290" y="956391"/>
                  <a:pt x="2699381" y="818775"/>
                  <a:pt x="2644726" y="534573"/>
                </a:cubicBezTo>
                <a:cubicBezTo>
                  <a:pt x="2639957" y="509775"/>
                  <a:pt x="2625969" y="487680"/>
                  <a:pt x="2616590" y="464234"/>
                </a:cubicBezTo>
                <a:cubicBezTo>
                  <a:pt x="2607212" y="497059"/>
                  <a:pt x="2595860" y="529383"/>
                  <a:pt x="2588455" y="562708"/>
                </a:cubicBezTo>
                <a:cubicBezTo>
                  <a:pt x="2537144" y="793611"/>
                  <a:pt x="2582704" y="650302"/>
                  <a:pt x="2546252" y="759656"/>
                </a:cubicBezTo>
                <a:cubicBezTo>
                  <a:pt x="2518117" y="731521"/>
                  <a:pt x="2486106" y="706788"/>
                  <a:pt x="2461846" y="675250"/>
                </a:cubicBezTo>
                <a:cubicBezTo>
                  <a:pt x="2438795" y="645284"/>
                  <a:pt x="2441441" y="588732"/>
                  <a:pt x="2405575" y="576776"/>
                </a:cubicBezTo>
                <a:cubicBezTo>
                  <a:pt x="2381619" y="568790"/>
                  <a:pt x="2388022" y="624186"/>
                  <a:pt x="2377440" y="647114"/>
                </a:cubicBezTo>
                <a:cubicBezTo>
                  <a:pt x="2359864" y="685196"/>
                  <a:pt x="2341253" y="722835"/>
                  <a:pt x="2321169" y="759656"/>
                </a:cubicBezTo>
                <a:cubicBezTo>
                  <a:pt x="2313073" y="774499"/>
                  <a:pt x="2306236" y="791297"/>
                  <a:pt x="2293033" y="801859"/>
                </a:cubicBezTo>
                <a:cubicBezTo>
                  <a:pt x="2281454" y="811122"/>
                  <a:pt x="2264898" y="811237"/>
                  <a:pt x="2250830" y="815926"/>
                </a:cubicBezTo>
                <a:cubicBezTo>
                  <a:pt x="2227384" y="773723"/>
                  <a:pt x="2200304" y="733343"/>
                  <a:pt x="2180492" y="689317"/>
                </a:cubicBezTo>
                <a:cubicBezTo>
                  <a:pt x="2157969" y="639265"/>
                  <a:pt x="2176290" y="517217"/>
                  <a:pt x="2124221" y="534573"/>
                </a:cubicBezTo>
                <a:cubicBezTo>
                  <a:pt x="2058088" y="556617"/>
                  <a:pt x="2075927" y="665387"/>
                  <a:pt x="2053883" y="731520"/>
                </a:cubicBezTo>
                <a:cubicBezTo>
                  <a:pt x="2047769" y="749862"/>
                  <a:pt x="2044504" y="769034"/>
                  <a:pt x="2039815" y="787791"/>
                </a:cubicBezTo>
                <a:cubicBezTo>
                  <a:pt x="1997612" y="740899"/>
                  <a:pt x="1949384" y="698797"/>
                  <a:pt x="1913206" y="647114"/>
                </a:cubicBezTo>
                <a:cubicBezTo>
                  <a:pt x="1883141" y="604164"/>
                  <a:pt x="1891055" y="527089"/>
                  <a:pt x="1842867" y="506437"/>
                </a:cubicBezTo>
                <a:cubicBezTo>
                  <a:pt x="1811489" y="492989"/>
                  <a:pt x="1823012" y="571792"/>
                  <a:pt x="1814732" y="604911"/>
                </a:cubicBezTo>
                <a:cubicBezTo>
                  <a:pt x="1773365" y="770377"/>
                  <a:pt x="1813455" y="686754"/>
                  <a:pt x="1744393" y="801859"/>
                </a:cubicBezTo>
                <a:cubicBezTo>
                  <a:pt x="1730325" y="783102"/>
                  <a:pt x="1715196" y="765096"/>
                  <a:pt x="1702190" y="745588"/>
                </a:cubicBezTo>
                <a:cubicBezTo>
                  <a:pt x="1687023" y="722838"/>
                  <a:pt x="1686513" y="681882"/>
                  <a:pt x="1659987" y="675250"/>
                </a:cubicBezTo>
                <a:cubicBezTo>
                  <a:pt x="1641230" y="670561"/>
                  <a:pt x="1649712" y="712562"/>
                  <a:pt x="1645920" y="731520"/>
                </a:cubicBezTo>
                <a:cubicBezTo>
                  <a:pt x="1640326" y="759490"/>
                  <a:pt x="1636541" y="787791"/>
                  <a:pt x="1631852" y="815926"/>
                </a:cubicBezTo>
                <a:cubicBezTo>
                  <a:pt x="1613095" y="783102"/>
                  <a:pt x="1593372" y="750811"/>
                  <a:pt x="1575581" y="717453"/>
                </a:cubicBezTo>
                <a:cubicBezTo>
                  <a:pt x="1555844" y="680445"/>
                  <a:pt x="1561252" y="604911"/>
                  <a:pt x="1519310" y="604911"/>
                </a:cubicBezTo>
                <a:cubicBezTo>
                  <a:pt x="1469463" y="604911"/>
                  <a:pt x="1454367" y="680569"/>
                  <a:pt x="1420836" y="717453"/>
                </a:cubicBezTo>
                <a:cubicBezTo>
                  <a:pt x="1407453" y="732174"/>
                  <a:pt x="1392701" y="745588"/>
                  <a:pt x="1378633" y="759656"/>
                </a:cubicBezTo>
                <a:cubicBezTo>
                  <a:pt x="1364565" y="754967"/>
                  <a:pt x="1343062" y="758851"/>
                  <a:pt x="1336430" y="745588"/>
                </a:cubicBezTo>
                <a:cubicBezTo>
                  <a:pt x="1042513" y="157755"/>
                  <a:pt x="1285469" y="528471"/>
                  <a:pt x="1167618" y="351693"/>
                </a:cubicBezTo>
                <a:cubicBezTo>
                  <a:pt x="1139483" y="436099"/>
                  <a:pt x="1114886" y="521768"/>
                  <a:pt x="1083212" y="604911"/>
                </a:cubicBezTo>
                <a:cubicBezTo>
                  <a:pt x="1077193" y="620711"/>
                  <a:pt x="1071983" y="647114"/>
                  <a:pt x="1055076" y="647114"/>
                </a:cubicBezTo>
                <a:cubicBezTo>
                  <a:pt x="1040247" y="647114"/>
                  <a:pt x="1045698" y="618979"/>
                  <a:pt x="1041009" y="604911"/>
                </a:cubicBezTo>
                <a:cubicBezTo>
                  <a:pt x="978838" y="853595"/>
                  <a:pt x="1009314" y="918384"/>
                  <a:pt x="928467" y="689317"/>
                </a:cubicBezTo>
                <a:cubicBezTo>
                  <a:pt x="917105" y="657125"/>
                  <a:pt x="909710" y="623668"/>
                  <a:pt x="900332" y="590843"/>
                </a:cubicBezTo>
                <a:cubicBezTo>
                  <a:pt x="890953" y="642425"/>
                  <a:pt x="914138" y="714131"/>
                  <a:pt x="872196" y="745588"/>
                </a:cubicBezTo>
                <a:cubicBezTo>
                  <a:pt x="842897" y="767562"/>
                  <a:pt x="803592" y="708290"/>
                  <a:pt x="787790" y="675250"/>
                </a:cubicBezTo>
                <a:cubicBezTo>
                  <a:pt x="749994" y="596221"/>
                  <a:pt x="740898" y="506437"/>
                  <a:pt x="717452" y="422031"/>
                </a:cubicBezTo>
                <a:cubicBezTo>
                  <a:pt x="468971" y="728978"/>
                  <a:pt x="598496" y="677390"/>
                  <a:pt x="436098" y="731520"/>
                </a:cubicBezTo>
                <a:cubicBezTo>
                  <a:pt x="417341" y="787791"/>
                  <a:pt x="401325" y="845051"/>
                  <a:pt x="379827" y="900333"/>
                </a:cubicBezTo>
                <a:cubicBezTo>
                  <a:pt x="368426" y="929650"/>
                  <a:pt x="356803" y="1009672"/>
                  <a:pt x="337624" y="984739"/>
                </a:cubicBezTo>
                <a:cubicBezTo>
                  <a:pt x="296088" y="930742"/>
                  <a:pt x="190974" y="553654"/>
                  <a:pt x="168812" y="478302"/>
                </a:cubicBezTo>
                <a:cubicBezTo>
                  <a:pt x="159433" y="506437"/>
                  <a:pt x="151322" y="535028"/>
                  <a:pt x="140676" y="562708"/>
                </a:cubicBezTo>
                <a:cubicBezTo>
                  <a:pt x="94779" y="682040"/>
                  <a:pt x="98473" y="622256"/>
                  <a:pt x="98473" y="689317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5623B54-4989-4CCD-8E2C-A62BCA6D937A}"/>
              </a:ext>
            </a:extLst>
          </p:cNvPr>
          <p:cNvSpPr/>
          <p:nvPr/>
        </p:nvSpPr>
        <p:spPr>
          <a:xfrm>
            <a:off x="75614" y="5877297"/>
            <a:ext cx="11921026" cy="377886"/>
          </a:xfrm>
          <a:custGeom>
            <a:avLst/>
            <a:gdLst>
              <a:gd name="connsiteX0" fmla="*/ 207202 w 12052199"/>
              <a:gd name="connsiteY0" fmla="*/ 154745 h 661182"/>
              <a:gd name="connsiteX1" fmla="*/ 221270 w 12052199"/>
              <a:gd name="connsiteY1" fmla="*/ 436099 h 661182"/>
              <a:gd name="connsiteX2" fmla="*/ 249406 w 12052199"/>
              <a:gd name="connsiteY2" fmla="*/ 407963 h 661182"/>
              <a:gd name="connsiteX3" fmla="*/ 277541 w 12052199"/>
              <a:gd name="connsiteY3" fmla="*/ 365760 h 661182"/>
              <a:gd name="connsiteX4" fmla="*/ 361947 w 12052199"/>
              <a:gd name="connsiteY4" fmla="*/ 323557 h 661182"/>
              <a:gd name="connsiteX5" fmla="*/ 404150 w 12052199"/>
              <a:gd name="connsiteY5" fmla="*/ 337625 h 661182"/>
              <a:gd name="connsiteX6" fmla="*/ 516692 w 12052199"/>
              <a:gd name="connsiteY6" fmla="*/ 281354 h 661182"/>
              <a:gd name="connsiteX7" fmla="*/ 587030 w 12052199"/>
              <a:gd name="connsiteY7" fmla="*/ 225083 h 661182"/>
              <a:gd name="connsiteX8" fmla="*/ 629233 w 12052199"/>
              <a:gd name="connsiteY8" fmla="*/ 196948 h 661182"/>
              <a:gd name="connsiteX9" fmla="*/ 699572 w 12052199"/>
              <a:gd name="connsiteY9" fmla="*/ 140677 h 661182"/>
              <a:gd name="connsiteX10" fmla="*/ 783978 w 12052199"/>
              <a:gd name="connsiteY10" fmla="*/ 239151 h 661182"/>
              <a:gd name="connsiteX11" fmla="*/ 812113 w 12052199"/>
              <a:gd name="connsiteY11" fmla="*/ 323557 h 661182"/>
              <a:gd name="connsiteX12" fmla="*/ 868384 w 12052199"/>
              <a:gd name="connsiteY12" fmla="*/ 267286 h 661182"/>
              <a:gd name="connsiteX13" fmla="*/ 882452 w 12052199"/>
              <a:gd name="connsiteY13" fmla="*/ 211015 h 661182"/>
              <a:gd name="connsiteX14" fmla="*/ 924655 w 12052199"/>
              <a:gd name="connsiteY14" fmla="*/ 112542 h 661182"/>
              <a:gd name="connsiteX15" fmla="*/ 980926 w 12052199"/>
              <a:gd name="connsiteY15" fmla="*/ 182880 h 661182"/>
              <a:gd name="connsiteX16" fmla="*/ 1023129 w 12052199"/>
              <a:gd name="connsiteY16" fmla="*/ 225083 h 661182"/>
              <a:gd name="connsiteX17" fmla="*/ 1051264 w 12052199"/>
              <a:gd name="connsiteY17" fmla="*/ 182880 h 661182"/>
              <a:gd name="connsiteX18" fmla="*/ 1107535 w 12052199"/>
              <a:gd name="connsiteY18" fmla="*/ 168812 h 661182"/>
              <a:gd name="connsiteX19" fmla="*/ 1149738 w 12052199"/>
              <a:gd name="connsiteY19" fmla="*/ 267286 h 661182"/>
              <a:gd name="connsiteX20" fmla="*/ 1206009 w 12052199"/>
              <a:gd name="connsiteY20" fmla="*/ 365760 h 661182"/>
              <a:gd name="connsiteX21" fmla="*/ 1220076 w 12052199"/>
              <a:gd name="connsiteY21" fmla="*/ 506437 h 661182"/>
              <a:gd name="connsiteX22" fmla="*/ 1234144 w 12052199"/>
              <a:gd name="connsiteY22" fmla="*/ 548640 h 661182"/>
              <a:gd name="connsiteX23" fmla="*/ 1346686 w 12052199"/>
              <a:gd name="connsiteY23" fmla="*/ 365760 h 661182"/>
              <a:gd name="connsiteX24" fmla="*/ 1402956 w 12052199"/>
              <a:gd name="connsiteY24" fmla="*/ 281354 h 661182"/>
              <a:gd name="connsiteX25" fmla="*/ 1431092 w 12052199"/>
              <a:gd name="connsiteY25" fmla="*/ 239151 h 661182"/>
              <a:gd name="connsiteX26" fmla="*/ 1445159 w 12052199"/>
              <a:gd name="connsiteY26" fmla="*/ 196948 h 661182"/>
              <a:gd name="connsiteX27" fmla="*/ 1487362 w 12052199"/>
              <a:gd name="connsiteY27" fmla="*/ 112542 h 661182"/>
              <a:gd name="connsiteX28" fmla="*/ 1529566 w 12052199"/>
              <a:gd name="connsiteY28" fmla="*/ 196948 h 661182"/>
              <a:gd name="connsiteX29" fmla="*/ 1543633 w 12052199"/>
              <a:gd name="connsiteY29" fmla="*/ 281354 h 661182"/>
              <a:gd name="connsiteX30" fmla="*/ 1557701 w 12052199"/>
              <a:gd name="connsiteY30" fmla="*/ 351692 h 661182"/>
              <a:gd name="connsiteX31" fmla="*/ 1599904 w 12052199"/>
              <a:gd name="connsiteY31" fmla="*/ 295422 h 661182"/>
              <a:gd name="connsiteX32" fmla="*/ 1628039 w 12052199"/>
              <a:gd name="connsiteY32" fmla="*/ 168812 h 661182"/>
              <a:gd name="connsiteX33" fmla="*/ 1754649 w 12052199"/>
              <a:gd name="connsiteY33" fmla="*/ 70339 h 661182"/>
              <a:gd name="connsiteX34" fmla="*/ 1839055 w 12052199"/>
              <a:gd name="connsiteY34" fmla="*/ 196948 h 661182"/>
              <a:gd name="connsiteX35" fmla="*/ 1881258 w 12052199"/>
              <a:gd name="connsiteY35" fmla="*/ 267286 h 661182"/>
              <a:gd name="connsiteX36" fmla="*/ 1923461 w 12052199"/>
              <a:gd name="connsiteY36" fmla="*/ 379828 h 661182"/>
              <a:gd name="connsiteX37" fmla="*/ 1965664 w 12052199"/>
              <a:gd name="connsiteY37" fmla="*/ 393895 h 661182"/>
              <a:gd name="connsiteX38" fmla="*/ 2036002 w 12052199"/>
              <a:gd name="connsiteY38" fmla="*/ 365760 h 661182"/>
              <a:gd name="connsiteX39" fmla="*/ 2514304 w 12052199"/>
              <a:gd name="connsiteY39" fmla="*/ 98474 h 661182"/>
              <a:gd name="connsiteX40" fmla="*/ 2598710 w 12052199"/>
              <a:gd name="connsiteY40" fmla="*/ 70339 h 661182"/>
              <a:gd name="connsiteX41" fmla="*/ 2669049 w 12052199"/>
              <a:gd name="connsiteY41" fmla="*/ 182880 h 661182"/>
              <a:gd name="connsiteX42" fmla="*/ 2683116 w 12052199"/>
              <a:gd name="connsiteY42" fmla="*/ 239151 h 661182"/>
              <a:gd name="connsiteX43" fmla="*/ 2725319 w 12052199"/>
              <a:gd name="connsiteY43" fmla="*/ 154745 h 661182"/>
              <a:gd name="connsiteX44" fmla="*/ 2739387 w 12052199"/>
              <a:gd name="connsiteY44" fmla="*/ 56271 h 661182"/>
              <a:gd name="connsiteX45" fmla="*/ 2795658 w 12052199"/>
              <a:gd name="connsiteY45" fmla="*/ 154745 h 661182"/>
              <a:gd name="connsiteX46" fmla="*/ 2823793 w 12052199"/>
              <a:gd name="connsiteY46" fmla="*/ 267286 h 661182"/>
              <a:gd name="connsiteX47" fmla="*/ 2851929 w 12052199"/>
              <a:gd name="connsiteY47" fmla="*/ 323557 h 661182"/>
              <a:gd name="connsiteX48" fmla="*/ 2894132 w 12052199"/>
              <a:gd name="connsiteY48" fmla="*/ 295422 h 661182"/>
              <a:gd name="connsiteX49" fmla="*/ 3020741 w 12052199"/>
              <a:gd name="connsiteY49" fmla="*/ 323557 h 661182"/>
              <a:gd name="connsiteX50" fmla="*/ 3062944 w 12052199"/>
              <a:gd name="connsiteY50" fmla="*/ 450166 h 661182"/>
              <a:gd name="connsiteX51" fmla="*/ 3133282 w 12052199"/>
              <a:gd name="connsiteY51" fmla="*/ 337625 h 661182"/>
              <a:gd name="connsiteX52" fmla="*/ 3175486 w 12052199"/>
              <a:gd name="connsiteY52" fmla="*/ 323557 h 661182"/>
              <a:gd name="connsiteX53" fmla="*/ 3231756 w 12052199"/>
              <a:gd name="connsiteY53" fmla="*/ 379828 h 661182"/>
              <a:gd name="connsiteX54" fmla="*/ 3344298 w 12052199"/>
              <a:gd name="connsiteY54" fmla="*/ 422031 h 661182"/>
              <a:gd name="connsiteX55" fmla="*/ 3541246 w 12052199"/>
              <a:gd name="connsiteY55" fmla="*/ 407963 h 661182"/>
              <a:gd name="connsiteX56" fmla="*/ 3597516 w 12052199"/>
              <a:gd name="connsiteY56" fmla="*/ 464234 h 661182"/>
              <a:gd name="connsiteX57" fmla="*/ 3681922 w 12052199"/>
              <a:gd name="connsiteY57" fmla="*/ 422031 h 661182"/>
              <a:gd name="connsiteX58" fmla="*/ 3752261 w 12052199"/>
              <a:gd name="connsiteY58" fmla="*/ 351692 h 661182"/>
              <a:gd name="connsiteX59" fmla="*/ 3822599 w 12052199"/>
              <a:gd name="connsiteY59" fmla="*/ 379828 h 661182"/>
              <a:gd name="connsiteX60" fmla="*/ 3864802 w 12052199"/>
              <a:gd name="connsiteY60" fmla="*/ 393895 h 661182"/>
              <a:gd name="connsiteX61" fmla="*/ 4019547 w 12052199"/>
              <a:gd name="connsiteY61" fmla="*/ 225083 h 661182"/>
              <a:gd name="connsiteX62" fmla="*/ 4089886 w 12052199"/>
              <a:gd name="connsiteY62" fmla="*/ 239151 h 661182"/>
              <a:gd name="connsiteX63" fmla="*/ 4146156 w 12052199"/>
              <a:gd name="connsiteY63" fmla="*/ 337625 h 661182"/>
              <a:gd name="connsiteX64" fmla="*/ 4160224 w 12052199"/>
              <a:gd name="connsiteY64" fmla="*/ 379828 h 661182"/>
              <a:gd name="connsiteX65" fmla="*/ 4230562 w 12052199"/>
              <a:gd name="connsiteY65" fmla="*/ 309489 h 661182"/>
              <a:gd name="connsiteX66" fmla="*/ 4286833 w 12052199"/>
              <a:gd name="connsiteY66" fmla="*/ 295422 h 661182"/>
              <a:gd name="connsiteX67" fmla="*/ 4357172 w 12052199"/>
              <a:gd name="connsiteY67" fmla="*/ 309489 h 661182"/>
              <a:gd name="connsiteX68" fmla="*/ 4399375 w 12052199"/>
              <a:gd name="connsiteY68" fmla="*/ 323557 h 661182"/>
              <a:gd name="connsiteX69" fmla="*/ 4779202 w 12052199"/>
              <a:gd name="connsiteY69" fmla="*/ 337625 h 661182"/>
              <a:gd name="connsiteX70" fmla="*/ 4849541 w 12052199"/>
              <a:gd name="connsiteY70" fmla="*/ 393895 h 661182"/>
              <a:gd name="connsiteX71" fmla="*/ 4877676 w 12052199"/>
              <a:gd name="connsiteY71" fmla="*/ 436099 h 661182"/>
              <a:gd name="connsiteX72" fmla="*/ 4933947 w 12052199"/>
              <a:gd name="connsiteY72" fmla="*/ 407963 h 661182"/>
              <a:gd name="connsiteX73" fmla="*/ 5032421 w 12052199"/>
              <a:gd name="connsiteY73" fmla="*/ 323557 h 661182"/>
              <a:gd name="connsiteX74" fmla="*/ 5074624 w 12052199"/>
              <a:gd name="connsiteY74" fmla="*/ 309489 h 661182"/>
              <a:gd name="connsiteX75" fmla="*/ 5144962 w 12052199"/>
              <a:gd name="connsiteY75" fmla="*/ 267286 h 661182"/>
              <a:gd name="connsiteX76" fmla="*/ 5201233 w 12052199"/>
              <a:gd name="connsiteY76" fmla="*/ 196948 h 661182"/>
              <a:gd name="connsiteX77" fmla="*/ 5229369 w 12052199"/>
              <a:gd name="connsiteY77" fmla="*/ 168812 h 661182"/>
              <a:gd name="connsiteX78" fmla="*/ 5299707 w 12052199"/>
              <a:gd name="connsiteY78" fmla="*/ 253219 h 661182"/>
              <a:gd name="connsiteX79" fmla="*/ 5313775 w 12052199"/>
              <a:gd name="connsiteY79" fmla="*/ 309489 h 661182"/>
              <a:gd name="connsiteX80" fmla="*/ 5327842 w 12052199"/>
              <a:gd name="connsiteY80" fmla="*/ 239151 h 661182"/>
              <a:gd name="connsiteX81" fmla="*/ 5384113 w 12052199"/>
              <a:gd name="connsiteY81" fmla="*/ 112542 h 661182"/>
              <a:gd name="connsiteX82" fmla="*/ 5426316 w 12052199"/>
              <a:gd name="connsiteY82" fmla="*/ 56271 h 661182"/>
              <a:gd name="connsiteX83" fmla="*/ 5510722 w 12052199"/>
              <a:gd name="connsiteY83" fmla="*/ 140677 h 661182"/>
              <a:gd name="connsiteX84" fmla="*/ 5595129 w 12052199"/>
              <a:gd name="connsiteY84" fmla="*/ 365760 h 661182"/>
              <a:gd name="connsiteX85" fmla="*/ 5778009 w 12052199"/>
              <a:gd name="connsiteY85" fmla="*/ 154745 h 661182"/>
              <a:gd name="connsiteX86" fmla="*/ 5862415 w 12052199"/>
              <a:gd name="connsiteY86" fmla="*/ 253219 h 661182"/>
              <a:gd name="connsiteX87" fmla="*/ 5918686 w 12052199"/>
              <a:gd name="connsiteY87" fmla="*/ 351692 h 661182"/>
              <a:gd name="connsiteX88" fmla="*/ 5960889 w 12052199"/>
              <a:gd name="connsiteY88" fmla="*/ 407963 h 661182"/>
              <a:gd name="connsiteX89" fmla="*/ 6045295 w 12052199"/>
              <a:gd name="connsiteY89" fmla="*/ 295422 h 661182"/>
              <a:gd name="connsiteX90" fmla="*/ 6073430 w 12052199"/>
              <a:gd name="connsiteY90" fmla="*/ 267286 h 661182"/>
              <a:gd name="connsiteX91" fmla="*/ 6101566 w 12052199"/>
              <a:gd name="connsiteY91" fmla="*/ 309489 h 661182"/>
              <a:gd name="connsiteX92" fmla="*/ 6298513 w 12052199"/>
              <a:gd name="connsiteY92" fmla="*/ 253219 h 661182"/>
              <a:gd name="connsiteX93" fmla="*/ 6340716 w 12052199"/>
              <a:gd name="connsiteY93" fmla="*/ 323557 h 661182"/>
              <a:gd name="connsiteX94" fmla="*/ 6382919 w 12052199"/>
              <a:gd name="connsiteY94" fmla="*/ 337625 h 661182"/>
              <a:gd name="connsiteX95" fmla="*/ 6467326 w 12052199"/>
              <a:gd name="connsiteY95" fmla="*/ 239151 h 661182"/>
              <a:gd name="connsiteX96" fmla="*/ 6579867 w 12052199"/>
              <a:gd name="connsiteY96" fmla="*/ 182880 h 661182"/>
              <a:gd name="connsiteX97" fmla="*/ 6748679 w 12052199"/>
              <a:gd name="connsiteY97" fmla="*/ 323557 h 661182"/>
              <a:gd name="connsiteX98" fmla="*/ 6833086 w 12052199"/>
              <a:gd name="connsiteY98" fmla="*/ 478302 h 661182"/>
              <a:gd name="connsiteX99" fmla="*/ 6959695 w 12052199"/>
              <a:gd name="connsiteY99" fmla="*/ 281354 h 661182"/>
              <a:gd name="connsiteX100" fmla="*/ 7142575 w 12052199"/>
              <a:gd name="connsiteY100" fmla="*/ 337625 h 661182"/>
              <a:gd name="connsiteX101" fmla="*/ 7269184 w 12052199"/>
              <a:gd name="connsiteY101" fmla="*/ 211015 h 661182"/>
              <a:gd name="connsiteX102" fmla="*/ 7353590 w 12052199"/>
              <a:gd name="connsiteY102" fmla="*/ 267286 h 661182"/>
              <a:gd name="connsiteX103" fmla="*/ 7367658 w 12052199"/>
              <a:gd name="connsiteY103" fmla="*/ 323557 h 661182"/>
              <a:gd name="connsiteX104" fmla="*/ 7452064 w 12052199"/>
              <a:gd name="connsiteY104" fmla="*/ 211015 h 661182"/>
              <a:gd name="connsiteX105" fmla="*/ 7550538 w 12052199"/>
              <a:gd name="connsiteY105" fmla="*/ 126609 h 661182"/>
              <a:gd name="connsiteX106" fmla="*/ 7592741 w 12052199"/>
              <a:gd name="connsiteY106" fmla="*/ 168812 h 661182"/>
              <a:gd name="connsiteX107" fmla="*/ 7649012 w 12052199"/>
              <a:gd name="connsiteY107" fmla="*/ 182880 h 661182"/>
              <a:gd name="connsiteX108" fmla="*/ 7747486 w 12052199"/>
              <a:gd name="connsiteY108" fmla="*/ 225083 h 661182"/>
              <a:gd name="connsiteX109" fmla="*/ 7789689 w 12052199"/>
              <a:gd name="connsiteY109" fmla="*/ 196948 h 661182"/>
              <a:gd name="connsiteX110" fmla="*/ 7845959 w 12052199"/>
              <a:gd name="connsiteY110" fmla="*/ 225083 h 661182"/>
              <a:gd name="connsiteX111" fmla="*/ 7874095 w 12052199"/>
              <a:gd name="connsiteY111" fmla="*/ 309489 h 661182"/>
              <a:gd name="connsiteX112" fmla="*/ 7902230 w 12052199"/>
              <a:gd name="connsiteY112" fmla="*/ 267286 h 661182"/>
              <a:gd name="connsiteX113" fmla="*/ 7986636 w 12052199"/>
              <a:gd name="connsiteY113" fmla="*/ 196948 h 661182"/>
              <a:gd name="connsiteX114" fmla="*/ 8310193 w 12052199"/>
              <a:gd name="connsiteY114" fmla="*/ 520505 h 661182"/>
              <a:gd name="connsiteX115" fmla="*/ 8450870 w 12052199"/>
              <a:gd name="connsiteY115" fmla="*/ 365760 h 661182"/>
              <a:gd name="connsiteX116" fmla="*/ 8493073 w 12052199"/>
              <a:gd name="connsiteY116" fmla="*/ 337625 h 661182"/>
              <a:gd name="connsiteX117" fmla="*/ 8619682 w 12052199"/>
              <a:gd name="connsiteY117" fmla="*/ 422031 h 661182"/>
              <a:gd name="connsiteX118" fmla="*/ 8647818 w 12052199"/>
              <a:gd name="connsiteY118" fmla="*/ 450166 h 661182"/>
              <a:gd name="connsiteX119" fmla="*/ 8858833 w 12052199"/>
              <a:gd name="connsiteY119" fmla="*/ 84406 h 661182"/>
              <a:gd name="connsiteX120" fmla="*/ 8957307 w 12052199"/>
              <a:gd name="connsiteY120" fmla="*/ 154745 h 661182"/>
              <a:gd name="connsiteX121" fmla="*/ 8971375 w 12052199"/>
              <a:gd name="connsiteY121" fmla="*/ 196948 h 661182"/>
              <a:gd name="connsiteX122" fmla="*/ 9013578 w 12052199"/>
              <a:gd name="connsiteY122" fmla="*/ 112542 h 661182"/>
              <a:gd name="connsiteX123" fmla="*/ 9097984 w 12052199"/>
              <a:gd name="connsiteY123" fmla="*/ 0 h 661182"/>
              <a:gd name="connsiteX124" fmla="*/ 9154255 w 12052199"/>
              <a:gd name="connsiteY124" fmla="*/ 14068 h 661182"/>
              <a:gd name="connsiteX125" fmla="*/ 9252729 w 12052199"/>
              <a:gd name="connsiteY125" fmla="*/ 168812 h 661182"/>
              <a:gd name="connsiteX126" fmla="*/ 9266796 w 12052199"/>
              <a:gd name="connsiteY126" fmla="*/ 225083 h 661182"/>
              <a:gd name="connsiteX127" fmla="*/ 9323067 w 12052199"/>
              <a:gd name="connsiteY127" fmla="*/ 168812 h 661182"/>
              <a:gd name="connsiteX128" fmla="*/ 9435609 w 12052199"/>
              <a:gd name="connsiteY128" fmla="*/ 253219 h 661182"/>
              <a:gd name="connsiteX129" fmla="*/ 9463744 w 12052199"/>
              <a:gd name="connsiteY129" fmla="*/ 295422 h 661182"/>
              <a:gd name="connsiteX130" fmla="*/ 9590353 w 12052199"/>
              <a:gd name="connsiteY130" fmla="*/ 168812 h 661182"/>
              <a:gd name="connsiteX131" fmla="*/ 9618489 w 12052199"/>
              <a:gd name="connsiteY131" fmla="*/ 140677 h 661182"/>
              <a:gd name="connsiteX132" fmla="*/ 9773233 w 12052199"/>
              <a:gd name="connsiteY132" fmla="*/ 267286 h 661182"/>
              <a:gd name="connsiteX133" fmla="*/ 9885775 w 12052199"/>
              <a:gd name="connsiteY133" fmla="*/ 422031 h 661182"/>
              <a:gd name="connsiteX134" fmla="*/ 9927978 w 12052199"/>
              <a:gd name="connsiteY134" fmla="*/ 464234 h 661182"/>
              <a:gd name="connsiteX135" fmla="*/ 10040519 w 12052199"/>
              <a:gd name="connsiteY135" fmla="*/ 239151 h 661182"/>
              <a:gd name="connsiteX136" fmla="*/ 10110858 w 12052199"/>
              <a:gd name="connsiteY136" fmla="*/ 196948 h 661182"/>
              <a:gd name="connsiteX137" fmla="*/ 10223399 w 12052199"/>
              <a:gd name="connsiteY137" fmla="*/ 281354 h 661182"/>
              <a:gd name="connsiteX138" fmla="*/ 10378144 w 12052199"/>
              <a:gd name="connsiteY138" fmla="*/ 154745 h 661182"/>
              <a:gd name="connsiteX139" fmla="*/ 10406279 w 12052199"/>
              <a:gd name="connsiteY139" fmla="*/ 126609 h 661182"/>
              <a:gd name="connsiteX140" fmla="*/ 10603227 w 12052199"/>
              <a:gd name="connsiteY140" fmla="*/ 225083 h 661182"/>
              <a:gd name="connsiteX141" fmla="*/ 10631362 w 12052199"/>
              <a:gd name="connsiteY141" fmla="*/ 295422 h 661182"/>
              <a:gd name="connsiteX142" fmla="*/ 10729836 w 12052199"/>
              <a:gd name="connsiteY142" fmla="*/ 239151 h 661182"/>
              <a:gd name="connsiteX143" fmla="*/ 10786107 w 12052199"/>
              <a:gd name="connsiteY143" fmla="*/ 225083 h 661182"/>
              <a:gd name="connsiteX144" fmla="*/ 10940852 w 12052199"/>
              <a:gd name="connsiteY144" fmla="*/ 253219 h 661182"/>
              <a:gd name="connsiteX145" fmla="*/ 11053393 w 12052199"/>
              <a:gd name="connsiteY145" fmla="*/ 562708 h 661182"/>
              <a:gd name="connsiteX146" fmla="*/ 11095596 w 12052199"/>
              <a:gd name="connsiteY146" fmla="*/ 661182 h 661182"/>
              <a:gd name="connsiteX147" fmla="*/ 11348815 w 12052199"/>
              <a:gd name="connsiteY147" fmla="*/ 323557 h 661182"/>
              <a:gd name="connsiteX148" fmla="*/ 11405086 w 12052199"/>
              <a:gd name="connsiteY148" fmla="*/ 337625 h 661182"/>
              <a:gd name="connsiteX149" fmla="*/ 11517627 w 12052199"/>
              <a:gd name="connsiteY149" fmla="*/ 267286 h 661182"/>
              <a:gd name="connsiteX150" fmla="*/ 11602033 w 12052199"/>
              <a:gd name="connsiteY150" fmla="*/ 112542 h 661182"/>
              <a:gd name="connsiteX151" fmla="*/ 11644236 w 12052199"/>
              <a:gd name="connsiteY151" fmla="*/ 56271 h 661182"/>
              <a:gd name="connsiteX152" fmla="*/ 11714575 w 12052199"/>
              <a:gd name="connsiteY152" fmla="*/ 98474 h 661182"/>
              <a:gd name="connsiteX153" fmla="*/ 11813049 w 12052199"/>
              <a:gd name="connsiteY153" fmla="*/ 225083 h 661182"/>
              <a:gd name="connsiteX154" fmla="*/ 11883387 w 12052199"/>
              <a:gd name="connsiteY154" fmla="*/ 196948 h 661182"/>
              <a:gd name="connsiteX155" fmla="*/ 11939658 w 12052199"/>
              <a:gd name="connsiteY155" fmla="*/ 112542 h 661182"/>
              <a:gd name="connsiteX156" fmla="*/ 11967793 w 12052199"/>
              <a:gd name="connsiteY156" fmla="*/ 84406 h 661182"/>
              <a:gd name="connsiteX157" fmla="*/ 12024064 w 12052199"/>
              <a:gd name="connsiteY157" fmla="*/ 126609 h 661182"/>
              <a:gd name="connsiteX158" fmla="*/ 12052199 w 12052199"/>
              <a:gd name="connsiteY158" fmla="*/ 211015 h 661182"/>
              <a:gd name="connsiteX159" fmla="*/ 12024064 w 12052199"/>
              <a:gd name="connsiteY159" fmla="*/ 365760 h 661182"/>
              <a:gd name="connsiteX160" fmla="*/ 11967793 w 12052199"/>
              <a:gd name="connsiteY160" fmla="*/ 379828 h 661182"/>
              <a:gd name="connsiteX161" fmla="*/ 11897455 w 12052199"/>
              <a:gd name="connsiteY161" fmla="*/ 393895 h 661182"/>
              <a:gd name="connsiteX162" fmla="*/ 11855252 w 12052199"/>
              <a:gd name="connsiteY162" fmla="*/ 407963 h 661182"/>
              <a:gd name="connsiteX163" fmla="*/ 11461356 w 12052199"/>
              <a:gd name="connsiteY163" fmla="*/ 436099 h 661182"/>
              <a:gd name="connsiteX164" fmla="*/ 11194070 w 12052199"/>
              <a:gd name="connsiteY164" fmla="*/ 450166 h 661182"/>
              <a:gd name="connsiteX165" fmla="*/ 11137799 w 12052199"/>
              <a:gd name="connsiteY165" fmla="*/ 478302 h 661182"/>
              <a:gd name="connsiteX166" fmla="*/ 10757972 w 12052199"/>
              <a:gd name="connsiteY166" fmla="*/ 506437 h 661182"/>
              <a:gd name="connsiteX167" fmla="*/ 9731030 w 12052199"/>
              <a:gd name="connsiteY167" fmla="*/ 506437 h 661182"/>
              <a:gd name="connsiteX168" fmla="*/ 9632556 w 12052199"/>
              <a:gd name="connsiteY168" fmla="*/ 478302 h 661182"/>
              <a:gd name="connsiteX169" fmla="*/ 9505947 w 12052199"/>
              <a:gd name="connsiteY169" fmla="*/ 464234 h 661182"/>
              <a:gd name="connsiteX170" fmla="*/ 9421541 w 12052199"/>
              <a:gd name="connsiteY170" fmla="*/ 450166 h 661182"/>
              <a:gd name="connsiteX171" fmla="*/ 9323067 w 12052199"/>
              <a:gd name="connsiteY171" fmla="*/ 436099 h 661182"/>
              <a:gd name="connsiteX172" fmla="*/ 9266796 w 12052199"/>
              <a:gd name="connsiteY172" fmla="*/ 422031 h 661182"/>
              <a:gd name="connsiteX173" fmla="*/ 7902230 w 12052199"/>
              <a:gd name="connsiteY173" fmla="*/ 407963 h 661182"/>
              <a:gd name="connsiteX174" fmla="*/ 6776815 w 12052199"/>
              <a:gd name="connsiteY174" fmla="*/ 436099 h 661182"/>
              <a:gd name="connsiteX175" fmla="*/ 6664273 w 12052199"/>
              <a:gd name="connsiteY175" fmla="*/ 450166 h 661182"/>
              <a:gd name="connsiteX176" fmla="*/ 6382919 w 12052199"/>
              <a:gd name="connsiteY176" fmla="*/ 478302 h 661182"/>
              <a:gd name="connsiteX177" fmla="*/ 5946821 w 12052199"/>
              <a:gd name="connsiteY177" fmla="*/ 492369 h 661182"/>
              <a:gd name="connsiteX178" fmla="*/ 3611584 w 12052199"/>
              <a:gd name="connsiteY178" fmla="*/ 478302 h 661182"/>
              <a:gd name="connsiteX179" fmla="*/ 3456839 w 12052199"/>
              <a:gd name="connsiteY179" fmla="*/ 464234 h 661182"/>
              <a:gd name="connsiteX180" fmla="*/ 3316162 w 12052199"/>
              <a:gd name="connsiteY180" fmla="*/ 436099 h 661182"/>
              <a:gd name="connsiteX181" fmla="*/ 2064138 w 12052199"/>
              <a:gd name="connsiteY181" fmla="*/ 422031 h 661182"/>
              <a:gd name="connsiteX182" fmla="*/ 1796852 w 12052199"/>
              <a:gd name="connsiteY182" fmla="*/ 379828 h 661182"/>
              <a:gd name="connsiteX183" fmla="*/ 1740581 w 12052199"/>
              <a:gd name="connsiteY183" fmla="*/ 365760 h 661182"/>
              <a:gd name="connsiteX184" fmla="*/ 1501430 w 12052199"/>
              <a:gd name="connsiteY184" fmla="*/ 351692 h 661182"/>
              <a:gd name="connsiteX185" fmla="*/ 1431092 w 12052199"/>
              <a:gd name="connsiteY185" fmla="*/ 323557 h 661182"/>
              <a:gd name="connsiteX186" fmla="*/ 1262279 w 12052199"/>
              <a:gd name="connsiteY186" fmla="*/ 295422 h 661182"/>
              <a:gd name="connsiteX187" fmla="*/ 488556 w 12052199"/>
              <a:gd name="connsiteY187" fmla="*/ 309489 h 661182"/>
              <a:gd name="connsiteX188" fmla="*/ 10255 w 12052199"/>
              <a:gd name="connsiteY188" fmla="*/ 323557 h 661182"/>
              <a:gd name="connsiteX189" fmla="*/ 136864 w 12052199"/>
              <a:gd name="connsiteY189" fmla="*/ 393895 h 661182"/>
              <a:gd name="connsiteX190" fmla="*/ 446353 w 12052199"/>
              <a:gd name="connsiteY190" fmla="*/ 436099 h 661182"/>
              <a:gd name="connsiteX191" fmla="*/ 896519 w 12052199"/>
              <a:gd name="connsiteY191" fmla="*/ 422031 h 661182"/>
              <a:gd name="connsiteX192" fmla="*/ 1093467 w 12052199"/>
              <a:gd name="connsiteY192" fmla="*/ 407963 h 661182"/>
              <a:gd name="connsiteX193" fmla="*/ 1417024 w 12052199"/>
              <a:gd name="connsiteY193" fmla="*/ 422031 h 661182"/>
              <a:gd name="connsiteX194" fmla="*/ 1571769 w 12052199"/>
              <a:gd name="connsiteY194" fmla="*/ 436099 h 661182"/>
              <a:gd name="connsiteX195" fmla="*/ 1656175 w 12052199"/>
              <a:gd name="connsiteY195" fmla="*/ 450166 h 661182"/>
              <a:gd name="connsiteX196" fmla="*/ 1768716 w 12052199"/>
              <a:gd name="connsiteY196" fmla="*/ 464234 h 661182"/>
              <a:gd name="connsiteX197" fmla="*/ 2064138 w 12052199"/>
              <a:gd name="connsiteY197" fmla="*/ 492369 h 661182"/>
              <a:gd name="connsiteX198" fmla="*/ 3133282 w 12052199"/>
              <a:gd name="connsiteY198" fmla="*/ 478302 h 661182"/>
              <a:gd name="connsiteX199" fmla="*/ 5159030 w 12052199"/>
              <a:gd name="connsiteY199" fmla="*/ 464234 h 661182"/>
              <a:gd name="connsiteX200" fmla="*/ 5187166 w 12052199"/>
              <a:gd name="connsiteY200" fmla="*/ 436099 h 661182"/>
              <a:gd name="connsiteX201" fmla="*/ 5201233 w 12052199"/>
              <a:gd name="connsiteY201" fmla="*/ 365760 h 66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2052199" h="661182">
                <a:moveTo>
                  <a:pt x="207202" y="154745"/>
                </a:moveTo>
                <a:cubicBezTo>
                  <a:pt x="211891" y="248530"/>
                  <a:pt x="205832" y="343475"/>
                  <a:pt x="221270" y="436099"/>
                </a:cubicBezTo>
                <a:cubicBezTo>
                  <a:pt x="223451" y="449182"/>
                  <a:pt x="241120" y="418320"/>
                  <a:pt x="249406" y="407963"/>
                </a:cubicBezTo>
                <a:cubicBezTo>
                  <a:pt x="259968" y="394761"/>
                  <a:pt x="265586" y="377715"/>
                  <a:pt x="277541" y="365760"/>
                </a:cubicBezTo>
                <a:cubicBezTo>
                  <a:pt x="304811" y="338490"/>
                  <a:pt x="327623" y="334998"/>
                  <a:pt x="361947" y="323557"/>
                </a:cubicBezTo>
                <a:cubicBezTo>
                  <a:pt x="376015" y="328246"/>
                  <a:pt x="389321" y="337625"/>
                  <a:pt x="404150" y="337625"/>
                </a:cubicBezTo>
                <a:cubicBezTo>
                  <a:pt x="433408" y="337625"/>
                  <a:pt x="505338" y="289302"/>
                  <a:pt x="516692" y="281354"/>
                </a:cubicBezTo>
                <a:cubicBezTo>
                  <a:pt x="541290" y="264135"/>
                  <a:pt x="563010" y="243098"/>
                  <a:pt x="587030" y="225083"/>
                </a:cubicBezTo>
                <a:cubicBezTo>
                  <a:pt x="600556" y="214939"/>
                  <a:pt x="616031" y="207510"/>
                  <a:pt x="629233" y="196948"/>
                </a:cubicBezTo>
                <a:cubicBezTo>
                  <a:pt x="729460" y="116767"/>
                  <a:pt x="569677" y="227272"/>
                  <a:pt x="699572" y="140677"/>
                </a:cubicBezTo>
                <a:cubicBezTo>
                  <a:pt x="800309" y="180971"/>
                  <a:pt x="757195" y="140945"/>
                  <a:pt x="783978" y="239151"/>
                </a:cubicBezTo>
                <a:cubicBezTo>
                  <a:pt x="791781" y="267763"/>
                  <a:pt x="812113" y="323557"/>
                  <a:pt x="812113" y="323557"/>
                </a:cubicBezTo>
                <a:cubicBezTo>
                  <a:pt x="830870" y="304800"/>
                  <a:pt x="854325" y="289780"/>
                  <a:pt x="868384" y="267286"/>
                </a:cubicBezTo>
                <a:cubicBezTo>
                  <a:pt x="878631" y="250891"/>
                  <a:pt x="877141" y="229605"/>
                  <a:pt x="882452" y="211015"/>
                </a:cubicBezTo>
                <a:cubicBezTo>
                  <a:pt x="896253" y="162712"/>
                  <a:pt x="899642" y="162566"/>
                  <a:pt x="924655" y="112542"/>
                </a:cubicBezTo>
                <a:cubicBezTo>
                  <a:pt x="943412" y="135988"/>
                  <a:pt x="961154" y="160283"/>
                  <a:pt x="980926" y="182880"/>
                </a:cubicBezTo>
                <a:cubicBezTo>
                  <a:pt x="994027" y="197852"/>
                  <a:pt x="1003234" y="225083"/>
                  <a:pt x="1023129" y="225083"/>
                </a:cubicBezTo>
                <a:cubicBezTo>
                  <a:pt x="1040036" y="225083"/>
                  <a:pt x="1037196" y="192258"/>
                  <a:pt x="1051264" y="182880"/>
                </a:cubicBezTo>
                <a:cubicBezTo>
                  <a:pt x="1067351" y="172155"/>
                  <a:pt x="1088778" y="173501"/>
                  <a:pt x="1107535" y="168812"/>
                </a:cubicBezTo>
                <a:cubicBezTo>
                  <a:pt x="1136428" y="255495"/>
                  <a:pt x="1103381" y="162984"/>
                  <a:pt x="1149738" y="267286"/>
                </a:cubicBezTo>
                <a:cubicBezTo>
                  <a:pt x="1189412" y="356553"/>
                  <a:pt x="1156543" y="316296"/>
                  <a:pt x="1206009" y="365760"/>
                </a:cubicBezTo>
                <a:cubicBezTo>
                  <a:pt x="1210698" y="412652"/>
                  <a:pt x="1212910" y="459859"/>
                  <a:pt x="1220076" y="506437"/>
                </a:cubicBezTo>
                <a:cubicBezTo>
                  <a:pt x="1222331" y="521093"/>
                  <a:pt x="1222885" y="558290"/>
                  <a:pt x="1234144" y="548640"/>
                </a:cubicBezTo>
                <a:cubicBezTo>
                  <a:pt x="1304523" y="488316"/>
                  <a:pt x="1306475" y="432778"/>
                  <a:pt x="1346686" y="365760"/>
                </a:cubicBezTo>
                <a:cubicBezTo>
                  <a:pt x="1364083" y="336764"/>
                  <a:pt x="1384199" y="309489"/>
                  <a:pt x="1402956" y="281354"/>
                </a:cubicBezTo>
                <a:lnTo>
                  <a:pt x="1431092" y="239151"/>
                </a:lnTo>
                <a:cubicBezTo>
                  <a:pt x="1435781" y="225083"/>
                  <a:pt x="1438527" y="210211"/>
                  <a:pt x="1445159" y="196948"/>
                </a:cubicBezTo>
                <a:cubicBezTo>
                  <a:pt x="1499700" y="87866"/>
                  <a:pt x="1452004" y="218620"/>
                  <a:pt x="1487362" y="112542"/>
                </a:cubicBezTo>
                <a:cubicBezTo>
                  <a:pt x="1501430" y="140677"/>
                  <a:pt x="1519619" y="167106"/>
                  <a:pt x="1529566" y="196948"/>
                </a:cubicBezTo>
                <a:cubicBezTo>
                  <a:pt x="1538586" y="224008"/>
                  <a:pt x="1538531" y="253291"/>
                  <a:pt x="1543633" y="281354"/>
                </a:cubicBezTo>
                <a:cubicBezTo>
                  <a:pt x="1547910" y="304879"/>
                  <a:pt x="1553012" y="328246"/>
                  <a:pt x="1557701" y="351692"/>
                </a:cubicBezTo>
                <a:cubicBezTo>
                  <a:pt x="1571769" y="332935"/>
                  <a:pt x="1591487" y="317305"/>
                  <a:pt x="1599904" y="295422"/>
                </a:cubicBezTo>
                <a:cubicBezTo>
                  <a:pt x="1615424" y="255071"/>
                  <a:pt x="1606589" y="206349"/>
                  <a:pt x="1628039" y="168812"/>
                </a:cubicBezTo>
                <a:cubicBezTo>
                  <a:pt x="1643022" y="142591"/>
                  <a:pt x="1720017" y="93426"/>
                  <a:pt x="1754649" y="70339"/>
                </a:cubicBezTo>
                <a:cubicBezTo>
                  <a:pt x="1782784" y="112542"/>
                  <a:pt x="1811627" y="154282"/>
                  <a:pt x="1839055" y="196948"/>
                </a:cubicBezTo>
                <a:cubicBezTo>
                  <a:pt x="1853841" y="219948"/>
                  <a:pt x="1871103" y="241899"/>
                  <a:pt x="1881258" y="267286"/>
                </a:cubicBezTo>
                <a:cubicBezTo>
                  <a:pt x="1900097" y="314384"/>
                  <a:pt x="1881034" y="345886"/>
                  <a:pt x="1923461" y="379828"/>
                </a:cubicBezTo>
                <a:cubicBezTo>
                  <a:pt x="1935040" y="389091"/>
                  <a:pt x="1951596" y="389206"/>
                  <a:pt x="1965664" y="393895"/>
                </a:cubicBezTo>
                <a:cubicBezTo>
                  <a:pt x="1989110" y="384517"/>
                  <a:pt x="2013768" y="377732"/>
                  <a:pt x="2036002" y="365760"/>
                </a:cubicBezTo>
                <a:cubicBezTo>
                  <a:pt x="2196811" y="279171"/>
                  <a:pt x="2341037" y="156229"/>
                  <a:pt x="2514304" y="98474"/>
                </a:cubicBezTo>
                <a:lnTo>
                  <a:pt x="2598710" y="70339"/>
                </a:lnTo>
                <a:cubicBezTo>
                  <a:pt x="2622156" y="107853"/>
                  <a:pt x="2649265" y="143312"/>
                  <a:pt x="2669049" y="182880"/>
                </a:cubicBezTo>
                <a:cubicBezTo>
                  <a:pt x="2677696" y="200173"/>
                  <a:pt x="2665823" y="247798"/>
                  <a:pt x="2683116" y="239151"/>
                </a:cubicBezTo>
                <a:cubicBezTo>
                  <a:pt x="2711251" y="225083"/>
                  <a:pt x="2711251" y="182880"/>
                  <a:pt x="2725319" y="154745"/>
                </a:cubicBezTo>
                <a:cubicBezTo>
                  <a:pt x="2730008" y="121920"/>
                  <a:pt x="2706229" y="56271"/>
                  <a:pt x="2739387" y="56271"/>
                </a:cubicBezTo>
                <a:cubicBezTo>
                  <a:pt x="2777193" y="56271"/>
                  <a:pt x="2781617" y="119643"/>
                  <a:pt x="2795658" y="154745"/>
                </a:cubicBezTo>
                <a:cubicBezTo>
                  <a:pt x="2810019" y="190648"/>
                  <a:pt x="2811565" y="230602"/>
                  <a:pt x="2823793" y="267286"/>
                </a:cubicBezTo>
                <a:cubicBezTo>
                  <a:pt x="2830425" y="287181"/>
                  <a:pt x="2842550" y="304800"/>
                  <a:pt x="2851929" y="323557"/>
                </a:cubicBezTo>
                <a:cubicBezTo>
                  <a:pt x="2865997" y="314179"/>
                  <a:pt x="2884305" y="309180"/>
                  <a:pt x="2894132" y="295422"/>
                </a:cubicBezTo>
                <a:cubicBezTo>
                  <a:pt x="2960305" y="202780"/>
                  <a:pt x="2866179" y="168995"/>
                  <a:pt x="3020741" y="323557"/>
                </a:cubicBezTo>
                <a:cubicBezTo>
                  <a:pt x="3034809" y="365760"/>
                  <a:pt x="3039367" y="487890"/>
                  <a:pt x="3062944" y="450166"/>
                </a:cubicBezTo>
                <a:cubicBezTo>
                  <a:pt x="3086390" y="412652"/>
                  <a:pt x="3091314" y="351614"/>
                  <a:pt x="3133282" y="337625"/>
                </a:cubicBezTo>
                <a:lnTo>
                  <a:pt x="3175486" y="323557"/>
                </a:lnTo>
                <a:cubicBezTo>
                  <a:pt x="3194243" y="342314"/>
                  <a:pt x="3210535" y="363912"/>
                  <a:pt x="3231756" y="379828"/>
                </a:cubicBezTo>
                <a:cubicBezTo>
                  <a:pt x="3268536" y="407413"/>
                  <a:pt x="3301595" y="411355"/>
                  <a:pt x="3344298" y="422031"/>
                </a:cubicBezTo>
                <a:cubicBezTo>
                  <a:pt x="3388513" y="413188"/>
                  <a:pt x="3485247" y="372963"/>
                  <a:pt x="3541246" y="407963"/>
                </a:cubicBezTo>
                <a:cubicBezTo>
                  <a:pt x="3563740" y="422022"/>
                  <a:pt x="3578759" y="445477"/>
                  <a:pt x="3597516" y="464234"/>
                </a:cubicBezTo>
                <a:cubicBezTo>
                  <a:pt x="3625651" y="450166"/>
                  <a:pt x="3656482" y="440533"/>
                  <a:pt x="3681922" y="422031"/>
                </a:cubicBezTo>
                <a:cubicBezTo>
                  <a:pt x="3708738" y="402528"/>
                  <a:pt x="3720501" y="361220"/>
                  <a:pt x="3752261" y="351692"/>
                </a:cubicBezTo>
                <a:cubicBezTo>
                  <a:pt x="3776448" y="344436"/>
                  <a:pt x="3798955" y="370961"/>
                  <a:pt x="3822599" y="379828"/>
                </a:cubicBezTo>
                <a:cubicBezTo>
                  <a:pt x="3836483" y="385035"/>
                  <a:pt x="3850734" y="389206"/>
                  <a:pt x="3864802" y="393895"/>
                </a:cubicBezTo>
                <a:cubicBezTo>
                  <a:pt x="3905573" y="332740"/>
                  <a:pt x="3945877" y="255778"/>
                  <a:pt x="4019547" y="225083"/>
                </a:cubicBezTo>
                <a:cubicBezTo>
                  <a:pt x="4041618" y="215887"/>
                  <a:pt x="4066440" y="234462"/>
                  <a:pt x="4089886" y="239151"/>
                </a:cubicBezTo>
                <a:cubicBezTo>
                  <a:pt x="4108643" y="271976"/>
                  <a:pt x="4129249" y="303811"/>
                  <a:pt x="4146156" y="337625"/>
                </a:cubicBezTo>
                <a:cubicBezTo>
                  <a:pt x="4152788" y="350888"/>
                  <a:pt x="4146156" y="384517"/>
                  <a:pt x="4160224" y="379828"/>
                </a:cubicBezTo>
                <a:cubicBezTo>
                  <a:pt x="4191680" y="369342"/>
                  <a:pt x="4202973" y="327882"/>
                  <a:pt x="4230562" y="309489"/>
                </a:cubicBezTo>
                <a:cubicBezTo>
                  <a:pt x="4246649" y="298764"/>
                  <a:pt x="4268076" y="300111"/>
                  <a:pt x="4286833" y="295422"/>
                </a:cubicBezTo>
                <a:cubicBezTo>
                  <a:pt x="4310279" y="300111"/>
                  <a:pt x="4333975" y="303690"/>
                  <a:pt x="4357172" y="309489"/>
                </a:cubicBezTo>
                <a:cubicBezTo>
                  <a:pt x="4371558" y="313085"/>
                  <a:pt x="4384579" y="322571"/>
                  <a:pt x="4399375" y="323557"/>
                </a:cubicBezTo>
                <a:cubicBezTo>
                  <a:pt x="4525790" y="331985"/>
                  <a:pt x="4652593" y="332936"/>
                  <a:pt x="4779202" y="337625"/>
                </a:cubicBezTo>
                <a:cubicBezTo>
                  <a:pt x="4802648" y="356382"/>
                  <a:pt x="4828310" y="372664"/>
                  <a:pt x="4849541" y="393895"/>
                </a:cubicBezTo>
                <a:cubicBezTo>
                  <a:pt x="4861496" y="405850"/>
                  <a:pt x="4860999" y="433319"/>
                  <a:pt x="4877676" y="436099"/>
                </a:cubicBezTo>
                <a:cubicBezTo>
                  <a:pt x="4898362" y="439547"/>
                  <a:pt x="4916987" y="420298"/>
                  <a:pt x="4933947" y="407963"/>
                </a:cubicBezTo>
                <a:cubicBezTo>
                  <a:pt x="4968911" y="382535"/>
                  <a:pt x="4997004" y="348349"/>
                  <a:pt x="5032421" y="323557"/>
                </a:cubicBezTo>
                <a:cubicBezTo>
                  <a:pt x="5044569" y="315053"/>
                  <a:pt x="5061361" y="316121"/>
                  <a:pt x="5074624" y="309489"/>
                </a:cubicBezTo>
                <a:cubicBezTo>
                  <a:pt x="5099080" y="297261"/>
                  <a:pt x="5121516" y="281354"/>
                  <a:pt x="5144962" y="267286"/>
                </a:cubicBezTo>
                <a:cubicBezTo>
                  <a:pt x="5163719" y="243840"/>
                  <a:pt x="5181692" y="219745"/>
                  <a:pt x="5201233" y="196948"/>
                </a:cubicBezTo>
                <a:cubicBezTo>
                  <a:pt x="5209865" y="186878"/>
                  <a:pt x="5216363" y="166211"/>
                  <a:pt x="5229369" y="168812"/>
                </a:cubicBezTo>
                <a:cubicBezTo>
                  <a:pt x="5250200" y="172978"/>
                  <a:pt x="5288860" y="236947"/>
                  <a:pt x="5299707" y="253219"/>
                </a:cubicBezTo>
                <a:cubicBezTo>
                  <a:pt x="5304396" y="271976"/>
                  <a:pt x="5296482" y="318136"/>
                  <a:pt x="5313775" y="309489"/>
                </a:cubicBezTo>
                <a:cubicBezTo>
                  <a:pt x="5335161" y="298796"/>
                  <a:pt x="5322043" y="262347"/>
                  <a:pt x="5327842" y="239151"/>
                </a:cubicBezTo>
                <a:cubicBezTo>
                  <a:pt x="5338276" y="197416"/>
                  <a:pt x="5364090" y="145914"/>
                  <a:pt x="5384113" y="112542"/>
                </a:cubicBezTo>
                <a:cubicBezTo>
                  <a:pt x="5396176" y="92437"/>
                  <a:pt x="5412248" y="75028"/>
                  <a:pt x="5426316" y="56271"/>
                </a:cubicBezTo>
                <a:cubicBezTo>
                  <a:pt x="5454451" y="84406"/>
                  <a:pt x="5490786" y="106242"/>
                  <a:pt x="5510722" y="140677"/>
                </a:cubicBezTo>
                <a:cubicBezTo>
                  <a:pt x="5534500" y="181748"/>
                  <a:pt x="5572186" y="296934"/>
                  <a:pt x="5595129" y="365760"/>
                </a:cubicBezTo>
                <a:cubicBezTo>
                  <a:pt x="5758440" y="172755"/>
                  <a:pt x="5693406" y="239345"/>
                  <a:pt x="5778009" y="154745"/>
                </a:cubicBezTo>
                <a:cubicBezTo>
                  <a:pt x="5806144" y="187570"/>
                  <a:pt x="5837287" y="218039"/>
                  <a:pt x="5862415" y="253219"/>
                </a:cubicBezTo>
                <a:cubicBezTo>
                  <a:pt x="5884389" y="283983"/>
                  <a:pt x="5898389" y="319797"/>
                  <a:pt x="5918686" y="351692"/>
                </a:cubicBezTo>
                <a:cubicBezTo>
                  <a:pt x="5931274" y="371473"/>
                  <a:pt x="5946821" y="389206"/>
                  <a:pt x="5960889" y="407963"/>
                </a:cubicBezTo>
                <a:cubicBezTo>
                  <a:pt x="5989024" y="370449"/>
                  <a:pt x="6016002" y="332039"/>
                  <a:pt x="6045295" y="295422"/>
                </a:cubicBezTo>
                <a:cubicBezTo>
                  <a:pt x="6053580" y="285065"/>
                  <a:pt x="6060563" y="264069"/>
                  <a:pt x="6073430" y="267286"/>
                </a:cubicBezTo>
                <a:cubicBezTo>
                  <a:pt x="6089833" y="271386"/>
                  <a:pt x="6092187" y="295421"/>
                  <a:pt x="6101566" y="309489"/>
                </a:cubicBezTo>
                <a:cubicBezTo>
                  <a:pt x="6225291" y="185762"/>
                  <a:pt x="6157372" y="192729"/>
                  <a:pt x="6298513" y="253219"/>
                </a:cubicBezTo>
                <a:cubicBezTo>
                  <a:pt x="6312581" y="276665"/>
                  <a:pt x="6321382" y="304223"/>
                  <a:pt x="6340716" y="323557"/>
                </a:cubicBezTo>
                <a:cubicBezTo>
                  <a:pt x="6351201" y="334042"/>
                  <a:pt x="6370581" y="345850"/>
                  <a:pt x="6382919" y="337625"/>
                </a:cubicBezTo>
                <a:cubicBezTo>
                  <a:pt x="6418891" y="313644"/>
                  <a:pt x="6433331" y="265861"/>
                  <a:pt x="6467326" y="239151"/>
                </a:cubicBezTo>
                <a:cubicBezTo>
                  <a:pt x="6500305" y="213239"/>
                  <a:pt x="6542353" y="201637"/>
                  <a:pt x="6579867" y="182880"/>
                </a:cubicBezTo>
                <a:cubicBezTo>
                  <a:pt x="6636138" y="229772"/>
                  <a:pt x="6698477" y="270218"/>
                  <a:pt x="6748679" y="323557"/>
                </a:cubicBezTo>
                <a:cubicBezTo>
                  <a:pt x="6766458" y="342447"/>
                  <a:pt x="6815166" y="442462"/>
                  <a:pt x="6833086" y="478302"/>
                </a:cubicBezTo>
                <a:cubicBezTo>
                  <a:pt x="6925053" y="294367"/>
                  <a:pt x="6865145" y="344386"/>
                  <a:pt x="6959695" y="281354"/>
                </a:cubicBezTo>
                <a:cubicBezTo>
                  <a:pt x="7112902" y="549467"/>
                  <a:pt x="7028260" y="528149"/>
                  <a:pt x="7142575" y="337625"/>
                </a:cubicBezTo>
                <a:cubicBezTo>
                  <a:pt x="7181532" y="272697"/>
                  <a:pt x="7211470" y="257186"/>
                  <a:pt x="7269184" y="211015"/>
                </a:cubicBezTo>
                <a:cubicBezTo>
                  <a:pt x="7297319" y="229772"/>
                  <a:pt x="7331323" y="241838"/>
                  <a:pt x="7353590" y="267286"/>
                </a:cubicBezTo>
                <a:cubicBezTo>
                  <a:pt x="7366322" y="281837"/>
                  <a:pt x="7350871" y="333150"/>
                  <a:pt x="7367658" y="323557"/>
                </a:cubicBezTo>
                <a:cubicBezTo>
                  <a:pt x="7408372" y="300292"/>
                  <a:pt x="7422044" y="247039"/>
                  <a:pt x="7452064" y="211015"/>
                </a:cubicBezTo>
                <a:cubicBezTo>
                  <a:pt x="7494703" y="159849"/>
                  <a:pt x="7502573" y="158586"/>
                  <a:pt x="7550538" y="126609"/>
                </a:cubicBezTo>
                <a:cubicBezTo>
                  <a:pt x="7564606" y="140677"/>
                  <a:pt x="7581705" y="152259"/>
                  <a:pt x="7592741" y="168812"/>
                </a:cubicBezTo>
                <a:cubicBezTo>
                  <a:pt x="7625596" y="218094"/>
                  <a:pt x="7579146" y="229457"/>
                  <a:pt x="7649012" y="182880"/>
                </a:cubicBezTo>
                <a:cubicBezTo>
                  <a:pt x="7710576" y="90533"/>
                  <a:pt x="7637917" y="170298"/>
                  <a:pt x="7747486" y="225083"/>
                </a:cubicBezTo>
                <a:cubicBezTo>
                  <a:pt x="7762608" y="232644"/>
                  <a:pt x="7775621" y="206326"/>
                  <a:pt x="7789689" y="196948"/>
                </a:cubicBezTo>
                <a:cubicBezTo>
                  <a:pt x="7808446" y="206326"/>
                  <a:pt x="7833377" y="208307"/>
                  <a:pt x="7845959" y="225083"/>
                </a:cubicBezTo>
                <a:cubicBezTo>
                  <a:pt x="7863753" y="248809"/>
                  <a:pt x="7850369" y="291695"/>
                  <a:pt x="7874095" y="309489"/>
                </a:cubicBezTo>
                <a:cubicBezTo>
                  <a:pt x="7887621" y="319633"/>
                  <a:pt x="7890275" y="279241"/>
                  <a:pt x="7902230" y="267286"/>
                </a:cubicBezTo>
                <a:cubicBezTo>
                  <a:pt x="7928127" y="241389"/>
                  <a:pt x="7958501" y="220394"/>
                  <a:pt x="7986636" y="196948"/>
                </a:cubicBezTo>
                <a:cubicBezTo>
                  <a:pt x="8266559" y="521070"/>
                  <a:pt x="8121681" y="473376"/>
                  <a:pt x="8310193" y="520505"/>
                </a:cubicBezTo>
                <a:cubicBezTo>
                  <a:pt x="8357085" y="468923"/>
                  <a:pt x="8401577" y="415053"/>
                  <a:pt x="8450870" y="365760"/>
                </a:cubicBezTo>
                <a:cubicBezTo>
                  <a:pt x="8462825" y="353805"/>
                  <a:pt x="8477033" y="332278"/>
                  <a:pt x="8493073" y="337625"/>
                </a:cubicBezTo>
                <a:cubicBezTo>
                  <a:pt x="8541192" y="353665"/>
                  <a:pt x="8578661" y="392198"/>
                  <a:pt x="8619682" y="422031"/>
                </a:cubicBezTo>
                <a:cubicBezTo>
                  <a:pt x="8630408" y="429832"/>
                  <a:pt x="8638439" y="440788"/>
                  <a:pt x="8647818" y="450166"/>
                </a:cubicBezTo>
                <a:cubicBezTo>
                  <a:pt x="8795398" y="155006"/>
                  <a:pt x="8717806" y="272443"/>
                  <a:pt x="8858833" y="84406"/>
                </a:cubicBezTo>
                <a:cubicBezTo>
                  <a:pt x="8891658" y="107852"/>
                  <a:pt x="8928783" y="126221"/>
                  <a:pt x="8957307" y="154745"/>
                </a:cubicBezTo>
                <a:cubicBezTo>
                  <a:pt x="8967792" y="165230"/>
                  <a:pt x="8959512" y="205845"/>
                  <a:pt x="8971375" y="196948"/>
                </a:cubicBezTo>
                <a:cubicBezTo>
                  <a:pt x="8996540" y="178074"/>
                  <a:pt x="8996568" y="139002"/>
                  <a:pt x="9013578" y="112542"/>
                </a:cubicBezTo>
                <a:cubicBezTo>
                  <a:pt x="9038935" y="73097"/>
                  <a:pt x="9097984" y="0"/>
                  <a:pt x="9097984" y="0"/>
                </a:cubicBezTo>
                <a:cubicBezTo>
                  <a:pt x="9116741" y="4689"/>
                  <a:pt x="9138522" y="2830"/>
                  <a:pt x="9154255" y="14068"/>
                </a:cubicBezTo>
                <a:cubicBezTo>
                  <a:pt x="9180357" y="32713"/>
                  <a:pt x="9247362" y="159420"/>
                  <a:pt x="9252729" y="168812"/>
                </a:cubicBezTo>
                <a:cubicBezTo>
                  <a:pt x="9257418" y="187569"/>
                  <a:pt x="9247462" y="225083"/>
                  <a:pt x="9266796" y="225083"/>
                </a:cubicBezTo>
                <a:cubicBezTo>
                  <a:pt x="9293322" y="225083"/>
                  <a:pt x="9323067" y="168812"/>
                  <a:pt x="9323067" y="168812"/>
                </a:cubicBezTo>
                <a:cubicBezTo>
                  <a:pt x="9360581" y="196948"/>
                  <a:pt x="9400754" y="221849"/>
                  <a:pt x="9435609" y="253219"/>
                </a:cubicBezTo>
                <a:cubicBezTo>
                  <a:pt x="9448176" y="264529"/>
                  <a:pt x="9447342" y="299523"/>
                  <a:pt x="9463744" y="295422"/>
                </a:cubicBezTo>
                <a:cubicBezTo>
                  <a:pt x="9517345" y="282021"/>
                  <a:pt x="9557428" y="208322"/>
                  <a:pt x="9590353" y="168812"/>
                </a:cubicBezTo>
                <a:cubicBezTo>
                  <a:pt x="9598844" y="158623"/>
                  <a:pt x="9609110" y="150055"/>
                  <a:pt x="9618489" y="140677"/>
                </a:cubicBezTo>
                <a:cubicBezTo>
                  <a:pt x="9670070" y="182880"/>
                  <a:pt x="9727330" y="218967"/>
                  <a:pt x="9773233" y="267286"/>
                </a:cubicBezTo>
                <a:cubicBezTo>
                  <a:pt x="9817162" y="313527"/>
                  <a:pt x="9846370" y="371879"/>
                  <a:pt x="9885775" y="422031"/>
                </a:cubicBezTo>
                <a:cubicBezTo>
                  <a:pt x="9898066" y="437675"/>
                  <a:pt x="9913910" y="450166"/>
                  <a:pt x="9927978" y="464234"/>
                </a:cubicBezTo>
                <a:cubicBezTo>
                  <a:pt x="9958236" y="358329"/>
                  <a:pt x="9954725" y="332744"/>
                  <a:pt x="10040519" y="239151"/>
                </a:cubicBezTo>
                <a:cubicBezTo>
                  <a:pt x="10058995" y="218995"/>
                  <a:pt x="10087412" y="211016"/>
                  <a:pt x="10110858" y="196948"/>
                </a:cubicBezTo>
                <a:cubicBezTo>
                  <a:pt x="10148372" y="225083"/>
                  <a:pt x="10188544" y="249985"/>
                  <a:pt x="10223399" y="281354"/>
                </a:cubicBezTo>
                <a:cubicBezTo>
                  <a:pt x="10310012" y="359306"/>
                  <a:pt x="10160432" y="431835"/>
                  <a:pt x="10378144" y="154745"/>
                </a:cubicBezTo>
                <a:cubicBezTo>
                  <a:pt x="10386338" y="144316"/>
                  <a:pt x="10396901" y="135988"/>
                  <a:pt x="10406279" y="126609"/>
                </a:cubicBezTo>
                <a:cubicBezTo>
                  <a:pt x="10471928" y="159434"/>
                  <a:pt x="10544509" y="181044"/>
                  <a:pt x="10603227" y="225083"/>
                </a:cubicBezTo>
                <a:cubicBezTo>
                  <a:pt x="10623429" y="240234"/>
                  <a:pt x="10606264" y="292633"/>
                  <a:pt x="10631362" y="295422"/>
                </a:cubicBezTo>
                <a:cubicBezTo>
                  <a:pt x="10668937" y="299597"/>
                  <a:pt x="10695419" y="254795"/>
                  <a:pt x="10729836" y="239151"/>
                </a:cubicBezTo>
                <a:cubicBezTo>
                  <a:pt x="10747437" y="231150"/>
                  <a:pt x="10767350" y="229772"/>
                  <a:pt x="10786107" y="225083"/>
                </a:cubicBezTo>
                <a:cubicBezTo>
                  <a:pt x="10837689" y="234462"/>
                  <a:pt x="10908310" y="212114"/>
                  <a:pt x="10940852" y="253219"/>
                </a:cubicBezTo>
                <a:cubicBezTo>
                  <a:pt x="11008988" y="339285"/>
                  <a:pt x="11014462" y="460071"/>
                  <a:pt x="11053393" y="562708"/>
                </a:cubicBezTo>
                <a:cubicBezTo>
                  <a:pt x="11066058" y="596099"/>
                  <a:pt x="11081528" y="628357"/>
                  <a:pt x="11095596" y="661182"/>
                </a:cubicBezTo>
                <a:cubicBezTo>
                  <a:pt x="11165561" y="521254"/>
                  <a:pt x="11178687" y="485179"/>
                  <a:pt x="11348815" y="323557"/>
                </a:cubicBezTo>
                <a:cubicBezTo>
                  <a:pt x="11362832" y="310241"/>
                  <a:pt x="11386329" y="332936"/>
                  <a:pt x="11405086" y="337625"/>
                </a:cubicBezTo>
                <a:cubicBezTo>
                  <a:pt x="11442600" y="314179"/>
                  <a:pt x="11488496" y="300579"/>
                  <a:pt x="11517627" y="267286"/>
                </a:cubicBezTo>
                <a:cubicBezTo>
                  <a:pt x="11556318" y="223068"/>
                  <a:pt x="11571803" y="162925"/>
                  <a:pt x="11602033" y="112542"/>
                </a:cubicBezTo>
                <a:cubicBezTo>
                  <a:pt x="11614096" y="92437"/>
                  <a:pt x="11630168" y="75028"/>
                  <a:pt x="11644236" y="56271"/>
                </a:cubicBezTo>
                <a:cubicBezTo>
                  <a:pt x="11667682" y="70339"/>
                  <a:pt x="11692992" y="81687"/>
                  <a:pt x="11714575" y="98474"/>
                </a:cubicBezTo>
                <a:cubicBezTo>
                  <a:pt x="11771278" y="142576"/>
                  <a:pt x="11776681" y="164471"/>
                  <a:pt x="11813049" y="225083"/>
                </a:cubicBezTo>
                <a:cubicBezTo>
                  <a:pt x="11836495" y="215705"/>
                  <a:pt x="11864513" y="213725"/>
                  <a:pt x="11883387" y="196948"/>
                </a:cubicBezTo>
                <a:cubicBezTo>
                  <a:pt x="11908660" y="174483"/>
                  <a:pt x="11919369" y="139594"/>
                  <a:pt x="11939658" y="112542"/>
                </a:cubicBezTo>
                <a:cubicBezTo>
                  <a:pt x="11947616" y="101931"/>
                  <a:pt x="11958415" y="93785"/>
                  <a:pt x="11967793" y="84406"/>
                </a:cubicBezTo>
                <a:cubicBezTo>
                  <a:pt x="11986550" y="98474"/>
                  <a:pt x="12011058" y="107101"/>
                  <a:pt x="12024064" y="126609"/>
                </a:cubicBezTo>
                <a:cubicBezTo>
                  <a:pt x="12040515" y="151285"/>
                  <a:pt x="12052199" y="211015"/>
                  <a:pt x="12052199" y="211015"/>
                </a:cubicBezTo>
                <a:cubicBezTo>
                  <a:pt x="12042821" y="262597"/>
                  <a:pt x="12047510" y="318868"/>
                  <a:pt x="12024064" y="365760"/>
                </a:cubicBezTo>
                <a:cubicBezTo>
                  <a:pt x="12015417" y="383053"/>
                  <a:pt x="11986667" y="375634"/>
                  <a:pt x="11967793" y="379828"/>
                </a:cubicBezTo>
                <a:cubicBezTo>
                  <a:pt x="11944452" y="385015"/>
                  <a:pt x="11920651" y="388096"/>
                  <a:pt x="11897455" y="393895"/>
                </a:cubicBezTo>
                <a:cubicBezTo>
                  <a:pt x="11883069" y="397491"/>
                  <a:pt x="11869793" y="405055"/>
                  <a:pt x="11855252" y="407963"/>
                </a:cubicBezTo>
                <a:cubicBezTo>
                  <a:pt x="11732123" y="432589"/>
                  <a:pt x="11573034" y="430515"/>
                  <a:pt x="11461356" y="436099"/>
                </a:cubicBezTo>
                <a:lnTo>
                  <a:pt x="11194070" y="450166"/>
                </a:lnTo>
                <a:cubicBezTo>
                  <a:pt x="11175313" y="459545"/>
                  <a:pt x="11158144" y="473216"/>
                  <a:pt x="11137799" y="478302"/>
                </a:cubicBezTo>
                <a:cubicBezTo>
                  <a:pt x="11064079" y="496732"/>
                  <a:pt x="10762471" y="506200"/>
                  <a:pt x="10757972" y="506437"/>
                </a:cubicBezTo>
                <a:cubicBezTo>
                  <a:pt x="10407329" y="623321"/>
                  <a:pt x="10664348" y="542800"/>
                  <a:pt x="9731030" y="506437"/>
                </a:cubicBezTo>
                <a:cubicBezTo>
                  <a:pt x="9696918" y="505108"/>
                  <a:pt x="9666109" y="484593"/>
                  <a:pt x="9632556" y="478302"/>
                </a:cubicBezTo>
                <a:cubicBezTo>
                  <a:pt x="9590821" y="470477"/>
                  <a:pt x="9548037" y="469846"/>
                  <a:pt x="9505947" y="464234"/>
                </a:cubicBezTo>
                <a:cubicBezTo>
                  <a:pt x="9477674" y="460464"/>
                  <a:pt x="9449733" y="454503"/>
                  <a:pt x="9421541" y="450166"/>
                </a:cubicBezTo>
                <a:cubicBezTo>
                  <a:pt x="9388769" y="445124"/>
                  <a:pt x="9355690" y="442030"/>
                  <a:pt x="9323067" y="436099"/>
                </a:cubicBezTo>
                <a:cubicBezTo>
                  <a:pt x="9304045" y="432640"/>
                  <a:pt x="9286127" y="422414"/>
                  <a:pt x="9266796" y="422031"/>
                </a:cubicBezTo>
                <a:lnTo>
                  <a:pt x="7902230" y="407963"/>
                </a:lnTo>
                <a:lnTo>
                  <a:pt x="6776815" y="436099"/>
                </a:lnTo>
                <a:cubicBezTo>
                  <a:pt x="6739031" y="437387"/>
                  <a:pt x="6701864" y="446138"/>
                  <a:pt x="6664273" y="450166"/>
                </a:cubicBezTo>
                <a:cubicBezTo>
                  <a:pt x="6570557" y="460207"/>
                  <a:pt x="6477009" y="472767"/>
                  <a:pt x="6382919" y="478302"/>
                </a:cubicBezTo>
                <a:cubicBezTo>
                  <a:pt x="6237728" y="486843"/>
                  <a:pt x="6092187" y="487680"/>
                  <a:pt x="5946821" y="492369"/>
                </a:cubicBezTo>
                <a:lnTo>
                  <a:pt x="3611584" y="478302"/>
                </a:lnTo>
                <a:cubicBezTo>
                  <a:pt x="3559793" y="477717"/>
                  <a:pt x="3508113" y="471559"/>
                  <a:pt x="3456839" y="464234"/>
                </a:cubicBezTo>
                <a:cubicBezTo>
                  <a:pt x="3409499" y="457471"/>
                  <a:pt x="3363980" y="436636"/>
                  <a:pt x="3316162" y="436099"/>
                </a:cubicBezTo>
                <a:lnTo>
                  <a:pt x="2064138" y="422031"/>
                </a:lnTo>
                <a:cubicBezTo>
                  <a:pt x="1922301" y="386571"/>
                  <a:pt x="2088413" y="425864"/>
                  <a:pt x="1796852" y="379828"/>
                </a:cubicBezTo>
                <a:cubicBezTo>
                  <a:pt x="1777754" y="376813"/>
                  <a:pt x="1759828" y="367593"/>
                  <a:pt x="1740581" y="365760"/>
                </a:cubicBezTo>
                <a:cubicBezTo>
                  <a:pt x="1661086" y="358189"/>
                  <a:pt x="1581147" y="356381"/>
                  <a:pt x="1501430" y="351692"/>
                </a:cubicBezTo>
                <a:cubicBezTo>
                  <a:pt x="1477984" y="342314"/>
                  <a:pt x="1455673" y="329341"/>
                  <a:pt x="1431092" y="323557"/>
                </a:cubicBezTo>
                <a:cubicBezTo>
                  <a:pt x="1375561" y="310491"/>
                  <a:pt x="1262279" y="295422"/>
                  <a:pt x="1262279" y="295422"/>
                </a:cubicBezTo>
                <a:lnTo>
                  <a:pt x="488556" y="309489"/>
                </a:lnTo>
                <a:cubicBezTo>
                  <a:pt x="329094" y="313072"/>
                  <a:pt x="165353" y="286333"/>
                  <a:pt x="10255" y="323557"/>
                </a:cubicBezTo>
                <a:cubicBezTo>
                  <a:pt x="-36690" y="334824"/>
                  <a:pt x="90117" y="381831"/>
                  <a:pt x="136864" y="393895"/>
                </a:cubicBezTo>
                <a:cubicBezTo>
                  <a:pt x="237679" y="419912"/>
                  <a:pt x="446353" y="436099"/>
                  <a:pt x="446353" y="436099"/>
                </a:cubicBezTo>
                <a:lnTo>
                  <a:pt x="896519" y="422031"/>
                </a:lnTo>
                <a:cubicBezTo>
                  <a:pt x="962273" y="419172"/>
                  <a:pt x="1027650" y="407963"/>
                  <a:pt x="1093467" y="407963"/>
                </a:cubicBezTo>
                <a:cubicBezTo>
                  <a:pt x="1201421" y="407963"/>
                  <a:pt x="1309172" y="417342"/>
                  <a:pt x="1417024" y="422031"/>
                </a:cubicBezTo>
                <a:cubicBezTo>
                  <a:pt x="1468606" y="426720"/>
                  <a:pt x="1520329" y="430047"/>
                  <a:pt x="1571769" y="436099"/>
                </a:cubicBezTo>
                <a:cubicBezTo>
                  <a:pt x="1600097" y="439432"/>
                  <a:pt x="1627938" y="446132"/>
                  <a:pt x="1656175" y="450166"/>
                </a:cubicBezTo>
                <a:cubicBezTo>
                  <a:pt x="1693601" y="455512"/>
                  <a:pt x="1731111" y="460344"/>
                  <a:pt x="1768716" y="464234"/>
                </a:cubicBezTo>
                <a:lnTo>
                  <a:pt x="2064138" y="492369"/>
                </a:lnTo>
                <a:lnTo>
                  <a:pt x="3133282" y="478302"/>
                </a:lnTo>
                <a:lnTo>
                  <a:pt x="5159030" y="464234"/>
                </a:lnTo>
                <a:cubicBezTo>
                  <a:pt x="5172290" y="463962"/>
                  <a:pt x="5177787" y="445477"/>
                  <a:pt x="5187166" y="436099"/>
                </a:cubicBezTo>
                <a:cubicBezTo>
                  <a:pt x="5204198" y="384998"/>
                  <a:pt x="5201233" y="408724"/>
                  <a:pt x="5201233" y="365760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A83900-1467-4431-8DE6-37C768F1A761}"/>
              </a:ext>
            </a:extLst>
          </p:cNvPr>
          <p:cNvSpPr/>
          <p:nvPr/>
        </p:nvSpPr>
        <p:spPr>
          <a:xfrm>
            <a:off x="296883" y="5452319"/>
            <a:ext cx="2278966" cy="556614"/>
          </a:xfrm>
          <a:custGeom>
            <a:avLst/>
            <a:gdLst>
              <a:gd name="connsiteX0" fmla="*/ 0 w 2278966"/>
              <a:gd name="connsiteY0" fmla="*/ 467181 h 556614"/>
              <a:gd name="connsiteX1" fmla="*/ 28136 w 2278966"/>
              <a:gd name="connsiteY1" fmla="*/ 382775 h 556614"/>
              <a:gd name="connsiteX2" fmla="*/ 56271 w 2278966"/>
              <a:gd name="connsiteY2" fmla="*/ 340572 h 556614"/>
              <a:gd name="connsiteX3" fmla="*/ 84406 w 2278966"/>
              <a:gd name="connsiteY3" fmla="*/ 185827 h 556614"/>
              <a:gd name="connsiteX4" fmla="*/ 98474 w 2278966"/>
              <a:gd name="connsiteY4" fmla="*/ 143624 h 556614"/>
              <a:gd name="connsiteX5" fmla="*/ 112542 w 2278966"/>
              <a:gd name="connsiteY5" fmla="*/ 2947 h 556614"/>
              <a:gd name="connsiteX6" fmla="*/ 140677 w 2278966"/>
              <a:gd name="connsiteY6" fmla="*/ 31083 h 556614"/>
              <a:gd name="connsiteX7" fmla="*/ 168812 w 2278966"/>
              <a:gd name="connsiteY7" fmla="*/ 73286 h 556614"/>
              <a:gd name="connsiteX8" fmla="*/ 196948 w 2278966"/>
              <a:gd name="connsiteY8" fmla="*/ 101421 h 556614"/>
              <a:gd name="connsiteX9" fmla="*/ 253219 w 2278966"/>
              <a:gd name="connsiteY9" fmla="*/ 185827 h 556614"/>
              <a:gd name="connsiteX10" fmla="*/ 309489 w 2278966"/>
              <a:gd name="connsiteY10" fmla="*/ 157692 h 556614"/>
              <a:gd name="connsiteX11" fmla="*/ 379828 w 2278966"/>
              <a:gd name="connsiteY11" fmla="*/ 73286 h 556614"/>
              <a:gd name="connsiteX12" fmla="*/ 422031 w 2278966"/>
              <a:gd name="connsiteY12" fmla="*/ 45150 h 556614"/>
              <a:gd name="connsiteX13" fmla="*/ 492369 w 2278966"/>
              <a:gd name="connsiteY13" fmla="*/ 101421 h 556614"/>
              <a:gd name="connsiteX14" fmla="*/ 548640 w 2278966"/>
              <a:gd name="connsiteY14" fmla="*/ 228030 h 556614"/>
              <a:gd name="connsiteX15" fmla="*/ 576776 w 2278966"/>
              <a:gd name="connsiteY15" fmla="*/ 340572 h 556614"/>
              <a:gd name="connsiteX16" fmla="*/ 604911 w 2278966"/>
              <a:gd name="connsiteY16" fmla="*/ 256166 h 556614"/>
              <a:gd name="connsiteX17" fmla="*/ 675249 w 2278966"/>
              <a:gd name="connsiteY17" fmla="*/ 242098 h 556614"/>
              <a:gd name="connsiteX18" fmla="*/ 759656 w 2278966"/>
              <a:gd name="connsiteY18" fmla="*/ 171760 h 556614"/>
              <a:gd name="connsiteX19" fmla="*/ 787791 w 2278966"/>
              <a:gd name="connsiteY19" fmla="*/ 143624 h 556614"/>
              <a:gd name="connsiteX20" fmla="*/ 872197 w 2278966"/>
              <a:gd name="connsiteY20" fmla="*/ 87353 h 556614"/>
              <a:gd name="connsiteX21" fmla="*/ 928468 w 2278966"/>
              <a:gd name="connsiteY21" fmla="*/ 45150 h 556614"/>
              <a:gd name="connsiteX22" fmla="*/ 1012874 w 2278966"/>
              <a:gd name="connsiteY22" fmla="*/ 73286 h 556614"/>
              <a:gd name="connsiteX23" fmla="*/ 1026942 w 2278966"/>
              <a:gd name="connsiteY23" fmla="*/ 143624 h 556614"/>
              <a:gd name="connsiteX24" fmla="*/ 1055077 w 2278966"/>
              <a:gd name="connsiteY24" fmla="*/ 185827 h 556614"/>
              <a:gd name="connsiteX25" fmla="*/ 1083212 w 2278966"/>
              <a:gd name="connsiteY25" fmla="*/ 298369 h 556614"/>
              <a:gd name="connsiteX26" fmla="*/ 1125416 w 2278966"/>
              <a:gd name="connsiteY26" fmla="*/ 185827 h 556614"/>
              <a:gd name="connsiteX27" fmla="*/ 1181686 w 2278966"/>
              <a:gd name="connsiteY27" fmla="*/ 87353 h 556614"/>
              <a:gd name="connsiteX28" fmla="*/ 1209822 w 2278966"/>
              <a:gd name="connsiteY28" fmla="*/ 143624 h 556614"/>
              <a:gd name="connsiteX29" fmla="*/ 1223889 w 2278966"/>
              <a:gd name="connsiteY29" fmla="*/ 199895 h 556614"/>
              <a:gd name="connsiteX30" fmla="*/ 1252025 w 2278966"/>
              <a:gd name="connsiteY30" fmla="*/ 228030 h 556614"/>
              <a:gd name="connsiteX31" fmla="*/ 1294228 w 2278966"/>
              <a:gd name="connsiteY31" fmla="*/ 115489 h 556614"/>
              <a:gd name="connsiteX32" fmla="*/ 1322363 w 2278966"/>
              <a:gd name="connsiteY32" fmla="*/ 87353 h 556614"/>
              <a:gd name="connsiteX33" fmla="*/ 1364566 w 2278966"/>
              <a:gd name="connsiteY33" fmla="*/ 115489 h 556614"/>
              <a:gd name="connsiteX34" fmla="*/ 1378634 w 2278966"/>
              <a:gd name="connsiteY34" fmla="*/ 185827 h 556614"/>
              <a:gd name="connsiteX35" fmla="*/ 1406769 w 2278966"/>
              <a:gd name="connsiteY35" fmla="*/ 284301 h 556614"/>
              <a:gd name="connsiteX36" fmla="*/ 1420837 w 2278966"/>
              <a:gd name="connsiteY36" fmla="*/ 326504 h 556614"/>
              <a:gd name="connsiteX37" fmla="*/ 1448972 w 2278966"/>
              <a:gd name="connsiteY37" fmla="*/ 439046 h 556614"/>
              <a:gd name="connsiteX38" fmla="*/ 1533379 w 2278966"/>
              <a:gd name="connsiteY38" fmla="*/ 101421 h 556614"/>
              <a:gd name="connsiteX39" fmla="*/ 1575582 w 2278966"/>
              <a:gd name="connsiteY39" fmla="*/ 143624 h 556614"/>
              <a:gd name="connsiteX40" fmla="*/ 1589649 w 2278966"/>
              <a:gd name="connsiteY40" fmla="*/ 199895 h 556614"/>
              <a:gd name="connsiteX41" fmla="*/ 1603717 w 2278966"/>
              <a:gd name="connsiteY41" fmla="*/ 143624 h 556614"/>
              <a:gd name="connsiteX42" fmla="*/ 1617785 w 2278966"/>
              <a:gd name="connsiteY42" fmla="*/ 101421 h 556614"/>
              <a:gd name="connsiteX43" fmla="*/ 1659988 w 2278966"/>
              <a:gd name="connsiteY43" fmla="*/ 115489 h 556614"/>
              <a:gd name="connsiteX44" fmla="*/ 1688123 w 2278966"/>
              <a:gd name="connsiteY44" fmla="*/ 171760 h 556614"/>
              <a:gd name="connsiteX45" fmla="*/ 1730326 w 2278966"/>
              <a:gd name="connsiteY45" fmla="*/ 228030 h 556614"/>
              <a:gd name="connsiteX46" fmla="*/ 1772529 w 2278966"/>
              <a:gd name="connsiteY46" fmla="*/ 171760 h 556614"/>
              <a:gd name="connsiteX47" fmla="*/ 1899139 w 2278966"/>
              <a:gd name="connsiteY47" fmla="*/ 228030 h 556614"/>
              <a:gd name="connsiteX48" fmla="*/ 1941342 w 2278966"/>
              <a:gd name="connsiteY48" fmla="*/ 242098 h 556614"/>
              <a:gd name="connsiteX49" fmla="*/ 1983545 w 2278966"/>
              <a:gd name="connsiteY49" fmla="*/ 228030 h 556614"/>
              <a:gd name="connsiteX50" fmla="*/ 2152357 w 2278966"/>
              <a:gd name="connsiteY50" fmla="*/ 284301 h 556614"/>
              <a:gd name="connsiteX51" fmla="*/ 2166425 w 2278966"/>
              <a:gd name="connsiteY51" fmla="*/ 326504 h 556614"/>
              <a:gd name="connsiteX52" fmla="*/ 2166425 w 2278966"/>
              <a:gd name="connsiteY52" fmla="*/ 298369 h 556614"/>
              <a:gd name="connsiteX53" fmla="*/ 2194560 w 2278966"/>
              <a:gd name="connsiteY53" fmla="*/ 270233 h 556614"/>
              <a:gd name="connsiteX54" fmla="*/ 2264899 w 2278966"/>
              <a:gd name="connsiteY54" fmla="*/ 410910 h 556614"/>
              <a:gd name="connsiteX55" fmla="*/ 2278966 w 2278966"/>
              <a:gd name="connsiteY55" fmla="*/ 453113 h 556614"/>
              <a:gd name="connsiteX56" fmla="*/ 2250831 w 2278966"/>
              <a:gd name="connsiteY56" fmla="*/ 551587 h 556614"/>
              <a:gd name="connsiteX57" fmla="*/ 2152357 w 2278966"/>
              <a:gd name="connsiteY57" fmla="*/ 523452 h 556614"/>
              <a:gd name="connsiteX58" fmla="*/ 2096086 w 2278966"/>
              <a:gd name="connsiteY58" fmla="*/ 467181 h 556614"/>
              <a:gd name="connsiteX59" fmla="*/ 2039816 w 2278966"/>
              <a:gd name="connsiteY59" fmla="*/ 424978 h 556614"/>
              <a:gd name="connsiteX60" fmla="*/ 2011680 w 2278966"/>
              <a:gd name="connsiteY60" fmla="*/ 368707 h 556614"/>
              <a:gd name="connsiteX61" fmla="*/ 1969477 w 2278966"/>
              <a:gd name="connsiteY61" fmla="*/ 326504 h 556614"/>
              <a:gd name="connsiteX62" fmla="*/ 1983545 w 2278966"/>
              <a:gd name="connsiteY62" fmla="*/ 228030 h 556614"/>
              <a:gd name="connsiteX63" fmla="*/ 2025748 w 2278966"/>
              <a:gd name="connsiteY63" fmla="*/ 213963 h 55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278966" h="556614">
                <a:moveTo>
                  <a:pt x="0" y="467181"/>
                </a:moveTo>
                <a:cubicBezTo>
                  <a:pt x="9379" y="439046"/>
                  <a:pt x="16091" y="409876"/>
                  <a:pt x="28136" y="382775"/>
                </a:cubicBezTo>
                <a:cubicBezTo>
                  <a:pt x="35003" y="367325"/>
                  <a:pt x="49611" y="356112"/>
                  <a:pt x="56271" y="340572"/>
                </a:cubicBezTo>
                <a:cubicBezTo>
                  <a:pt x="71912" y="304077"/>
                  <a:pt x="78700" y="214359"/>
                  <a:pt x="84406" y="185827"/>
                </a:cubicBezTo>
                <a:cubicBezTo>
                  <a:pt x="87314" y="171286"/>
                  <a:pt x="93785" y="157692"/>
                  <a:pt x="98474" y="143624"/>
                </a:cubicBezTo>
                <a:cubicBezTo>
                  <a:pt x="103163" y="96732"/>
                  <a:pt x="95995" y="47073"/>
                  <a:pt x="112542" y="2947"/>
                </a:cubicBezTo>
                <a:cubicBezTo>
                  <a:pt x="117199" y="-9472"/>
                  <a:pt x="132392" y="20726"/>
                  <a:pt x="140677" y="31083"/>
                </a:cubicBezTo>
                <a:cubicBezTo>
                  <a:pt x="151239" y="44285"/>
                  <a:pt x="158250" y="60084"/>
                  <a:pt x="168812" y="73286"/>
                </a:cubicBezTo>
                <a:cubicBezTo>
                  <a:pt x="177098" y="83643"/>
                  <a:pt x="188990" y="90810"/>
                  <a:pt x="196948" y="101421"/>
                </a:cubicBezTo>
                <a:cubicBezTo>
                  <a:pt x="217237" y="128472"/>
                  <a:pt x="253219" y="185827"/>
                  <a:pt x="253219" y="185827"/>
                </a:cubicBezTo>
                <a:cubicBezTo>
                  <a:pt x="271976" y="176449"/>
                  <a:pt x="292425" y="169881"/>
                  <a:pt x="309489" y="157692"/>
                </a:cubicBezTo>
                <a:cubicBezTo>
                  <a:pt x="390146" y="100079"/>
                  <a:pt x="318136" y="134978"/>
                  <a:pt x="379828" y="73286"/>
                </a:cubicBezTo>
                <a:cubicBezTo>
                  <a:pt x="391783" y="61331"/>
                  <a:pt x="407963" y="54529"/>
                  <a:pt x="422031" y="45150"/>
                </a:cubicBezTo>
                <a:cubicBezTo>
                  <a:pt x="445477" y="63907"/>
                  <a:pt x="472421" y="78979"/>
                  <a:pt x="492369" y="101421"/>
                </a:cubicBezTo>
                <a:cubicBezTo>
                  <a:pt x="534693" y="149036"/>
                  <a:pt x="534888" y="173024"/>
                  <a:pt x="548640" y="228030"/>
                </a:cubicBezTo>
                <a:cubicBezTo>
                  <a:pt x="569872" y="504042"/>
                  <a:pt x="548633" y="443764"/>
                  <a:pt x="576776" y="340572"/>
                </a:cubicBezTo>
                <a:cubicBezTo>
                  <a:pt x="584579" y="311960"/>
                  <a:pt x="575830" y="261982"/>
                  <a:pt x="604911" y="256166"/>
                </a:cubicBezTo>
                <a:lnTo>
                  <a:pt x="675249" y="242098"/>
                </a:lnTo>
                <a:cubicBezTo>
                  <a:pt x="763405" y="124556"/>
                  <a:pt x="671772" y="224490"/>
                  <a:pt x="759656" y="171760"/>
                </a:cubicBezTo>
                <a:cubicBezTo>
                  <a:pt x="771029" y="164936"/>
                  <a:pt x="777180" y="151582"/>
                  <a:pt x="787791" y="143624"/>
                </a:cubicBezTo>
                <a:cubicBezTo>
                  <a:pt x="814842" y="123335"/>
                  <a:pt x="845145" y="107642"/>
                  <a:pt x="872197" y="87353"/>
                </a:cubicBezTo>
                <a:lnTo>
                  <a:pt x="928468" y="45150"/>
                </a:lnTo>
                <a:cubicBezTo>
                  <a:pt x="956603" y="54529"/>
                  <a:pt x="991903" y="52315"/>
                  <a:pt x="1012874" y="73286"/>
                </a:cubicBezTo>
                <a:cubicBezTo>
                  <a:pt x="1029781" y="90193"/>
                  <a:pt x="1018546" y="121236"/>
                  <a:pt x="1026942" y="143624"/>
                </a:cubicBezTo>
                <a:cubicBezTo>
                  <a:pt x="1032879" y="159455"/>
                  <a:pt x="1047516" y="170705"/>
                  <a:pt x="1055077" y="185827"/>
                </a:cubicBezTo>
                <a:cubicBezTo>
                  <a:pt x="1069498" y="214669"/>
                  <a:pt x="1077861" y="271610"/>
                  <a:pt x="1083212" y="298369"/>
                </a:cubicBezTo>
                <a:cubicBezTo>
                  <a:pt x="1110354" y="162659"/>
                  <a:pt x="1077116" y="282426"/>
                  <a:pt x="1125416" y="185827"/>
                </a:cubicBezTo>
                <a:cubicBezTo>
                  <a:pt x="1175009" y="86641"/>
                  <a:pt x="1127012" y="142029"/>
                  <a:pt x="1181686" y="87353"/>
                </a:cubicBezTo>
                <a:cubicBezTo>
                  <a:pt x="1191065" y="106110"/>
                  <a:pt x="1202459" y="123988"/>
                  <a:pt x="1209822" y="143624"/>
                </a:cubicBezTo>
                <a:cubicBezTo>
                  <a:pt x="1216611" y="161727"/>
                  <a:pt x="1215242" y="182602"/>
                  <a:pt x="1223889" y="199895"/>
                </a:cubicBezTo>
                <a:cubicBezTo>
                  <a:pt x="1229820" y="211758"/>
                  <a:pt x="1242646" y="218652"/>
                  <a:pt x="1252025" y="228030"/>
                </a:cubicBezTo>
                <a:cubicBezTo>
                  <a:pt x="1266093" y="190516"/>
                  <a:pt x="1276311" y="151324"/>
                  <a:pt x="1294228" y="115489"/>
                </a:cubicBezTo>
                <a:cubicBezTo>
                  <a:pt x="1300159" y="103626"/>
                  <a:pt x="1309100" y="87353"/>
                  <a:pt x="1322363" y="87353"/>
                </a:cubicBezTo>
                <a:cubicBezTo>
                  <a:pt x="1339270" y="87353"/>
                  <a:pt x="1350498" y="106110"/>
                  <a:pt x="1364566" y="115489"/>
                </a:cubicBezTo>
                <a:cubicBezTo>
                  <a:pt x="1369255" y="138935"/>
                  <a:pt x="1372835" y="162631"/>
                  <a:pt x="1378634" y="185827"/>
                </a:cubicBezTo>
                <a:cubicBezTo>
                  <a:pt x="1386914" y="218946"/>
                  <a:pt x="1396960" y="251603"/>
                  <a:pt x="1406769" y="284301"/>
                </a:cubicBezTo>
                <a:cubicBezTo>
                  <a:pt x="1411030" y="298504"/>
                  <a:pt x="1417240" y="312118"/>
                  <a:pt x="1420837" y="326504"/>
                </a:cubicBezTo>
                <a:lnTo>
                  <a:pt x="1448972" y="439046"/>
                </a:lnTo>
                <a:cubicBezTo>
                  <a:pt x="1453294" y="331002"/>
                  <a:pt x="1350175" y="9819"/>
                  <a:pt x="1533379" y="101421"/>
                </a:cubicBezTo>
                <a:cubicBezTo>
                  <a:pt x="1551173" y="110318"/>
                  <a:pt x="1561514" y="129556"/>
                  <a:pt x="1575582" y="143624"/>
                </a:cubicBezTo>
                <a:cubicBezTo>
                  <a:pt x="1580271" y="162381"/>
                  <a:pt x="1570315" y="199895"/>
                  <a:pt x="1589649" y="199895"/>
                </a:cubicBezTo>
                <a:cubicBezTo>
                  <a:pt x="1608983" y="199895"/>
                  <a:pt x="1598405" y="162214"/>
                  <a:pt x="1603717" y="143624"/>
                </a:cubicBezTo>
                <a:cubicBezTo>
                  <a:pt x="1607791" y="129366"/>
                  <a:pt x="1613096" y="115489"/>
                  <a:pt x="1617785" y="101421"/>
                </a:cubicBezTo>
                <a:cubicBezTo>
                  <a:pt x="1631853" y="106110"/>
                  <a:pt x="1649503" y="105003"/>
                  <a:pt x="1659988" y="115489"/>
                </a:cubicBezTo>
                <a:cubicBezTo>
                  <a:pt x="1674817" y="130318"/>
                  <a:pt x="1677008" y="153977"/>
                  <a:pt x="1688123" y="171760"/>
                </a:cubicBezTo>
                <a:cubicBezTo>
                  <a:pt x="1700549" y="191642"/>
                  <a:pt x="1716258" y="209273"/>
                  <a:pt x="1730326" y="228030"/>
                </a:cubicBezTo>
                <a:cubicBezTo>
                  <a:pt x="1744394" y="209273"/>
                  <a:pt x="1750072" y="178497"/>
                  <a:pt x="1772529" y="171760"/>
                </a:cubicBezTo>
                <a:cubicBezTo>
                  <a:pt x="1899423" y="133692"/>
                  <a:pt x="1846653" y="186041"/>
                  <a:pt x="1899139" y="228030"/>
                </a:cubicBezTo>
                <a:cubicBezTo>
                  <a:pt x="1910718" y="237293"/>
                  <a:pt x="1927274" y="237409"/>
                  <a:pt x="1941342" y="242098"/>
                </a:cubicBezTo>
                <a:cubicBezTo>
                  <a:pt x="1955410" y="237409"/>
                  <a:pt x="1968768" y="226799"/>
                  <a:pt x="1983545" y="228030"/>
                </a:cubicBezTo>
                <a:cubicBezTo>
                  <a:pt x="2092583" y="237117"/>
                  <a:pt x="2087509" y="241069"/>
                  <a:pt x="2152357" y="284301"/>
                </a:cubicBezTo>
                <a:cubicBezTo>
                  <a:pt x="2157046" y="298369"/>
                  <a:pt x="2162829" y="312118"/>
                  <a:pt x="2166425" y="326504"/>
                </a:cubicBezTo>
                <a:cubicBezTo>
                  <a:pt x="2180137" y="381354"/>
                  <a:pt x="2193383" y="487082"/>
                  <a:pt x="2166425" y="298369"/>
                </a:cubicBezTo>
                <a:cubicBezTo>
                  <a:pt x="2175803" y="288990"/>
                  <a:pt x="2183524" y="262876"/>
                  <a:pt x="2194560" y="270233"/>
                </a:cubicBezTo>
                <a:cubicBezTo>
                  <a:pt x="2248722" y="306341"/>
                  <a:pt x="2249967" y="358648"/>
                  <a:pt x="2264899" y="410910"/>
                </a:cubicBezTo>
                <a:cubicBezTo>
                  <a:pt x="2268973" y="425168"/>
                  <a:pt x="2274277" y="439045"/>
                  <a:pt x="2278966" y="453113"/>
                </a:cubicBezTo>
                <a:cubicBezTo>
                  <a:pt x="2269588" y="485938"/>
                  <a:pt x="2280673" y="535008"/>
                  <a:pt x="2250831" y="551587"/>
                </a:cubicBezTo>
                <a:cubicBezTo>
                  <a:pt x="2220989" y="568166"/>
                  <a:pt x="2182327" y="539799"/>
                  <a:pt x="2152357" y="523452"/>
                </a:cubicBezTo>
                <a:cubicBezTo>
                  <a:pt x="2129070" y="510750"/>
                  <a:pt x="2116049" y="484649"/>
                  <a:pt x="2096086" y="467181"/>
                </a:cubicBezTo>
                <a:cubicBezTo>
                  <a:pt x="2078441" y="451742"/>
                  <a:pt x="2058573" y="439046"/>
                  <a:pt x="2039816" y="424978"/>
                </a:cubicBezTo>
                <a:cubicBezTo>
                  <a:pt x="2030437" y="406221"/>
                  <a:pt x="2023869" y="385772"/>
                  <a:pt x="2011680" y="368707"/>
                </a:cubicBezTo>
                <a:cubicBezTo>
                  <a:pt x="2000116" y="352518"/>
                  <a:pt x="1973379" y="346012"/>
                  <a:pt x="1969477" y="326504"/>
                </a:cubicBezTo>
                <a:cubicBezTo>
                  <a:pt x="1962974" y="293990"/>
                  <a:pt x="1978856" y="260855"/>
                  <a:pt x="1983545" y="228030"/>
                </a:cubicBezTo>
                <a:cubicBezTo>
                  <a:pt x="2039011" y="283496"/>
                  <a:pt x="2025748" y="290128"/>
                  <a:pt x="2025748" y="213963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97694A9A-2E6A-4D97-A7DC-182E45448A26}"/>
              </a:ext>
            </a:extLst>
          </p:cNvPr>
          <p:cNvSpPr/>
          <p:nvPr/>
        </p:nvSpPr>
        <p:spPr>
          <a:xfrm>
            <a:off x="5853033" y="5470505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712C2103-BC1B-43B6-B1FE-DBCB1DA03C2C}"/>
              </a:ext>
            </a:extLst>
          </p:cNvPr>
          <p:cNvSpPr/>
          <p:nvPr/>
        </p:nvSpPr>
        <p:spPr>
          <a:xfrm>
            <a:off x="3688498" y="5806123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FBDFB087-7C18-4642-AE62-43FBD21AB628}"/>
              </a:ext>
            </a:extLst>
          </p:cNvPr>
          <p:cNvSpPr/>
          <p:nvPr/>
        </p:nvSpPr>
        <p:spPr>
          <a:xfrm>
            <a:off x="4385453" y="5813991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43D091F-2188-47BD-A67F-BC9645A8FD7E}"/>
              </a:ext>
            </a:extLst>
          </p:cNvPr>
          <p:cNvSpPr/>
          <p:nvPr/>
        </p:nvSpPr>
        <p:spPr>
          <a:xfrm>
            <a:off x="3078639" y="5572665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D6D6BE35-42BF-4943-B32D-03ECAB68DD8E}"/>
              </a:ext>
            </a:extLst>
          </p:cNvPr>
          <p:cNvSpPr/>
          <p:nvPr/>
        </p:nvSpPr>
        <p:spPr>
          <a:xfrm>
            <a:off x="2215950" y="5919498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9BA4010E-0821-437B-A10C-3322C061CC10}"/>
              </a:ext>
            </a:extLst>
          </p:cNvPr>
          <p:cNvSpPr/>
          <p:nvPr/>
        </p:nvSpPr>
        <p:spPr>
          <a:xfrm>
            <a:off x="718789" y="5317741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AB1D36E9-BBAE-4C92-B442-5A2249D0E743}"/>
              </a:ext>
            </a:extLst>
          </p:cNvPr>
          <p:cNvSpPr/>
          <p:nvPr/>
        </p:nvSpPr>
        <p:spPr>
          <a:xfrm>
            <a:off x="2364704" y="5241904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1A1773D4-192C-4094-95F3-F3E2266A6734}"/>
              </a:ext>
            </a:extLst>
          </p:cNvPr>
          <p:cNvSpPr/>
          <p:nvPr/>
        </p:nvSpPr>
        <p:spPr>
          <a:xfrm>
            <a:off x="6683874" y="5215386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CA5D6C03-69B3-47F5-8E20-58AB0CD4469C}"/>
              </a:ext>
            </a:extLst>
          </p:cNvPr>
          <p:cNvSpPr/>
          <p:nvPr/>
        </p:nvSpPr>
        <p:spPr>
          <a:xfrm>
            <a:off x="5063486" y="5520914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7F4D70AA-75D7-4617-9D40-63EE69FDD3B9}"/>
              </a:ext>
            </a:extLst>
          </p:cNvPr>
          <p:cNvSpPr/>
          <p:nvPr/>
        </p:nvSpPr>
        <p:spPr>
          <a:xfrm>
            <a:off x="9898467" y="5825714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D5047D40-8470-4977-B8C3-38263A7F2842}"/>
              </a:ext>
            </a:extLst>
          </p:cNvPr>
          <p:cNvSpPr/>
          <p:nvPr/>
        </p:nvSpPr>
        <p:spPr>
          <a:xfrm>
            <a:off x="7841980" y="5581873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B0CF1F49-E74F-4AF3-96E3-D3A5A6B4FB79}"/>
              </a:ext>
            </a:extLst>
          </p:cNvPr>
          <p:cNvSpPr/>
          <p:nvPr/>
        </p:nvSpPr>
        <p:spPr>
          <a:xfrm>
            <a:off x="10465739" y="5404087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C53BFD0A-77E3-48F6-9EC3-B6D392A4AA39}"/>
              </a:ext>
            </a:extLst>
          </p:cNvPr>
          <p:cNvSpPr/>
          <p:nvPr/>
        </p:nvSpPr>
        <p:spPr>
          <a:xfrm>
            <a:off x="10929948" y="5917323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3DD7C0DA-DF49-4F4C-BE9F-2E35ACC8BEB5}"/>
              </a:ext>
            </a:extLst>
          </p:cNvPr>
          <p:cNvSpPr/>
          <p:nvPr/>
        </p:nvSpPr>
        <p:spPr>
          <a:xfrm>
            <a:off x="3590212" y="5303201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83361577-53D1-4E79-9A8F-A24561BF4096}"/>
              </a:ext>
            </a:extLst>
          </p:cNvPr>
          <p:cNvSpPr/>
          <p:nvPr/>
        </p:nvSpPr>
        <p:spPr>
          <a:xfrm>
            <a:off x="9301227" y="5470505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493009ED-C626-441D-BCA7-7CFE2EAE89E5}"/>
              </a:ext>
            </a:extLst>
          </p:cNvPr>
          <p:cNvSpPr/>
          <p:nvPr/>
        </p:nvSpPr>
        <p:spPr>
          <a:xfrm>
            <a:off x="11412201" y="5404087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532C7716-9076-49ED-9CF1-9210D9F4ACC5}"/>
              </a:ext>
            </a:extLst>
          </p:cNvPr>
          <p:cNvSpPr/>
          <p:nvPr/>
        </p:nvSpPr>
        <p:spPr>
          <a:xfrm>
            <a:off x="8424236" y="5885167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9B017074-0027-4DBC-BD97-7C3F28056667}"/>
              </a:ext>
            </a:extLst>
          </p:cNvPr>
          <p:cNvSpPr/>
          <p:nvPr/>
        </p:nvSpPr>
        <p:spPr>
          <a:xfrm>
            <a:off x="8135504" y="5232862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A95DB085-20C0-42DD-9099-297200826EA3}"/>
              </a:ext>
            </a:extLst>
          </p:cNvPr>
          <p:cNvSpPr/>
          <p:nvPr/>
        </p:nvSpPr>
        <p:spPr>
          <a:xfrm>
            <a:off x="1606545" y="5613109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688E644A-CDAF-42C1-9569-CC6B311CE3E8}"/>
              </a:ext>
            </a:extLst>
          </p:cNvPr>
          <p:cNvSpPr/>
          <p:nvPr/>
        </p:nvSpPr>
        <p:spPr>
          <a:xfrm>
            <a:off x="7145767" y="5567571"/>
            <a:ext cx="436099" cy="4572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9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6130113-7CA1-4F2B-8740-C3F7EA5BAD5C}"/>
              </a:ext>
            </a:extLst>
          </p:cNvPr>
          <p:cNvSpPr/>
          <p:nvPr/>
        </p:nvSpPr>
        <p:spPr>
          <a:xfrm>
            <a:off x="43912" y="61555"/>
            <a:ext cx="12104175" cy="6858000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bbon: Tilted Up 9">
            <a:extLst>
              <a:ext uri="{FF2B5EF4-FFF2-40B4-BE49-F238E27FC236}">
                <a16:creationId xmlns:a16="http://schemas.microsoft.com/office/drawing/2014/main" id="{0EE4789D-369D-4F60-B469-E653B4CDAABE}"/>
              </a:ext>
            </a:extLst>
          </p:cNvPr>
          <p:cNvSpPr/>
          <p:nvPr/>
        </p:nvSpPr>
        <p:spPr>
          <a:xfrm>
            <a:off x="0" y="75553"/>
            <a:ext cx="11767279" cy="1455907"/>
          </a:xfrm>
          <a:prstGeom prst="ribbon2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Learning Outcomes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32B5CB-557A-4D01-8FB6-4495541A54BB}"/>
              </a:ext>
            </a:extLst>
          </p:cNvPr>
          <p:cNvSpPr/>
          <p:nvPr/>
        </p:nvSpPr>
        <p:spPr>
          <a:xfrm>
            <a:off x="0" y="1531461"/>
            <a:ext cx="12191999" cy="11148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The end of the lesson the students will be able to...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F9D440-E126-40C5-9C2E-447BE62CAC5E}"/>
              </a:ext>
            </a:extLst>
          </p:cNvPr>
          <p:cNvSpPr txBox="1"/>
          <p:nvPr/>
        </p:nvSpPr>
        <p:spPr>
          <a:xfrm>
            <a:off x="294467" y="2890391"/>
            <a:ext cx="11840705" cy="1200329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b="1" i="0" u="none" strike="noStrike" baseline="0" dirty="0">
                <a:latin typeface="Times-Roman"/>
              </a:rPr>
              <a:t>Listening 3.4.1 understand statements made by the teacher and students.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9765C-3803-49DB-B7A2-FB94A872B478}"/>
              </a:ext>
            </a:extLst>
          </p:cNvPr>
          <p:cNvSpPr txBox="1"/>
          <p:nvPr/>
        </p:nvSpPr>
        <p:spPr>
          <a:xfrm>
            <a:off x="263470" y="4102229"/>
            <a:ext cx="11840705" cy="646331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b="1" i="0" u="none" strike="noStrike" baseline="0" dirty="0">
                <a:latin typeface="Times-Roman"/>
              </a:rPr>
              <a:t>Speaking 6.2.1 talk about people, objects, events etc.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11B99-2EFF-4C49-BC44-29DECF5B0BA6}"/>
              </a:ext>
            </a:extLst>
          </p:cNvPr>
          <p:cNvSpPr txBox="1"/>
          <p:nvPr/>
        </p:nvSpPr>
        <p:spPr>
          <a:xfrm>
            <a:off x="309966" y="4804238"/>
            <a:ext cx="11794209" cy="1200329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b="1" i="0" u="none" strike="noStrike" baseline="0" dirty="0">
                <a:latin typeface="Times-Roman"/>
              </a:rPr>
              <a:t>Reading 1.4.1 read words, phrases and sentences in the text.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14EB46-9D06-44A6-AEC7-0CB461F17517}"/>
              </a:ext>
            </a:extLst>
          </p:cNvPr>
          <p:cNvSpPr txBox="1"/>
          <p:nvPr/>
        </p:nvSpPr>
        <p:spPr>
          <a:xfrm>
            <a:off x="309966" y="5579311"/>
            <a:ext cx="11794209" cy="1200329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b="1" i="0" u="none" strike="noStrike" baseline="0" dirty="0">
                <a:latin typeface="Times-Roman"/>
              </a:rPr>
              <a:t>Writing 9.1.1 take dictation of words, phrases and sentences.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4310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B72A5F-5E1E-4FB7-88C9-C7DBEB8D153F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https://www.youtube.com/watch?v=c3yJhw7R3fI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4C6B9-2F61-4B13-AC86-8057AA4E21BF}"/>
              </a:ext>
            </a:extLst>
          </p:cNvPr>
          <p:cNvSpPr/>
          <p:nvPr/>
        </p:nvSpPr>
        <p:spPr>
          <a:xfrm>
            <a:off x="440267" y="508000"/>
            <a:ext cx="10820400" cy="10498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Let`s enjoy a video song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5ED55C-927B-479D-AE92-2FB5ADF71EB2}"/>
              </a:ext>
            </a:extLst>
          </p:cNvPr>
          <p:cNvSpPr/>
          <p:nvPr/>
        </p:nvSpPr>
        <p:spPr>
          <a:xfrm>
            <a:off x="0" y="4876800"/>
            <a:ext cx="11938000" cy="1473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What can you see in the video?</a:t>
            </a:r>
          </a:p>
        </p:txBody>
      </p:sp>
    </p:spTree>
    <p:extLst>
      <p:ext uri="{BB962C8B-B14F-4D97-AF65-F5344CB8AC3E}">
        <p14:creationId xmlns:p14="http://schemas.microsoft.com/office/powerpoint/2010/main" val="110634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33954A5-ABAF-4056-8BD3-62181D01AF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4">
            <a:extLst>
              <a:ext uri="{FF2B5EF4-FFF2-40B4-BE49-F238E27FC236}">
                <a16:creationId xmlns:a16="http://schemas.microsoft.com/office/drawing/2014/main" id="{C682390B-205D-499B-BD3E-DB79DFFB947F}"/>
              </a:ext>
            </a:extLst>
          </p:cNvPr>
          <p:cNvSpPr txBox="1"/>
          <p:nvPr/>
        </p:nvSpPr>
        <p:spPr>
          <a:xfrm>
            <a:off x="3492541" y="183782"/>
            <a:ext cx="4756429" cy="16949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b="1" kern="1200" dirty="0">
                <a:solidFill>
                  <a:schemeClr val="tx1"/>
                </a:solidFill>
              </a:rPr>
              <a:t>Parts of speech</a:t>
            </a:r>
          </a:p>
        </p:txBody>
      </p:sp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AA8E6DB7-24D4-4FDF-877E-7D0438DD6D92}"/>
              </a:ext>
            </a:extLst>
          </p:cNvPr>
          <p:cNvSpPr/>
          <p:nvPr/>
        </p:nvSpPr>
        <p:spPr>
          <a:xfrm>
            <a:off x="4162183" y="1346467"/>
            <a:ext cx="1096649" cy="1464465"/>
          </a:xfrm>
          <a:prstGeom prst="curvedLeftArrow">
            <a:avLst>
              <a:gd name="adj1" fmla="val 25000"/>
              <a:gd name="adj2" fmla="val 47438"/>
              <a:gd name="adj3" fmla="val 25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row: Curved Left 30">
            <a:extLst>
              <a:ext uri="{FF2B5EF4-FFF2-40B4-BE49-F238E27FC236}">
                <a16:creationId xmlns:a16="http://schemas.microsoft.com/office/drawing/2014/main" id="{E760960F-B9F7-4654-8BDD-267F54B41C34}"/>
              </a:ext>
            </a:extLst>
          </p:cNvPr>
          <p:cNvSpPr/>
          <p:nvPr/>
        </p:nvSpPr>
        <p:spPr>
          <a:xfrm>
            <a:off x="4068232" y="1346469"/>
            <a:ext cx="1156570" cy="3022332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75822EED-BD9E-455D-9A53-A14ABD3A0270}"/>
              </a:ext>
            </a:extLst>
          </p:cNvPr>
          <p:cNvSpPr/>
          <p:nvPr/>
        </p:nvSpPr>
        <p:spPr>
          <a:xfrm>
            <a:off x="4056507" y="1320800"/>
            <a:ext cx="1410856" cy="4190732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556CCBA3-6297-4F65-A643-93ACF9273FB2}"/>
              </a:ext>
            </a:extLst>
          </p:cNvPr>
          <p:cNvSpPr/>
          <p:nvPr/>
        </p:nvSpPr>
        <p:spPr>
          <a:xfrm>
            <a:off x="4165763" y="1067252"/>
            <a:ext cx="1359360" cy="5300995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Arrow: Curved Right 33">
            <a:extLst>
              <a:ext uri="{FF2B5EF4-FFF2-40B4-BE49-F238E27FC236}">
                <a16:creationId xmlns:a16="http://schemas.microsoft.com/office/drawing/2014/main" id="{1F1F5657-FCF2-49A7-B8E7-7F588C13E5F0}"/>
              </a:ext>
            </a:extLst>
          </p:cNvPr>
          <p:cNvSpPr/>
          <p:nvPr/>
        </p:nvSpPr>
        <p:spPr>
          <a:xfrm>
            <a:off x="6887778" y="1303901"/>
            <a:ext cx="812656" cy="1238141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rrow: Curved Right 34">
            <a:extLst>
              <a:ext uri="{FF2B5EF4-FFF2-40B4-BE49-F238E27FC236}">
                <a16:creationId xmlns:a16="http://schemas.microsoft.com/office/drawing/2014/main" id="{52E8509B-77AD-4F21-943A-AFBFC0663FEA}"/>
              </a:ext>
            </a:extLst>
          </p:cNvPr>
          <p:cNvSpPr/>
          <p:nvPr/>
        </p:nvSpPr>
        <p:spPr>
          <a:xfrm>
            <a:off x="6571026" y="1257468"/>
            <a:ext cx="1064514" cy="2682572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Curved Right 35">
            <a:extLst>
              <a:ext uri="{FF2B5EF4-FFF2-40B4-BE49-F238E27FC236}">
                <a16:creationId xmlns:a16="http://schemas.microsoft.com/office/drawing/2014/main" id="{516EADD6-C976-4BE5-BFA3-0DD694EFE4B6}"/>
              </a:ext>
            </a:extLst>
          </p:cNvPr>
          <p:cNvSpPr/>
          <p:nvPr/>
        </p:nvSpPr>
        <p:spPr>
          <a:xfrm>
            <a:off x="6321245" y="1185333"/>
            <a:ext cx="1370287" cy="3975615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row: Curved Right 36">
            <a:extLst>
              <a:ext uri="{FF2B5EF4-FFF2-40B4-BE49-F238E27FC236}">
                <a16:creationId xmlns:a16="http://schemas.microsoft.com/office/drawing/2014/main" id="{A4C02E36-8753-4E9D-8623-55780CC9BB4C}"/>
              </a:ext>
            </a:extLst>
          </p:cNvPr>
          <p:cNvSpPr/>
          <p:nvPr/>
        </p:nvSpPr>
        <p:spPr>
          <a:xfrm>
            <a:off x="6375846" y="1073225"/>
            <a:ext cx="1261087" cy="5161409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5FED486-8E85-4332-AE54-C3A0253C54F5}"/>
              </a:ext>
            </a:extLst>
          </p:cNvPr>
          <p:cNvSpPr/>
          <p:nvPr/>
        </p:nvSpPr>
        <p:spPr>
          <a:xfrm>
            <a:off x="7700434" y="1980075"/>
            <a:ext cx="4386852" cy="9068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ADVERB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DBE8969-5027-45D5-B721-9362D515854C}"/>
              </a:ext>
            </a:extLst>
          </p:cNvPr>
          <p:cNvSpPr/>
          <p:nvPr/>
        </p:nvSpPr>
        <p:spPr>
          <a:xfrm>
            <a:off x="7710799" y="3154589"/>
            <a:ext cx="4386852" cy="9068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PREPOSITION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6D162C9-61A4-4F48-A926-40D78FE8E85E}"/>
              </a:ext>
            </a:extLst>
          </p:cNvPr>
          <p:cNvSpPr/>
          <p:nvPr/>
        </p:nvSpPr>
        <p:spPr>
          <a:xfrm>
            <a:off x="7805147" y="4382083"/>
            <a:ext cx="4386852" cy="9068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CONJUNCTION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8523B1F-A534-4087-9BF0-4A5842952796}"/>
              </a:ext>
            </a:extLst>
          </p:cNvPr>
          <p:cNvSpPr/>
          <p:nvPr/>
        </p:nvSpPr>
        <p:spPr>
          <a:xfrm>
            <a:off x="7691532" y="5580118"/>
            <a:ext cx="4500467" cy="9068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INTERJECTION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AF77093-EC40-493A-A423-3E341D3B6487}"/>
              </a:ext>
            </a:extLst>
          </p:cNvPr>
          <p:cNvSpPr/>
          <p:nvPr/>
        </p:nvSpPr>
        <p:spPr>
          <a:xfrm>
            <a:off x="1" y="5733710"/>
            <a:ext cx="4048864" cy="9068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ADJECTIVE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9A16A1D-F879-4DD5-B436-CC8078C523C6}"/>
              </a:ext>
            </a:extLst>
          </p:cNvPr>
          <p:cNvSpPr/>
          <p:nvPr/>
        </p:nvSpPr>
        <p:spPr>
          <a:xfrm>
            <a:off x="0" y="4435065"/>
            <a:ext cx="4062639" cy="9068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VERB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BF40644-B4A6-48DF-84B8-026E043CFB62}"/>
              </a:ext>
            </a:extLst>
          </p:cNvPr>
          <p:cNvSpPr/>
          <p:nvPr/>
        </p:nvSpPr>
        <p:spPr>
          <a:xfrm>
            <a:off x="0" y="3245979"/>
            <a:ext cx="3998747" cy="9068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PRONOUN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B700D5D-7D12-4106-A504-35AF1BEAC3BF}"/>
              </a:ext>
            </a:extLst>
          </p:cNvPr>
          <p:cNvSpPr/>
          <p:nvPr/>
        </p:nvSpPr>
        <p:spPr>
          <a:xfrm>
            <a:off x="0" y="1947334"/>
            <a:ext cx="4111164" cy="9068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NOUN</a:t>
            </a:r>
          </a:p>
        </p:txBody>
      </p:sp>
    </p:spTree>
    <p:extLst>
      <p:ext uri="{BB962C8B-B14F-4D97-AF65-F5344CB8AC3E}">
        <p14:creationId xmlns:p14="http://schemas.microsoft.com/office/powerpoint/2010/main" val="38173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CD5D9BCA-5E64-48B8-9B24-0556835B9731}"/>
              </a:ext>
            </a:extLst>
          </p:cNvPr>
          <p:cNvSpPr/>
          <p:nvPr/>
        </p:nvSpPr>
        <p:spPr>
          <a:xfrm>
            <a:off x="4229172" y="3750231"/>
            <a:ext cx="3972394" cy="2150915"/>
          </a:xfrm>
          <a:prstGeom prst="flowChartDocumen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ADJECTIVE/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50899-4D5E-495D-9A7D-8E88BBBB9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8838" y="191679"/>
            <a:ext cx="3853719" cy="2586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7F266D-C8D7-48C6-B702-60860F61769C}"/>
              </a:ext>
            </a:extLst>
          </p:cNvPr>
          <p:cNvSpPr/>
          <p:nvPr/>
        </p:nvSpPr>
        <p:spPr>
          <a:xfrm>
            <a:off x="71718" y="2632641"/>
            <a:ext cx="3616168" cy="764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Red</a:t>
            </a:r>
            <a:r>
              <a:rPr lang="en-US" sz="4800" dirty="0"/>
              <a:t> rose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A114BC-4DFD-4A29-953B-1A634A921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56973" y="213967"/>
            <a:ext cx="3792511" cy="25861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76A750-7F0A-446E-AC91-3A7770C3542B}"/>
              </a:ext>
            </a:extLst>
          </p:cNvPr>
          <p:cNvSpPr/>
          <p:nvPr/>
        </p:nvSpPr>
        <p:spPr>
          <a:xfrm>
            <a:off x="4682399" y="2803821"/>
            <a:ext cx="2953062" cy="535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Old</a:t>
            </a:r>
            <a:r>
              <a:rPr lang="en-US" sz="4000" dirty="0"/>
              <a:t> man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B6B8E3-E98B-401F-B378-7EA994DBC7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0620" r="19287" b="10656"/>
          <a:stretch/>
        </p:blipFill>
        <p:spPr>
          <a:xfrm>
            <a:off x="8433900" y="202055"/>
            <a:ext cx="3402766" cy="25861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9BA8880-B67F-4E74-9562-FBD16C3EAE6F}"/>
              </a:ext>
            </a:extLst>
          </p:cNvPr>
          <p:cNvSpPr/>
          <p:nvPr/>
        </p:nvSpPr>
        <p:spPr>
          <a:xfrm>
            <a:off x="8986200" y="2781038"/>
            <a:ext cx="2414056" cy="541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Poor</a:t>
            </a:r>
            <a:r>
              <a:rPr lang="en-US" sz="4400" dirty="0"/>
              <a:t> </a:t>
            </a:r>
            <a:r>
              <a:rPr lang="en-US" sz="4400" dirty="0">
                <a:solidFill>
                  <a:schemeClr val="tx1"/>
                </a:solidFill>
              </a:rPr>
              <a:t>man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339749-FD76-42C8-9B82-F3C7AAD24B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1718" y="3305159"/>
            <a:ext cx="3972393" cy="281325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1528681-EA5B-4723-850F-715F717601BC}"/>
              </a:ext>
            </a:extLst>
          </p:cNvPr>
          <p:cNvSpPr/>
          <p:nvPr/>
        </p:nvSpPr>
        <p:spPr>
          <a:xfrm>
            <a:off x="357969" y="6085146"/>
            <a:ext cx="3065930" cy="547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Nice</a:t>
            </a:r>
            <a:r>
              <a:rPr lang="en-US" sz="4400" dirty="0"/>
              <a:t> baby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09810F-B411-4C78-B8E4-8215593A48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791" y="3342681"/>
            <a:ext cx="3286875" cy="2400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0EECF6F-729C-4AA2-8785-932C19F8AEEE}"/>
              </a:ext>
            </a:extLst>
          </p:cNvPr>
          <p:cNvSpPr/>
          <p:nvPr/>
        </p:nvSpPr>
        <p:spPr>
          <a:xfrm>
            <a:off x="8644499" y="5901146"/>
            <a:ext cx="3060870" cy="712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Five</a:t>
            </a:r>
            <a:r>
              <a:rPr lang="en-US" sz="4800" dirty="0"/>
              <a:t> books</a:t>
            </a:r>
          </a:p>
        </p:txBody>
      </p:sp>
    </p:spTree>
    <p:extLst>
      <p:ext uri="{BB962C8B-B14F-4D97-AF65-F5344CB8AC3E}">
        <p14:creationId xmlns:p14="http://schemas.microsoft.com/office/powerpoint/2010/main" val="70128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1" grpId="0"/>
      <p:bldP spid="14" grpId="0"/>
      <p:bldP spid="17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CD5D9BCA-5E64-48B8-9B24-0556835B9731}"/>
              </a:ext>
            </a:extLst>
          </p:cNvPr>
          <p:cNvSpPr/>
          <p:nvPr/>
        </p:nvSpPr>
        <p:spPr>
          <a:xfrm>
            <a:off x="4165299" y="3660449"/>
            <a:ext cx="3777521" cy="2750073"/>
          </a:xfrm>
          <a:prstGeom prst="flowChartDocumen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ADVERB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</a:p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বিশেষণের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E6740A-4425-436B-ACC3-139D785CB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75" y="3428999"/>
            <a:ext cx="3895343" cy="2393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580469-0282-48D2-9D72-2614E51B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50" y="277255"/>
            <a:ext cx="3777521" cy="25886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CA1414-F4C6-49EA-8D2D-A2E485432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75" y="197273"/>
            <a:ext cx="3943115" cy="26685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2499C9-6BFB-455A-A871-708C929B2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0" y="277255"/>
            <a:ext cx="3777521" cy="258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1DD9123-6B2A-4805-A046-10EF676D3DCC}"/>
              </a:ext>
            </a:extLst>
          </p:cNvPr>
          <p:cNvSpPr/>
          <p:nvPr/>
        </p:nvSpPr>
        <p:spPr>
          <a:xfrm>
            <a:off x="497122" y="2865868"/>
            <a:ext cx="3097306" cy="563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Talk</a:t>
            </a:r>
            <a:r>
              <a:rPr lang="en-US" sz="3200" dirty="0">
                <a:solidFill>
                  <a:srgbClr val="FF0000"/>
                </a:solidFill>
              </a:rPr>
              <a:t> quietly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EDD04-D69F-47D7-A585-FA24CF28B716}"/>
              </a:ext>
            </a:extLst>
          </p:cNvPr>
          <p:cNvSpPr/>
          <p:nvPr/>
        </p:nvSpPr>
        <p:spPr>
          <a:xfrm>
            <a:off x="268342" y="6056871"/>
            <a:ext cx="3656319" cy="563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Cross</a:t>
            </a:r>
            <a:r>
              <a:rPr lang="en-US" sz="3200" dirty="0">
                <a:solidFill>
                  <a:srgbClr val="FF0000"/>
                </a:solidFill>
              </a:rPr>
              <a:t>   carefully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2D33E2-341D-4970-B0E7-4B99C44C0EA4}"/>
              </a:ext>
            </a:extLst>
          </p:cNvPr>
          <p:cNvSpPr/>
          <p:nvPr/>
        </p:nvSpPr>
        <p:spPr>
          <a:xfrm>
            <a:off x="8132460" y="5847391"/>
            <a:ext cx="3895343" cy="563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Eat </a:t>
            </a:r>
            <a:r>
              <a:rPr lang="en-US" sz="4000" dirty="0">
                <a:solidFill>
                  <a:srgbClr val="FF0000"/>
                </a:solidFill>
              </a:rPr>
              <a:t>regularly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49F92B-AB6D-4603-B055-740AA4A9B4E9}"/>
              </a:ext>
            </a:extLst>
          </p:cNvPr>
          <p:cNvSpPr/>
          <p:nvPr/>
        </p:nvSpPr>
        <p:spPr>
          <a:xfrm>
            <a:off x="4581607" y="2865867"/>
            <a:ext cx="2944906" cy="563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Talk</a:t>
            </a:r>
            <a:r>
              <a:rPr lang="en-US" sz="2800" dirty="0">
                <a:solidFill>
                  <a:srgbClr val="FF0000"/>
                </a:solidFill>
              </a:rPr>
              <a:t>  politely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4EF2DE-48C1-4CB4-9487-2E00F5EE5A9C}"/>
              </a:ext>
            </a:extLst>
          </p:cNvPr>
          <p:cNvSpPr/>
          <p:nvPr/>
        </p:nvSpPr>
        <p:spPr>
          <a:xfrm>
            <a:off x="8597572" y="2890682"/>
            <a:ext cx="3097306" cy="563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Speak</a:t>
            </a:r>
            <a:r>
              <a:rPr lang="en-US" sz="3200" dirty="0">
                <a:solidFill>
                  <a:srgbClr val="FF0000"/>
                </a:solidFill>
              </a:rPr>
              <a:t>   loudly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E6E754D-EDD4-4C86-83A9-DF457CB974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0" y="3588963"/>
            <a:ext cx="3777521" cy="22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CD5D9BCA-5E64-48B8-9B24-0556835B9731}"/>
              </a:ext>
            </a:extLst>
          </p:cNvPr>
          <p:cNvSpPr/>
          <p:nvPr/>
        </p:nvSpPr>
        <p:spPr>
          <a:xfrm>
            <a:off x="453990" y="262613"/>
            <a:ext cx="3847077" cy="2006454"/>
          </a:xfrm>
          <a:prstGeom prst="flowChartDocumen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CONJUNCTION/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সংযোজক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অব্যয়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3E02A4-F388-43FD-BE2A-8859E8F27C9C}"/>
              </a:ext>
            </a:extLst>
          </p:cNvPr>
          <p:cNvSpPr/>
          <p:nvPr/>
        </p:nvSpPr>
        <p:spPr>
          <a:xfrm>
            <a:off x="8386519" y="5895358"/>
            <a:ext cx="3487197" cy="6185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Rice </a:t>
            </a:r>
            <a:r>
              <a:rPr lang="en-US" sz="3200" dirty="0">
                <a:solidFill>
                  <a:srgbClr val="FF0000"/>
                </a:solidFill>
              </a:rPr>
              <a:t>and</a:t>
            </a:r>
            <a:r>
              <a:rPr lang="en-US" sz="3200" dirty="0"/>
              <a:t>  chicken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2E652A-1853-48CD-A220-B1D7D9DD6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8568308" y="2638976"/>
            <a:ext cx="3123618" cy="33891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9E4B42-BA26-4B9C-8E76-1F5D52E64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2450292"/>
            <a:ext cx="7732021" cy="38100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84F988-A760-4D5F-8B5F-8B905D4804A8}"/>
              </a:ext>
            </a:extLst>
          </p:cNvPr>
          <p:cNvSpPr/>
          <p:nvPr/>
        </p:nvSpPr>
        <p:spPr>
          <a:xfrm>
            <a:off x="71437" y="5895358"/>
            <a:ext cx="7952255" cy="7000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Laila </a:t>
            </a:r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dirty="0" err="1"/>
              <a:t>Bithi</a:t>
            </a:r>
            <a:r>
              <a:rPr lang="en-US" sz="2800" dirty="0"/>
              <a:t> are friends, </a:t>
            </a:r>
            <a:r>
              <a:rPr lang="en-US" sz="2800" dirty="0">
                <a:solidFill>
                  <a:srgbClr val="FF0000"/>
                </a:solidFill>
              </a:rPr>
              <a:t>but</a:t>
            </a:r>
            <a:r>
              <a:rPr lang="en-US" sz="2800" dirty="0"/>
              <a:t> they are very different.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4FEB88-DDFA-4360-B3A2-CE5DD5AF54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4" t="14057" b="39044"/>
          <a:stretch/>
        </p:blipFill>
        <p:spPr>
          <a:xfrm>
            <a:off x="7126698" y="57829"/>
            <a:ext cx="3003419" cy="9871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AB449AF-A53B-452B-9097-D2D551B09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4564" t="12394" r="50000" b="6442"/>
          <a:stretch/>
        </p:blipFill>
        <p:spPr>
          <a:xfrm>
            <a:off x="7302051" y="860612"/>
            <a:ext cx="1443282" cy="117157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3AD6BEB-8A39-4031-A09D-99A1F9A73AAA}"/>
              </a:ext>
            </a:extLst>
          </p:cNvPr>
          <p:cNvSpPr/>
          <p:nvPr/>
        </p:nvSpPr>
        <p:spPr>
          <a:xfrm>
            <a:off x="4760260" y="2032191"/>
            <a:ext cx="6199094" cy="5621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Take the mango </a:t>
            </a:r>
            <a:r>
              <a:rPr lang="en-US" sz="3200" dirty="0">
                <a:solidFill>
                  <a:srgbClr val="FF0000"/>
                </a:solidFill>
              </a:rPr>
              <a:t>or</a:t>
            </a:r>
            <a:r>
              <a:rPr lang="en-US" sz="3200" dirty="0"/>
              <a:t> the banana.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550291B-F4F2-48C1-8C83-DE4BEB3914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489902" y="771917"/>
            <a:ext cx="1549119" cy="1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8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6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671</Words>
  <Application>Microsoft Office PowerPoint</Application>
  <PresentationFormat>Widescreen</PresentationFormat>
  <Paragraphs>107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Calisto MT</vt:lpstr>
      <vt:lpstr>NikoshBAN</vt:lpstr>
      <vt:lpstr>Times-Roman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rumpur</dc:creator>
  <cp:lastModifiedBy>rumpur</cp:lastModifiedBy>
  <cp:revision>11</cp:revision>
  <dcterms:created xsi:type="dcterms:W3CDTF">2021-03-01T05:32:34Z</dcterms:created>
  <dcterms:modified xsi:type="dcterms:W3CDTF">2021-03-03T16:00:34Z</dcterms:modified>
</cp:coreProperties>
</file>