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3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84" r:id="rId12"/>
    <p:sldId id="287" r:id="rId13"/>
    <p:sldId id="286" r:id="rId14"/>
    <p:sldId id="288" r:id="rId15"/>
    <p:sldId id="290" r:id="rId16"/>
    <p:sldId id="266" r:id="rId17"/>
    <p:sldId id="269" r:id="rId18"/>
    <p:sldId id="267" r:id="rId19"/>
    <p:sldId id="268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7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2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F402-408B-49D6-9C77-AAD3A53DBF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8254-703E-474D-A134-BC72FF05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jpg"/><Relationship Id="rId5" Type="http://schemas.openxmlformats.org/officeDocument/2006/relationships/image" Target="../media/image4.png"/><Relationship Id="rId10" Type="http://schemas.openxmlformats.org/officeDocument/2006/relationships/image" Target="../media/image42.jpg"/><Relationship Id="rId4" Type="http://schemas.openxmlformats.org/officeDocument/2006/relationships/image" Target="../media/image3.png"/><Relationship Id="rId9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.png"/><Relationship Id="rId7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0.jpg"/><Relationship Id="rId4" Type="http://schemas.openxmlformats.org/officeDocument/2006/relationships/image" Target="../media/image1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0.jpg"/><Relationship Id="rId4" Type="http://schemas.openxmlformats.org/officeDocument/2006/relationships/image" Target="../media/image1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0.jpg"/><Relationship Id="rId4" Type="http://schemas.openxmlformats.org/officeDocument/2006/relationships/image" Target="../media/image1.jpe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6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7" y="0"/>
            <a:ext cx="5763084" cy="3823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591" y="0"/>
            <a:ext cx="5645795" cy="3823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5" y="3823855"/>
            <a:ext cx="5740707" cy="2618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27" y="3823854"/>
            <a:ext cx="5601282" cy="26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29" y="342557"/>
            <a:ext cx="11408877" cy="59897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3154" y="4729849"/>
            <a:ext cx="11129726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রাখছেন,কেউ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32" y="683999"/>
            <a:ext cx="3430336" cy="3287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111" y="625872"/>
            <a:ext cx="3358123" cy="3345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149" y="550546"/>
            <a:ext cx="3567687" cy="3420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94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8" y="396368"/>
            <a:ext cx="11408877" cy="59915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4874" y="4539052"/>
            <a:ext cx="10630283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74" y="2585161"/>
            <a:ext cx="3446040" cy="176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745" y="670086"/>
            <a:ext cx="3304192" cy="1706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9" y="581760"/>
            <a:ext cx="335915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666" y="2682213"/>
            <a:ext cx="3427732" cy="1568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67417" y="-212343"/>
            <a:ext cx="1706861" cy="3471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745" y="2680094"/>
            <a:ext cx="3304192" cy="1570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67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87" y="396366"/>
            <a:ext cx="11408877" cy="59915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98581" y="743740"/>
            <a:ext cx="5331956" cy="3571808"/>
            <a:chOff x="598581" y="743740"/>
            <a:chExt cx="3585638" cy="34785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581" y="743740"/>
              <a:ext cx="3585638" cy="347858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074850" y="839375"/>
              <a:ext cx="1990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শালবন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বিহার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36021" y="584848"/>
            <a:ext cx="5309133" cy="3730700"/>
            <a:chOff x="4424652" y="611500"/>
            <a:chExt cx="3516909" cy="35167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4652" y="611500"/>
              <a:ext cx="3516909" cy="35167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4692565" y="904536"/>
              <a:ext cx="176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মহাস্থানগড়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2179" y="604328"/>
            <a:ext cx="5346202" cy="3691739"/>
            <a:chOff x="8148511" y="489236"/>
            <a:chExt cx="3429302" cy="3516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8511" y="489236"/>
              <a:ext cx="3429302" cy="35167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8386315" y="590498"/>
              <a:ext cx="1532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পাহাড়পুর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3691" y="4667032"/>
            <a:ext cx="11201463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61251" y="529073"/>
            <a:ext cx="5383903" cy="3771733"/>
            <a:chOff x="6261251" y="534460"/>
            <a:chExt cx="5383903" cy="37717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020" y="593645"/>
              <a:ext cx="5309134" cy="371254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5278131" y="1517580"/>
              <a:ext cx="2612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কান্তজির</a:t>
              </a:r>
              <a:r>
                <a:rPr lang="en-US" sz="36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মন্দির</a:t>
              </a:r>
              <a:endPara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01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33" y="396368"/>
            <a:ext cx="11327098" cy="59915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796" y="702928"/>
            <a:ext cx="10711541" cy="5632311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নানা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নানা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শখের মৃৎশিল্প 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4339" y="522449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1886" y="2309800"/>
            <a:ext cx="11354971" cy="22159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13800" dirty="0"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</a:t>
            </a:r>
            <a:r>
              <a:rPr lang="en-US" sz="13800" dirty="0" err="1"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23" y="396368"/>
            <a:ext cx="11327098" cy="5991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778" y="463870"/>
            <a:ext cx="10956788" cy="6186309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কুমারপাড়ায়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আট-দশ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রাখছেন,কেউবা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বানাচ্ছেন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ঢিবির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বেরুচ্ছে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শখের মৃৎশিল্প ২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9545" y="5839689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1886" y="2188429"/>
            <a:ext cx="11354971" cy="22159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13800" dirty="0"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</a:t>
            </a:r>
            <a:r>
              <a:rPr lang="en-US" sz="13800" dirty="0" err="1"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8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86" y="440490"/>
            <a:ext cx="11327098" cy="59915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4555" y="417073"/>
            <a:ext cx="112928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শিল্পচর্চা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সরকারি-বেসরকারি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, সুযোগমত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শখের মৃৎশিল্প ২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01943" y="524656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1886" y="2309800"/>
            <a:ext cx="11354971" cy="22159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13800" dirty="0"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</a:t>
            </a:r>
            <a:r>
              <a:rPr lang="en-US" sz="13800" dirty="0" err="1"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3323" y="506765"/>
            <a:ext cx="568891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prst="slop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610" y="1870555"/>
            <a:ext cx="1106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মৃৎমিল্পে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610" y="2641762"/>
            <a:ext cx="969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ঞ+জ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610" y="3380891"/>
            <a:ext cx="10223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ল+প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শিল্পিরা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610" y="4032215"/>
            <a:ext cx="1062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64" y="1773382"/>
            <a:ext cx="10972395" cy="399010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4387" y="4653227"/>
            <a:ext cx="1080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19" grpId="0"/>
      <p:bldP spid="4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85" y="383541"/>
            <a:ext cx="11408877" cy="599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802" y="1375431"/>
            <a:ext cx="5689139" cy="358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61524" y="336226"/>
            <a:ext cx="440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blipFill>
                <a:blip r:embed="rId8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351" y="5425712"/>
            <a:ext cx="6710289" cy="4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3897">
            <a:off x="105694" y="1813894"/>
            <a:ext cx="2588883" cy="3075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24" y="5272793"/>
            <a:ext cx="10881997" cy="76944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৩৬ ও ৩৭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277091"/>
            <a:ext cx="11408877" cy="599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805" y="1170852"/>
            <a:ext cx="6255327" cy="3791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93278" y="5215616"/>
            <a:ext cx="7344563" cy="76944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781" y="217056"/>
            <a:ext cx="30783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91" y="2336159"/>
            <a:ext cx="2417566" cy="2428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602" y="2336159"/>
            <a:ext cx="2417566" cy="24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9005" y="269595"/>
            <a:ext cx="171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7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blipFill>
                <a:blip r:embed="rId7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521" y="1468343"/>
            <a:ext cx="679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3800" y="2018299"/>
            <a:ext cx="770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3594" y="2602923"/>
            <a:ext cx="874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টেপা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2412" y="3201019"/>
            <a:ext cx="450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3594" y="3753423"/>
            <a:ext cx="390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1681" y="1192925"/>
            <a:ext cx="9379130" cy="5039063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75" y="719933"/>
            <a:ext cx="2032141" cy="52720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79297" y="4394879"/>
            <a:ext cx="9043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ময়নামতিতে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3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4" y="354805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4043" y="55964"/>
            <a:ext cx="7245928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  <a:bevelB w="38100" h="38100"/>
            </a:sp3d>
          </a:bodyPr>
          <a:lstStyle/>
          <a:p>
            <a:r>
              <a:rPr lang="en-US" sz="19900" dirty="0" smtClean="0">
                <a:ln>
                  <a:solidFill>
                    <a:schemeClr val="accent1">
                      <a:alpha val="77000"/>
                    </a:schemeClr>
                  </a:solidFill>
                </a:ln>
                <a:blipFill>
                  <a:blip r:embed="rId7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dirty="0">
              <a:ln>
                <a:solidFill>
                  <a:schemeClr val="accent1">
                    <a:alpha val="77000"/>
                  </a:schemeClr>
                </a:solidFill>
              </a:ln>
              <a:blipFill>
                <a:blip r:embed="rId7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4493" y="3551031"/>
            <a:ext cx="5863923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  <a:bevelB w="38100" h="38100"/>
            </a:sp3d>
          </a:bodyPr>
          <a:lstStyle/>
          <a:p>
            <a:r>
              <a:rPr lang="en-US" sz="19900" dirty="0" err="1" smtClean="0">
                <a:ln>
                  <a:solidFill>
                    <a:schemeClr val="accent1">
                      <a:alpha val="77000"/>
                    </a:schemeClr>
                  </a:solidFill>
                </a:ln>
                <a:blipFill>
                  <a:blip r:embed="rId7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dirty="0">
              <a:ln>
                <a:solidFill>
                  <a:schemeClr val="accent1">
                    <a:alpha val="77000"/>
                  </a:schemeClr>
                </a:solidFill>
              </a:ln>
              <a:blipFill>
                <a:blip r:embed="rId7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760" y="1668959"/>
            <a:ext cx="3424184" cy="34241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86" y="813760"/>
            <a:ext cx="5275532" cy="51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9" y="401151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3858" y="309076"/>
            <a:ext cx="1839201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95250" h="38100"/>
            </a:sp3d>
          </a:bodyPr>
          <a:lstStyle/>
          <a:p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0" y="1321871"/>
            <a:ext cx="604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1729" y="2119262"/>
            <a:ext cx="935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দেখছ,সবই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684" y="2085305"/>
            <a:ext cx="142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0374" y="2791817"/>
            <a:ext cx="76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541" y="2800627"/>
            <a:ext cx="114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0373" y="3419240"/>
            <a:ext cx="76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1729" y="4001380"/>
            <a:ext cx="875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8186" y="3389955"/>
            <a:ext cx="141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5125" y="4004086"/>
            <a:ext cx="182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2730" y="4641740"/>
            <a:ext cx="929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6823" y="2125172"/>
            <a:ext cx="111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85821" y="2783251"/>
            <a:ext cx="8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0838" y="3440463"/>
            <a:ext cx="130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3029" y="4022677"/>
            <a:ext cx="200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টেপাপুতুল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5779" y="4663398"/>
            <a:ext cx="126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8043" y="4614695"/>
            <a:ext cx="150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529" y="2076664"/>
            <a:ext cx="9493843" cy="3700681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0" y="2559824"/>
            <a:ext cx="1219048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292530"/>
            <a:ext cx="11408877" cy="5991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8021" y="383653"/>
            <a:ext cx="543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086" y="2138477"/>
            <a:ext cx="717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6730" y="2668652"/>
            <a:ext cx="59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0873" y="3251856"/>
            <a:ext cx="655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6730" y="3778684"/>
            <a:ext cx="943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7086" y="4321269"/>
            <a:ext cx="9816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6732" y="1890278"/>
            <a:ext cx="9797142" cy="3700030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6808">
            <a:off x="133376" y="21033"/>
            <a:ext cx="2205858" cy="23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19" grpId="0"/>
      <p:bldP spid="20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828" y="1263277"/>
            <a:ext cx="5882119" cy="3498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7528" y="419453"/>
            <a:ext cx="288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8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8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974" y="5156513"/>
            <a:ext cx="7959208" cy="64633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0" y="1347694"/>
            <a:ext cx="3533770" cy="3757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5047" y="1299426"/>
            <a:ext cx="3337715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8088" y="486992"/>
            <a:ext cx="9003323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endParaRPr lang="en-US" sz="16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5469" y="3833182"/>
            <a:ext cx="526461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992" y="2510440"/>
            <a:ext cx="2267502" cy="38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8" y="387927"/>
            <a:ext cx="11360727" cy="5875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2932" y="582592"/>
            <a:ext cx="21938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h="38100" prst="angle"/>
            </a:sp3d>
          </a:bodyPr>
          <a:lstStyle/>
          <a:p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219" y="527345"/>
            <a:ext cx="2513466" cy="1033824"/>
          </a:xfrm>
          <a:prstGeom prst="roundRect">
            <a:avLst>
              <a:gd name="adj" fmla="val 24831"/>
            </a:avLst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72" y="3337729"/>
            <a:ext cx="5208643" cy="30795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751">
            <a:off x="1527117" y="891933"/>
            <a:ext cx="1767458" cy="1767458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00" y="1110278"/>
            <a:ext cx="405765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40" y="593792"/>
            <a:ext cx="2423552" cy="24195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03" y="0"/>
            <a:ext cx="12150897" cy="6903751"/>
            <a:chOff x="41103" y="-1"/>
            <a:chExt cx="12150897" cy="690375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84173" y="2170698"/>
              <a:ext cx="4689982" cy="477612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52058" y="-43069"/>
              <a:ext cx="4689982" cy="477612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03" y="0"/>
              <a:ext cx="4689982" cy="477612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27628"/>
              <a:ext cx="4689982" cy="477612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1804" y="4149862"/>
              <a:ext cx="415637" cy="504886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1804" y="-2316612"/>
              <a:ext cx="415637" cy="50488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759" y="686265"/>
            <a:ext cx="1625969" cy="210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622" y="3337329"/>
            <a:ext cx="5456393" cy="32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" y="360219"/>
            <a:ext cx="11408877" cy="5991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599" y="1276350"/>
            <a:ext cx="659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599" y="2294548"/>
            <a:ext cx="109277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৩.২.১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১.৩.3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	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পাঠ্যপস্তকের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স্পষ্টস্বরে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	   	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১.৫.২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শ্বাসযতি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	  	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9445" y="416285"/>
            <a:ext cx="1905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06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0" y="348944"/>
            <a:ext cx="11408877" cy="5991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9"/>
          <a:stretch/>
        </p:blipFill>
        <p:spPr>
          <a:xfrm>
            <a:off x="729999" y="557348"/>
            <a:ext cx="9271470" cy="5898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00486" y="4321886"/>
            <a:ext cx="3364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5092" y="4186510"/>
            <a:ext cx="201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611" y="1432458"/>
            <a:ext cx="1919365" cy="4908003"/>
          </a:xfrm>
          <a:prstGeom prst="rect">
            <a:avLst/>
          </a:prstGeom>
        </p:spPr>
      </p:pic>
      <p:pic>
        <p:nvPicPr>
          <p:cNvPr id="15" name="কি ভাবে মাটির কলস তৈরি করতেছে দেখেন1-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6854" y="934992"/>
            <a:ext cx="6858000" cy="4509429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029559" y="4912886"/>
            <a:ext cx="688406" cy="675379"/>
            <a:chOff x="10640291" y="2770909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10640291" y="2770909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10403" y="2900481"/>
              <a:ext cx="774175" cy="62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ON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8246" y="299607"/>
            <a:ext cx="108472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115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343" y="819439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5280" y="2330959"/>
            <a:ext cx="7132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515" y="4738049"/>
            <a:ext cx="1088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999" y="4722132"/>
            <a:ext cx="9791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repeatCount="2000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0" grpId="0"/>
      <p:bldP spid="21" grpId="0"/>
      <p:bldP spid="23" grpId="0"/>
      <p:bldP spid="8" grpId="0"/>
      <p:bldP spid="2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396368"/>
            <a:ext cx="11507239" cy="60459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8340" y="4505325"/>
            <a:ext cx="10495665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নানা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4" y="545407"/>
            <a:ext cx="5572347" cy="3323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95" y="486719"/>
            <a:ext cx="5302700" cy="3402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44437" y="4471554"/>
            <a:ext cx="10495665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28" y="392896"/>
            <a:ext cx="11408877" cy="60459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4623" y="4600203"/>
            <a:ext cx="10488266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টেপা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শিল্পিদের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3" y="600788"/>
            <a:ext cx="1698173" cy="313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017" y="588184"/>
            <a:ext cx="1978966" cy="317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955" y="588184"/>
            <a:ext cx="2603027" cy="317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149" y="572724"/>
            <a:ext cx="3922463" cy="317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8" y="347887"/>
            <a:ext cx="11408877" cy="60944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4934" y="4911702"/>
            <a:ext cx="11176550" cy="132343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3" y="603587"/>
            <a:ext cx="3516863" cy="363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55" y="609098"/>
            <a:ext cx="3589624" cy="3557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338" y="603587"/>
            <a:ext cx="3478759" cy="363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6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70358" y="-19269"/>
            <a:ext cx="12262357" cy="6877269"/>
            <a:chOff x="-22608" y="0"/>
            <a:chExt cx="12214608" cy="68772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11392" y="4154848"/>
              <a:ext cx="41563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02914" y="-2304224"/>
              <a:ext cx="410521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608" y="0"/>
              <a:ext cx="4689982" cy="4723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468248" y="-33770"/>
              <a:ext cx="4689982" cy="47575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2018" y="2119744"/>
              <a:ext cx="4689982" cy="4757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648" y="2153516"/>
              <a:ext cx="4689982" cy="4757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8" y="383304"/>
            <a:ext cx="11408877" cy="5991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139" y="4670714"/>
            <a:ext cx="1023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082" y="4956371"/>
            <a:ext cx="10445448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মুড়কি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খৈ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61" y="701674"/>
            <a:ext cx="3498808" cy="3737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933" y="670471"/>
            <a:ext cx="4127864" cy="3714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8592952" y="670471"/>
            <a:ext cx="2660728" cy="3768089"/>
            <a:chOff x="8789346" y="588020"/>
            <a:chExt cx="2443716" cy="34512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9346" y="588020"/>
              <a:ext cx="2437013" cy="151245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3799" y="2407136"/>
              <a:ext cx="2379263" cy="163216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91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933</Words>
  <Application>Microsoft Office PowerPoint</Application>
  <PresentationFormat>Widescreen</PresentationFormat>
  <Paragraphs>81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764</cp:revision>
  <dcterms:created xsi:type="dcterms:W3CDTF">2020-04-15T13:39:45Z</dcterms:created>
  <dcterms:modified xsi:type="dcterms:W3CDTF">2021-03-03T00:02:19Z</dcterms:modified>
</cp:coreProperties>
</file>