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4v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7" r:id="rId2"/>
    <p:sldId id="279" r:id="rId3"/>
    <p:sldId id="284" r:id="rId4"/>
    <p:sldId id="282" r:id="rId5"/>
    <p:sldId id="280" r:id="rId6"/>
    <p:sldId id="258" r:id="rId7"/>
    <p:sldId id="275" r:id="rId8"/>
    <p:sldId id="285" r:id="rId9"/>
    <p:sldId id="262" r:id="rId10"/>
    <p:sldId id="273" r:id="rId11"/>
    <p:sldId id="265" r:id="rId12"/>
    <p:sldId id="283" r:id="rId13"/>
    <p:sldId id="266" r:id="rId14"/>
    <p:sldId id="267" r:id="rId15"/>
    <p:sldId id="287" r:id="rId16"/>
    <p:sldId id="268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686440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1pPr>
    <a:lvl2pPr marL="343220" algn="l" defTabSz="686440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2pPr>
    <a:lvl3pPr marL="686440" algn="l" defTabSz="686440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3pPr>
    <a:lvl4pPr marL="1029660" algn="l" defTabSz="686440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4pPr>
    <a:lvl5pPr marL="1372880" algn="l" defTabSz="686440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5pPr>
    <a:lvl6pPr marL="1716100" algn="l" defTabSz="686440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6pPr>
    <a:lvl7pPr marL="2059320" algn="l" defTabSz="686440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7pPr>
    <a:lvl8pPr marL="2402540" algn="l" defTabSz="686440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8pPr>
    <a:lvl9pPr marL="2745760" algn="l" defTabSz="686440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2D5757"/>
    <a:srgbClr val="963232"/>
    <a:srgbClr val="44546A"/>
    <a:srgbClr val="876D54"/>
    <a:srgbClr val="7F6C65"/>
    <a:srgbClr val="56799A"/>
    <a:srgbClr val="967C63"/>
    <a:srgbClr val="99B7FF"/>
    <a:srgbClr val="E1A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8" autoAdjust="0"/>
    <p:restoredTop sz="92819" autoAdjust="0"/>
  </p:normalViewPr>
  <p:slideViewPr>
    <p:cSldViewPr snapToGrid="0">
      <p:cViewPr varScale="1">
        <p:scale>
          <a:sx n="65" d="100"/>
          <a:sy n="65" d="100"/>
        </p:scale>
        <p:origin x="127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48029-F17D-41E0-BCC6-CC310A64575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A2B3A-4B2D-4A33-AFBE-25F980C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44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6440" rtl="0" eaLnBrk="1" latinLnBrk="0" hangingPunct="1">
      <a:defRPr sz="901" kern="1200">
        <a:solidFill>
          <a:schemeClr val="tx1"/>
        </a:solidFill>
        <a:latin typeface="+mn-lt"/>
        <a:ea typeface="+mn-ea"/>
        <a:cs typeface="+mn-cs"/>
      </a:defRPr>
    </a:lvl1pPr>
    <a:lvl2pPr marL="343220" algn="l" defTabSz="686440" rtl="0" eaLnBrk="1" latinLnBrk="0" hangingPunct="1">
      <a:defRPr sz="901" kern="1200">
        <a:solidFill>
          <a:schemeClr val="tx1"/>
        </a:solidFill>
        <a:latin typeface="+mn-lt"/>
        <a:ea typeface="+mn-ea"/>
        <a:cs typeface="+mn-cs"/>
      </a:defRPr>
    </a:lvl2pPr>
    <a:lvl3pPr marL="686440" algn="l" defTabSz="686440" rtl="0" eaLnBrk="1" latinLnBrk="0" hangingPunct="1">
      <a:defRPr sz="901" kern="1200">
        <a:solidFill>
          <a:schemeClr val="tx1"/>
        </a:solidFill>
        <a:latin typeface="+mn-lt"/>
        <a:ea typeface="+mn-ea"/>
        <a:cs typeface="+mn-cs"/>
      </a:defRPr>
    </a:lvl3pPr>
    <a:lvl4pPr marL="1029660" algn="l" defTabSz="686440" rtl="0" eaLnBrk="1" latinLnBrk="0" hangingPunct="1">
      <a:defRPr sz="901" kern="1200">
        <a:solidFill>
          <a:schemeClr val="tx1"/>
        </a:solidFill>
        <a:latin typeface="+mn-lt"/>
        <a:ea typeface="+mn-ea"/>
        <a:cs typeface="+mn-cs"/>
      </a:defRPr>
    </a:lvl4pPr>
    <a:lvl5pPr marL="1372880" algn="l" defTabSz="686440" rtl="0" eaLnBrk="1" latinLnBrk="0" hangingPunct="1">
      <a:defRPr sz="901" kern="1200">
        <a:solidFill>
          <a:schemeClr val="tx1"/>
        </a:solidFill>
        <a:latin typeface="+mn-lt"/>
        <a:ea typeface="+mn-ea"/>
        <a:cs typeface="+mn-cs"/>
      </a:defRPr>
    </a:lvl5pPr>
    <a:lvl6pPr marL="1716100" algn="l" defTabSz="686440" rtl="0" eaLnBrk="1" latinLnBrk="0" hangingPunct="1">
      <a:defRPr sz="901" kern="1200">
        <a:solidFill>
          <a:schemeClr val="tx1"/>
        </a:solidFill>
        <a:latin typeface="+mn-lt"/>
        <a:ea typeface="+mn-ea"/>
        <a:cs typeface="+mn-cs"/>
      </a:defRPr>
    </a:lvl6pPr>
    <a:lvl7pPr marL="2059320" algn="l" defTabSz="686440" rtl="0" eaLnBrk="1" latinLnBrk="0" hangingPunct="1">
      <a:defRPr sz="901" kern="1200">
        <a:solidFill>
          <a:schemeClr val="tx1"/>
        </a:solidFill>
        <a:latin typeface="+mn-lt"/>
        <a:ea typeface="+mn-ea"/>
        <a:cs typeface="+mn-cs"/>
      </a:defRPr>
    </a:lvl7pPr>
    <a:lvl8pPr marL="2402540" algn="l" defTabSz="686440" rtl="0" eaLnBrk="1" latinLnBrk="0" hangingPunct="1">
      <a:defRPr sz="901" kern="1200">
        <a:solidFill>
          <a:schemeClr val="tx1"/>
        </a:solidFill>
        <a:latin typeface="+mn-lt"/>
        <a:ea typeface="+mn-ea"/>
        <a:cs typeface="+mn-cs"/>
      </a:defRPr>
    </a:lvl8pPr>
    <a:lvl9pPr marL="2745760" algn="l" defTabSz="686440" rtl="0" eaLnBrk="1" latinLnBrk="0" hangingPunct="1">
      <a:defRPr sz="9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শুভেচ্ছা</a:t>
            </a:r>
            <a:r>
              <a:rPr lang="bn-BD" baseline="0" dirty="0" smtClean="0"/>
              <a:t> স্লাইড  ১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A2B3A-4B2D-4A33-AFBE-25F980C974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61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আদর্শ</a:t>
            </a:r>
            <a:r>
              <a:rPr lang="bn-BD" baseline="0" dirty="0" smtClean="0"/>
              <a:t> পাঠ ও নীরব পাঠ করা যাবে । অডিও টা অটোমেটিক ভাবে আসবে ছাত্ররা তা শুনবে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A2B3A-4B2D-4A33-AFBE-25F980C974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64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/>
              <a:t>জোড়ায় কাজ  দেওয়া</a:t>
            </a:r>
            <a:r>
              <a:rPr lang="bn-BD" baseline="0" dirty="0" smtClean="0"/>
              <a:t> যাবে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A2B3A-4B2D-4A33-AFBE-25F980C974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48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কবিতা</a:t>
            </a:r>
            <a:r>
              <a:rPr lang="bn-BD" baseline="0" dirty="0" smtClean="0"/>
              <a:t> টি চিত্র সহ মিল করে পড়বে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A2B3A-4B2D-4A33-AFBE-25F980C974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48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দলগতভাবে</a:t>
            </a:r>
            <a:r>
              <a:rPr lang="bn-BD" baseline="0" dirty="0" smtClean="0"/>
              <a:t> কাজ করতে এই স্লাইড এর মাধ্যমে প্রশ্ন করবে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A2B3A-4B2D-4A33-AFBE-25F980C974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80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পাঠ</a:t>
            </a:r>
            <a:r>
              <a:rPr lang="bn-BD" baseline="0" dirty="0" smtClean="0"/>
              <a:t> শেষে মুল্যায়ন করার জন্য এটি ব্যবহার করতে পারবে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A2B3A-4B2D-4A33-AFBE-25F980C974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3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বাড়ির কাজ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A2B3A-4B2D-4A33-AFBE-25F980C974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5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/>
              <a:t>পাঠ</a:t>
            </a:r>
            <a:r>
              <a:rPr lang="bn-BD" baseline="0" dirty="0" smtClean="0"/>
              <a:t> </a:t>
            </a:r>
            <a:r>
              <a:rPr lang="bn-BD" dirty="0" smtClean="0"/>
              <a:t>সমাপ্তি</a:t>
            </a:r>
            <a:r>
              <a:rPr lang="bn-BD" baseline="0" dirty="0" smtClean="0"/>
              <a:t>  ঘোষণা  ও বিদায়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A2B3A-4B2D-4A33-AFBE-25F980C974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82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পরিচিতি</a:t>
            </a:r>
            <a:r>
              <a:rPr lang="bn-BD" baseline="0" dirty="0" smtClean="0"/>
              <a:t> -২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A2B3A-4B2D-4A33-AFBE-25F980C974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21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প্রস্তুতি</a:t>
            </a:r>
            <a:r>
              <a:rPr lang="bn-BD" baseline="0" dirty="0" smtClean="0"/>
              <a:t>ঃ ভিডিও দেখানোর পাঠ ঘোষণা করতে হবে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A2B3A-4B2D-4A33-AFBE-25F980C974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61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পাঠ</a:t>
            </a:r>
            <a:r>
              <a:rPr lang="bn-BD" baseline="0" dirty="0" smtClean="0"/>
              <a:t> ঘোষণা  ৪ নং  স্লাইড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A2B3A-4B2D-4A33-AFBE-25F980C974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55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উপস্থাপন</a:t>
            </a:r>
            <a:r>
              <a:rPr lang="bn-BD" baseline="0" dirty="0" smtClean="0"/>
              <a:t> স্লাইড নং ৫ । এই স্লাইডের মাধ্যমে পাঠ আলোচনা করতে হবে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A2B3A-4B2D-4A33-AFBE-25F980C974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48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/>
              <a:t>স্লাইড</a:t>
            </a:r>
            <a:r>
              <a:rPr lang="bn-BD" baseline="0" dirty="0" smtClean="0"/>
              <a:t> নং ৬ , </a:t>
            </a:r>
            <a:r>
              <a:rPr lang="bn-BD" dirty="0" smtClean="0"/>
              <a:t>শিখনফল</a:t>
            </a:r>
            <a:r>
              <a:rPr lang="bn-BD" baseline="0" dirty="0" smtClean="0"/>
              <a:t>ঃ স্লাইড টি হাইড করা রইল । কেবল শিক্ষকের জন্য পঠনযোগ্য । এটি হাইড করা থাকবে। কেবল শিক্ষকের জন্য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A2B3A-4B2D-4A33-AFBE-25F980C974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94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স্লাইড</a:t>
            </a:r>
            <a:r>
              <a:rPr lang="bn-BD" baseline="0" dirty="0" smtClean="0"/>
              <a:t> নং ৭ * এই স্লাইডের লেখক পরিচিতি দেখানো হয়েছে । এক ক্লিকের মাধ্যমে স্লাইড আনতে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A2B3A-4B2D-4A33-AFBE-25F980C974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92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একক কাজ দেওয়ার</a:t>
            </a:r>
            <a:r>
              <a:rPr lang="bn-BD" baseline="0" dirty="0" smtClean="0"/>
              <a:t> জন্য স্লাইডটি ব্যবহার করা যাবে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A2B3A-4B2D-4A33-AFBE-25F980C974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22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সব্দার্থ</a:t>
            </a:r>
            <a:r>
              <a:rPr lang="bn-BD" baseline="0" dirty="0" smtClean="0"/>
              <a:t> শেখাতে এটা ব্যবহার করুন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A2B3A-4B2D-4A33-AFBE-25F980C974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7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5ACB-099B-490C-AEBA-AB5D0076BD0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8ED0-BBD0-4B45-885B-FA2C4FE5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01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5ACB-099B-490C-AEBA-AB5D0076BD0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8ED0-BBD0-4B45-885B-FA2C4FE5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5ACB-099B-490C-AEBA-AB5D0076BD0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8ED0-BBD0-4B45-885B-FA2C4FE5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4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5ACB-099B-490C-AEBA-AB5D0076BD0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8ED0-BBD0-4B45-885B-FA2C4FE5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5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5ACB-099B-490C-AEBA-AB5D0076BD0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8ED0-BBD0-4B45-885B-FA2C4FE5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90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5ACB-099B-490C-AEBA-AB5D0076BD0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8ED0-BBD0-4B45-885B-FA2C4FE5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5ACB-099B-490C-AEBA-AB5D0076BD0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8ED0-BBD0-4B45-885B-FA2C4FE5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2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5ACB-099B-490C-AEBA-AB5D0076BD0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8ED0-BBD0-4B45-885B-FA2C4FE5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3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5ACB-099B-490C-AEBA-AB5D0076BD0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8ED0-BBD0-4B45-885B-FA2C4FE5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0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5ACB-099B-490C-AEBA-AB5D0076BD0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8ED0-BBD0-4B45-885B-FA2C4FE5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5ACB-099B-490C-AEBA-AB5D0076BD0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8ED0-BBD0-4B45-885B-FA2C4FE5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8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5ACB-099B-490C-AEBA-AB5D0076BD0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D8ED0-BBD0-4B45-885B-FA2C4FE5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0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png"/><Relationship Id="rId2" Type="http://schemas.openxmlformats.org/officeDocument/2006/relationships/video" Target="../media/media2.m4v"/><Relationship Id="rId1" Type="http://schemas.microsoft.com/office/2007/relationships/media" Target="../media/media2.m4v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13" Type="http://schemas.openxmlformats.org/officeDocument/2006/relationships/image" Target="../media/image40.jpg"/><Relationship Id="rId18" Type="http://schemas.openxmlformats.org/officeDocument/2006/relationships/image" Target="../media/image44.png"/><Relationship Id="rId26" Type="http://schemas.microsoft.com/office/2007/relationships/hdphoto" Target="../media/hdphoto12.wdp"/><Relationship Id="rId3" Type="http://schemas.openxmlformats.org/officeDocument/2006/relationships/image" Target="../media/image32.jpg"/><Relationship Id="rId21" Type="http://schemas.microsoft.com/office/2007/relationships/hdphoto" Target="../media/hdphoto10.wdp"/><Relationship Id="rId7" Type="http://schemas.openxmlformats.org/officeDocument/2006/relationships/image" Target="../media/image35.jpg"/><Relationship Id="rId12" Type="http://schemas.openxmlformats.org/officeDocument/2006/relationships/image" Target="../media/image39.jpg"/><Relationship Id="rId17" Type="http://schemas.openxmlformats.org/officeDocument/2006/relationships/image" Target="../media/image43.png"/><Relationship Id="rId25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2.jpe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8.jpg"/><Relationship Id="rId24" Type="http://schemas.openxmlformats.org/officeDocument/2006/relationships/image" Target="../media/image47.png"/><Relationship Id="rId5" Type="http://schemas.microsoft.com/office/2007/relationships/hdphoto" Target="../media/hdphoto7.wdp"/><Relationship Id="rId15" Type="http://schemas.microsoft.com/office/2007/relationships/hdphoto" Target="../media/hdphoto8.wdp"/><Relationship Id="rId23" Type="http://schemas.microsoft.com/office/2007/relationships/hdphoto" Target="../media/hdphoto11.wdp"/><Relationship Id="rId10" Type="http://schemas.openxmlformats.org/officeDocument/2006/relationships/image" Target="../media/image37.jpeg"/><Relationship Id="rId19" Type="http://schemas.microsoft.com/office/2007/relationships/hdphoto" Target="../media/hdphoto9.wdp"/><Relationship Id="rId4" Type="http://schemas.openxmlformats.org/officeDocument/2006/relationships/image" Target="../media/image33.png"/><Relationship Id="rId9" Type="http://schemas.openxmlformats.org/officeDocument/2006/relationships/image" Target="../media/image36.jpg"/><Relationship Id="rId14" Type="http://schemas.openxmlformats.org/officeDocument/2006/relationships/image" Target="../media/image41.png"/><Relationship Id="rId22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-golamka637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microsoft.com/office/2007/relationships/hdphoto" Target="../media/hdphoto4.wdp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>
                <a:alpha val="44000"/>
              </a:srgbClr>
            </a:gs>
            <a:gs pos="56000">
              <a:srgbClr val="FF3300">
                <a:alpha val="26000"/>
              </a:srgbClr>
            </a:gs>
            <a:gs pos="100000">
              <a:srgbClr val="FFC000">
                <a:alpha val="31000"/>
              </a:srgb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551455" y="172684"/>
            <a:ext cx="8026252" cy="3020088"/>
          </a:xfrm>
          <a:custGeom>
            <a:avLst/>
            <a:gdLst>
              <a:gd name="connsiteX0" fmla="*/ 0 w 7090610"/>
              <a:gd name="connsiteY0" fmla="*/ 0 h 1174680"/>
              <a:gd name="connsiteX1" fmla="*/ 7090610 w 7090610"/>
              <a:gd name="connsiteY1" fmla="*/ 0 h 1174680"/>
              <a:gd name="connsiteX2" fmla="*/ 7090610 w 7090610"/>
              <a:gd name="connsiteY2" fmla="*/ 1174680 h 1174680"/>
              <a:gd name="connsiteX3" fmla="*/ 0 w 7090610"/>
              <a:gd name="connsiteY3" fmla="*/ 1174680 h 1174680"/>
              <a:gd name="connsiteX4" fmla="*/ 0 w 7090610"/>
              <a:gd name="connsiteY4" fmla="*/ 0 h 1174680"/>
              <a:gd name="connsiteX0" fmla="*/ 0 w 7090610"/>
              <a:gd name="connsiteY0" fmla="*/ 737938 h 1912618"/>
              <a:gd name="connsiteX1" fmla="*/ 3801979 w 7090610"/>
              <a:gd name="connsiteY1" fmla="*/ 0 h 1912618"/>
              <a:gd name="connsiteX2" fmla="*/ 7090610 w 7090610"/>
              <a:gd name="connsiteY2" fmla="*/ 737938 h 1912618"/>
              <a:gd name="connsiteX3" fmla="*/ 7090610 w 7090610"/>
              <a:gd name="connsiteY3" fmla="*/ 1912618 h 1912618"/>
              <a:gd name="connsiteX4" fmla="*/ 0 w 7090610"/>
              <a:gd name="connsiteY4" fmla="*/ 1912618 h 1912618"/>
              <a:gd name="connsiteX5" fmla="*/ 0 w 7090610"/>
              <a:gd name="connsiteY5" fmla="*/ 737938 h 1912618"/>
              <a:gd name="connsiteX0" fmla="*/ 0 w 7090610"/>
              <a:gd name="connsiteY0" fmla="*/ 738105 h 1912785"/>
              <a:gd name="connsiteX1" fmla="*/ 3801979 w 7090610"/>
              <a:gd name="connsiteY1" fmla="*/ 167 h 1912785"/>
              <a:gd name="connsiteX2" fmla="*/ 7090610 w 7090610"/>
              <a:gd name="connsiteY2" fmla="*/ 738105 h 1912785"/>
              <a:gd name="connsiteX3" fmla="*/ 7090610 w 7090610"/>
              <a:gd name="connsiteY3" fmla="*/ 1912785 h 1912785"/>
              <a:gd name="connsiteX4" fmla="*/ 0 w 7090610"/>
              <a:gd name="connsiteY4" fmla="*/ 1912785 h 1912785"/>
              <a:gd name="connsiteX5" fmla="*/ 0 w 7090610"/>
              <a:gd name="connsiteY5" fmla="*/ 738105 h 1912785"/>
              <a:gd name="connsiteX0" fmla="*/ 0 w 7090610"/>
              <a:gd name="connsiteY0" fmla="*/ 722070 h 1896750"/>
              <a:gd name="connsiteX1" fmla="*/ 3497179 w 7090610"/>
              <a:gd name="connsiteY1" fmla="*/ 174 h 1896750"/>
              <a:gd name="connsiteX2" fmla="*/ 7090610 w 7090610"/>
              <a:gd name="connsiteY2" fmla="*/ 722070 h 1896750"/>
              <a:gd name="connsiteX3" fmla="*/ 7090610 w 7090610"/>
              <a:gd name="connsiteY3" fmla="*/ 1896750 h 1896750"/>
              <a:gd name="connsiteX4" fmla="*/ 0 w 7090610"/>
              <a:gd name="connsiteY4" fmla="*/ 1896750 h 1896750"/>
              <a:gd name="connsiteX5" fmla="*/ 0 w 7090610"/>
              <a:gd name="connsiteY5" fmla="*/ 722070 h 1896750"/>
              <a:gd name="connsiteX0" fmla="*/ 0 w 7090610"/>
              <a:gd name="connsiteY0" fmla="*/ 941082 h 2115762"/>
              <a:gd name="connsiteX1" fmla="*/ 3497179 w 7090610"/>
              <a:gd name="connsiteY1" fmla="*/ 219186 h 2115762"/>
              <a:gd name="connsiteX2" fmla="*/ 7090610 w 7090610"/>
              <a:gd name="connsiteY2" fmla="*/ 941082 h 2115762"/>
              <a:gd name="connsiteX3" fmla="*/ 7090610 w 7090610"/>
              <a:gd name="connsiteY3" fmla="*/ 2115762 h 2115762"/>
              <a:gd name="connsiteX4" fmla="*/ 0 w 7090610"/>
              <a:gd name="connsiteY4" fmla="*/ 2115762 h 2115762"/>
              <a:gd name="connsiteX5" fmla="*/ 0 w 7090610"/>
              <a:gd name="connsiteY5" fmla="*/ 941082 h 2115762"/>
              <a:gd name="connsiteX0" fmla="*/ 0 w 7090610"/>
              <a:gd name="connsiteY0" fmla="*/ 974360 h 2149040"/>
              <a:gd name="connsiteX1" fmla="*/ 3497179 w 7090610"/>
              <a:gd name="connsiteY1" fmla="*/ 252464 h 2149040"/>
              <a:gd name="connsiteX2" fmla="*/ 7090610 w 7090610"/>
              <a:gd name="connsiteY2" fmla="*/ 974360 h 2149040"/>
              <a:gd name="connsiteX3" fmla="*/ 7090610 w 7090610"/>
              <a:gd name="connsiteY3" fmla="*/ 2149040 h 2149040"/>
              <a:gd name="connsiteX4" fmla="*/ 0 w 7090610"/>
              <a:gd name="connsiteY4" fmla="*/ 2149040 h 2149040"/>
              <a:gd name="connsiteX5" fmla="*/ 0 w 7090610"/>
              <a:gd name="connsiteY5" fmla="*/ 974360 h 2149040"/>
              <a:gd name="connsiteX0" fmla="*/ 0 w 7090610"/>
              <a:gd name="connsiteY0" fmla="*/ 974360 h 2149040"/>
              <a:gd name="connsiteX1" fmla="*/ 3497179 w 7090610"/>
              <a:gd name="connsiteY1" fmla="*/ 252464 h 2149040"/>
              <a:gd name="connsiteX2" fmla="*/ 7090610 w 7090610"/>
              <a:gd name="connsiteY2" fmla="*/ 974360 h 2149040"/>
              <a:gd name="connsiteX3" fmla="*/ 7090610 w 7090610"/>
              <a:gd name="connsiteY3" fmla="*/ 2149040 h 2149040"/>
              <a:gd name="connsiteX4" fmla="*/ 0 w 7090610"/>
              <a:gd name="connsiteY4" fmla="*/ 2149040 h 2149040"/>
              <a:gd name="connsiteX5" fmla="*/ 0 w 7090610"/>
              <a:gd name="connsiteY5" fmla="*/ 974360 h 2149040"/>
              <a:gd name="connsiteX0" fmla="*/ 0 w 7090610"/>
              <a:gd name="connsiteY0" fmla="*/ 1002144 h 2176824"/>
              <a:gd name="connsiteX1" fmla="*/ 3529263 w 7090610"/>
              <a:gd name="connsiteY1" fmla="*/ 248164 h 2176824"/>
              <a:gd name="connsiteX2" fmla="*/ 7090610 w 7090610"/>
              <a:gd name="connsiteY2" fmla="*/ 1002144 h 2176824"/>
              <a:gd name="connsiteX3" fmla="*/ 7090610 w 7090610"/>
              <a:gd name="connsiteY3" fmla="*/ 2176824 h 2176824"/>
              <a:gd name="connsiteX4" fmla="*/ 0 w 7090610"/>
              <a:gd name="connsiteY4" fmla="*/ 2176824 h 2176824"/>
              <a:gd name="connsiteX5" fmla="*/ 0 w 7090610"/>
              <a:gd name="connsiteY5" fmla="*/ 1002144 h 2176824"/>
              <a:gd name="connsiteX0" fmla="*/ 0 w 7090610"/>
              <a:gd name="connsiteY0" fmla="*/ 988158 h 2162838"/>
              <a:gd name="connsiteX1" fmla="*/ 3529263 w 7090610"/>
              <a:gd name="connsiteY1" fmla="*/ 234178 h 2162838"/>
              <a:gd name="connsiteX2" fmla="*/ 6978315 w 7090610"/>
              <a:gd name="connsiteY2" fmla="*/ 1100453 h 2162838"/>
              <a:gd name="connsiteX3" fmla="*/ 7090610 w 7090610"/>
              <a:gd name="connsiteY3" fmla="*/ 2162838 h 2162838"/>
              <a:gd name="connsiteX4" fmla="*/ 0 w 7090610"/>
              <a:gd name="connsiteY4" fmla="*/ 2162838 h 2162838"/>
              <a:gd name="connsiteX5" fmla="*/ 0 w 7090610"/>
              <a:gd name="connsiteY5" fmla="*/ 988158 h 2162838"/>
              <a:gd name="connsiteX0" fmla="*/ 96253 w 7090610"/>
              <a:gd name="connsiteY0" fmla="*/ 1052326 h 2162838"/>
              <a:gd name="connsiteX1" fmla="*/ 3529263 w 7090610"/>
              <a:gd name="connsiteY1" fmla="*/ 234178 h 2162838"/>
              <a:gd name="connsiteX2" fmla="*/ 6978315 w 7090610"/>
              <a:gd name="connsiteY2" fmla="*/ 1100453 h 2162838"/>
              <a:gd name="connsiteX3" fmla="*/ 7090610 w 7090610"/>
              <a:gd name="connsiteY3" fmla="*/ 2162838 h 2162838"/>
              <a:gd name="connsiteX4" fmla="*/ 0 w 7090610"/>
              <a:gd name="connsiteY4" fmla="*/ 2162838 h 2162838"/>
              <a:gd name="connsiteX5" fmla="*/ 96253 w 7090610"/>
              <a:gd name="connsiteY5" fmla="*/ 1052326 h 2162838"/>
              <a:gd name="connsiteX0" fmla="*/ 16042 w 7090610"/>
              <a:gd name="connsiteY0" fmla="*/ 1020241 h 2162838"/>
              <a:gd name="connsiteX1" fmla="*/ 3529263 w 7090610"/>
              <a:gd name="connsiteY1" fmla="*/ 234178 h 2162838"/>
              <a:gd name="connsiteX2" fmla="*/ 6978315 w 7090610"/>
              <a:gd name="connsiteY2" fmla="*/ 1100453 h 2162838"/>
              <a:gd name="connsiteX3" fmla="*/ 7090610 w 7090610"/>
              <a:gd name="connsiteY3" fmla="*/ 2162838 h 2162838"/>
              <a:gd name="connsiteX4" fmla="*/ 0 w 7090610"/>
              <a:gd name="connsiteY4" fmla="*/ 2162838 h 2162838"/>
              <a:gd name="connsiteX5" fmla="*/ 16042 w 7090610"/>
              <a:gd name="connsiteY5" fmla="*/ 1020241 h 2162838"/>
              <a:gd name="connsiteX0" fmla="*/ 16042 w 7090610"/>
              <a:gd name="connsiteY0" fmla="*/ 1030068 h 2172665"/>
              <a:gd name="connsiteX1" fmla="*/ 3529263 w 7090610"/>
              <a:gd name="connsiteY1" fmla="*/ 244005 h 2172665"/>
              <a:gd name="connsiteX2" fmla="*/ 7090609 w 7090610"/>
              <a:gd name="connsiteY2" fmla="*/ 1030069 h 2172665"/>
              <a:gd name="connsiteX3" fmla="*/ 7090610 w 7090610"/>
              <a:gd name="connsiteY3" fmla="*/ 2172665 h 2172665"/>
              <a:gd name="connsiteX4" fmla="*/ 0 w 7090610"/>
              <a:gd name="connsiteY4" fmla="*/ 2172665 h 2172665"/>
              <a:gd name="connsiteX5" fmla="*/ 16042 w 7090610"/>
              <a:gd name="connsiteY5" fmla="*/ 1030068 h 2172665"/>
              <a:gd name="connsiteX0" fmla="*/ 16042 w 7090610"/>
              <a:gd name="connsiteY0" fmla="*/ 1030068 h 2172665"/>
              <a:gd name="connsiteX1" fmla="*/ 3529263 w 7090610"/>
              <a:gd name="connsiteY1" fmla="*/ 244005 h 2172665"/>
              <a:gd name="connsiteX2" fmla="*/ 7090609 w 7090610"/>
              <a:gd name="connsiteY2" fmla="*/ 1030069 h 2172665"/>
              <a:gd name="connsiteX3" fmla="*/ 7090610 w 7090610"/>
              <a:gd name="connsiteY3" fmla="*/ 2172665 h 2172665"/>
              <a:gd name="connsiteX4" fmla="*/ 3529263 w 7090610"/>
              <a:gd name="connsiteY4" fmla="*/ 2169059 h 2172665"/>
              <a:gd name="connsiteX5" fmla="*/ 0 w 7090610"/>
              <a:gd name="connsiteY5" fmla="*/ 2172665 h 2172665"/>
              <a:gd name="connsiteX6" fmla="*/ 16042 w 7090610"/>
              <a:gd name="connsiteY6" fmla="*/ 1030068 h 2172665"/>
              <a:gd name="connsiteX0" fmla="*/ 16042 w 7090610"/>
              <a:gd name="connsiteY0" fmla="*/ 1030068 h 2172665"/>
              <a:gd name="connsiteX1" fmla="*/ 3529263 w 7090610"/>
              <a:gd name="connsiteY1" fmla="*/ 244005 h 2172665"/>
              <a:gd name="connsiteX2" fmla="*/ 7090609 w 7090610"/>
              <a:gd name="connsiteY2" fmla="*/ 1030069 h 2172665"/>
              <a:gd name="connsiteX3" fmla="*/ 7090610 w 7090610"/>
              <a:gd name="connsiteY3" fmla="*/ 2172665 h 2172665"/>
              <a:gd name="connsiteX4" fmla="*/ 3529263 w 7090610"/>
              <a:gd name="connsiteY4" fmla="*/ 2169059 h 2172665"/>
              <a:gd name="connsiteX5" fmla="*/ 0 w 7090610"/>
              <a:gd name="connsiteY5" fmla="*/ 2172665 h 2172665"/>
              <a:gd name="connsiteX6" fmla="*/ 16042 w 7090610"/>
              <a:gd name="connsiteY6" fmla="*/ 1030068 h 2172665"/>
              <a:gd name="connsiteX0" fmla="*/ 16042 w 7090610"/>
              <a:gd name="connsiteY0" fmla="*/ 1030068 h 2172665"/>
              <a:gd name="connsiteX1" fmla="*/ 3529263 w 7090610"/>
              <a:gd name="connsiteY1" fmla="*/ 244005 h 2172665"/>
              <a:gd name="connsiteX2" fmla="*/ 7090609 w 7090610"/>
              <a:gd name="connsiteY2" fmla="*/ 1030069 h 2172665"/>
              <a:gd name="connsiteX3" fmla="*/ 7090610 w 7090610"/>
              <a:gd name="connsiteY3" fmla="*/ 2172665 h 2172665"/>
              <a:gd name="connsiteX4" fmla="*/ 3529263 w 7090610"/>
              <a:gd name="connsiteY4" fmla="*/ 2169059 h 2172665"/>
              <a:gd name="connsiteX5" fmla="*/ 0 w 7090610"/>
              <a:gd name="connsiteY5" fmla="*/ 2172665 h 2172665"/>
              <a:gd name="connsiteX6" fmla="*/ 16042 w 7090610"/>
              <a:gd name="connsiteY6" fmla="*/ 1030068 h 2172665"/>
              <a:gd name="connsiteX0" fmla="*/ 16042 w 7090610"/>
              <a:gd name="connsiteY0" fmla="*/ 1030068 h 2172665"/>
              <a:gd name="connsiteX1" fmla="*/ 3529263 w 7090610"/>
              <a:gd name="connsiteY1" fmla="*/ 244005 h 2172665"/>
              <a:gd name="connsiteX2" fmla="*/ 7090609 w 7090610"/>
              <a:gd name="connsiteY2" fmla="*/ 1030069 h 2172665"/>
              <a:gd name="connsiteX3" fmla="*/ 7090610 w 7090610"/>
              <a:gd name="connsiteY3" fmla="*/ 2172665 h 2172665"/>
              <a:gd name="connsiteX4" fmla="*/ 3529263 w 7090610"/>
              <a:gd name="connsiteY4" fmla="*/ 2169059 h 2172665"/>
              <a:gd name="connsiteX5" fmla="*/ 0 w 7090610"/>
              <a:gd name="connsiteY5" fmla="*/ 2172665 h 2172665"/>
              <a:gd name="connsiteX6" fmla="*/ 16042 w 7090610"/>
              <a:gd name="connsiteY6" fmla="*/ 1030068 h 2172665"/>
              <a:gd name="connsiteX0" fmla="*/ 16042 w 7090610"/>
              <a:gd name="connsiteY0" fmla="*/ 1030068 h 2172665"/>
              <a:gd name="connsiteX1" fmla="*/ 3529263 w 7090610"/>
              <a:gd name="connsiteY1" fmla="*/ 244005 h 2172665"/>
              <a:gd name="connsiteX2" fmla="*/ 7090609 w 7090610"/>
              <a:gd name="connsiteY2" fmla="*/ 1030069 h 2172665"/>
              <a:gd name="connsiteX3" fmla="*/ 7090610 w 7090610"/>
              <a:gd name="connsiteY3" fmla="*/ 2172665 h 2172665"/>
              <a:gd name="connsiteX4" fmla="*/ 3529263 w 7090610"/>
              <a:gd name="connsiteY4" fmla="*/ 2169059 h 2172665"/>
              <a:gd name="connsiteX5" fmla="*/ 0 w 7090610"/>
              <a:gd name="connsiteY5" fmla="*/ 2172665 h 2172665"/>
              <a:gd name="connsiteX6" fmla="*/ 16042 w 7090610"/>
              <a:gd name="connsiteY6" fmla="*/ 1030068 h 2172665"/>
              <a:gd name="connsiteX0" fmla="*/ 16042 w 7154779"/>
              <a:gd name="connsiteY0" fmla="*/ 1030068 h 2220791"/>
              <a:gd name="connsiteX1" fmla="*/ 3529263 w 7154779"/>
              <a:gd name="connsiteY1" fmla="*/ 244005 h 2220791"/>
              <a:gd name="connsiteX2" fmla="*/ 7090609 w 7154779"/>
              <a:gd name="connsiteY2" fmla="*/ 1030069 h 2220791"/>
              <a:gd name="connsiteX3" fmla="*/ 7154779 w 7154779"/>
              <a:gd name="connsiteY3" fmla="*/ 2220791 h 2220791"/>
              <a:gd name="connsiteX4" fmla="*/ 3529263 w 7154779"/>
              <a:gd name="connsiteY4" fmla="*/ 2169059 h 2220791"/>
              <a:gd name="connsiteX5" fmla="*/ 0 w 7154779"/>
              <a:gd name="connsiteY5" fmla="*/ 2172665 h 2220791"/>
              <a:gd name="connsiteX6" fmla="*/ 16042 w 7154779"/>
              <a:gd name="connsiteY6" fmla="*/ 1030068 h 2220791"/>
              <a:gd name="connsiteX0" fmla="*/ 16042 w 7154779"/>
              <a:gd name="connsiteY0" fmla="*/ 1030068 h 2225765"/>
              <a:gd name="connsiteX1" fmla="*/ 3529263 w 7154779"/>
              <a:gd name="connsiteY1" fmla="*/ 244005 h 2225765"/>
              <a:gd name="connsiteX2" fmla="*/ 7090609 w 7154779"/>
              <a:gd name="connsiteY2" fmla="*/ 1030069 h 2225765"/>
              <a:gd name="connsiteX3" fmla="*/ 7154779 w 7154779"/>
              <a:gd name="connsiteY3" fmla="*/ 2220791 h 2225765"/>
              <a:gd name="connsiteX4" fmla="*/ 3529263 w 7154779"/>
              <a:gd name="connsiteY4" fmla="*/ 2169059 h 2225765"/>
              <a:gd name="connsiteX5" fmla="*/ 0 w 7154779"/>
              <a:gd name="connsiteY5" fmla="*/ 2172665 h 2225765"/>
              <a:gd name="connsiteX6" fmla="*/ 16042 w 7154779"/>
              <a:gd name="connsiteY6" fmla="*/ 1030068 h 2225765"/>
              <a:gd name="connsiteX0" fmla="*/ 16042 w 8685487"/>
              <a:gd name="connsiteY0" fmla="*/ 1030068 h 2372346"/>
              <a:gd name="connsiteX1" fmla="*/ 3529263 w 8685487"/>
              <a:gd name="connsiteY1" fmla="*/ 244005 h 2372346"/>
              <a:gd name="connsiteX2" fmla="*/ 7090609 w 8685487"/>
              <a:gd name="connsiteY2" fmla="*/ 1030069 h 2372346"/>
              <a:gd name="connsiteX3" fmla="*/ 7154779 w 8685487"/>
              <a:gd name="connsiteY3" fmla="*/ 2220791 h 2372346"/>
              <a:gd name="connsiteX4" fmla="*/ 3529263 w 8685487"/>
              <a:gd name="connsiteY4" fmla="*/ 2169059 h 2372346"/>
              <a:gd name="connsiteX5" fmla="*/ 0 w 8685487"/>
              <a:gd name="connsiteY5" fmla="*/ 2172665 h 2372346"/>
              <a:gd name="connsiteX6" fmla="*/ 16042 w 8685487"/>
              <a:gd name="connsiteY6" fmla="*/ 1030068 h 2372346"/>
              <a:gd name="connsiteX0" fmla="*/ 16042 w 7154779"/>
              <a:gd name="connsiteY0" fmla="*/ 1030068 h 2225765"/>
              <a:gd name="connsiteX1" fmla="*/ 3529263 w 7154779"/>
              <a:gd name="connsiteY1" fmla="*/ 244005 h 2225765"/>
              <a:gd name="connsiteX2" fmla="*/ 7090609 w 7154779"/>
              <a:gd name="connsiteY2" fmla="*/ 1030069 h 2225765"/>
              <a:gd name="connsiteX3" fmla="*/ 7154779 w 7154779"/>
              <a:gd name="connsiteY3" fmla="*/ 2220791 h 2225765"/>
              <a:gd name="connsiteX4" fmla="*/ 3529263 w 7154779"/>
              <a:gd name="connsiteY4" fmla="*/ 2169059 h 2225765"/>
              <a:gd name="connsiteX5" fmla="*/ 0 w 7154779"/>
              <a:gd name="connsiteY5" fmla="*/ 2172665 h 2225765"/>
              <a:gd name="connsiteX6" fmla="*/ 16042 w 7154779"/>
              <a:gd name="connsiteY6" fmla="*/ 1030068 h 2225765"/>
              <a:gd name="connsiteX0" fmla="*/ 16042 w 7154779"/>
              <a:gd name="connsiteY0" fmla="*/ 1030068 h 2224035"/>
              <a:gd name="connsiteX1" fmla="*/ 3529263 w 7154779"/>
              <a:gd name="connsiteY1" fmla="*/ 244005 h 2224035"/>
              <a:gd name="connsiteX2" fmla="*/ 7090609 w 7154779"/>
              <a:gd name="connsiteY2" fmla="*/ 1030069 h 2224035"/>
              <a:gd name="connsiteX3" fmla="*/ 7154779 w 7154779"/>
              <a:gd name="connsiteY3" fmla="*/ 2220791 h 2224035"/>
              <a:gd name="connsiteX4" fmla="*/ 3529263 w 7154779"/>
              <a:gd name="connsiteY4" fmla="*/ 2169059 h 2224035"/>
              <a:gd name="connsiteX5" fmla="*/ 0 w 7154779"/>
              <a:gd name="connsiteY5" fmla="*/ 2172665 h 2224035"/>
              <a:gd name="connsiteX6" fmla="*/ 16042 w 7154779"/>
              <a:gd name="connsiteY6" fmla="*/ 1030068 h 2224035"/>
              <a:gd name="connsiteX0" fmla="*/ 0 w 7299158"/>
              <a:gd name="connsiteY0" fmla="*/ 965899 h 2224035"/>
              <a:gd name="connsiteX1" fmla="*/ 3673642 w 7299158"/>
              <a:gd name="connsiteY1" fmla="*/ 244005 h 2224035"/>
              <a:gd name="connsiteX2" fmla="*/ 7234988 w 7299158"/>
              <a:gd name="connsiteY2" fmla="*/ 1030069 h 2224035"/>
              <a:gd name="connsiteX3" fmla="*/ 7299158 w 7299158"/>
              <a:gd name="connsiteY3" fmla="*/ 2220791 h 2224035"/>
              <a:gd name="connsiteX4" fmla="*/ 3673642 w 7299158"/>
              <a:gd name="connsiteY4" fmla="*/ 2169059 h 2224035"/>
              <a:gd name="connsiteX5" fmla="*/ 144379 w 7299158"/>
              <a:gd name="connsiteY5" fmla="*/ 2172665 h 2224035"/>
              <a:gd name="connsiteX6" fmla="*/ 0 w 7299158"/>
              <a:gd name="connsiteY6" fmla="*/ 965899 h 2224035"/>
              <a:gd name="connsiteX0" fmla="*/ 0 w 7427494"/>
              <a:gd name="connsiteY0" fmla="*/ 967962 h 2226098"/>
              <a:gd name="connsiteX1" fmla="*/ 3673642 w 7427494"/>
              <a:gd name="connsiteY1" fmla="*/ 246068 h 2226098"/>
              <a:gd name="connsiteX2" fmla="*/ 7427494 w 7427494"/>
              <a:gd name="connsiteY2" fmla="*/ 1016089 h 2226098"/>
              <a:gd name="connsiteX3" fmla="*/ 7299158 w 7427494"/>
              <a:gd name="connsiteY3" fmla="*/ 2222854 h 2226098"/>
              <a:gd name="connsiteX4" fmla="*/ 3673642 w 7427494"/>
              <a:gd name="connsiteY4" fmla="*/ 2171122 h 2226098"/>
              <a:gd name="connsiteX5" fmla="*/ 144379 w 7427494"/>
              <a:gd name="connsiteY5" fmla="*/ 2174728 h 2226098"/>
              <a:gd name="connsiteX6" fmla="*/ 0 w 7427494"/>
              <a:gd name="connsiteY6" fmla="*/ 967962 h 2226098"/>
              <a:gd name="connsiteX0" fmla="*/ 0 w 7361763"/>
              <a:gd name="connsiteY0" fmla="*/ 953602 h 2211738"/>
              <a:gd name="connsiteX1" fmla="*/ 3673642 w 7361763"/>
              <a:gd name="connsiteY1" fmla="*/ 231708 h 2211738"/>
              <a:gd name="connsiteX2" fmla="*/ 7361763 w 7361763"/>
              <a:gd name="connsiteY2" fmla="*/ 1230588 h 2211738"/>
              <a:gd name="connsiteX3" fmla="*/ 7299158 w 7361763"/>
              <a:gd name="connsiteY3" fmla="*/ 2208494 h 2211738"/>
              <a:gd name="connsiteX4" fmla="*/ 3673642 w 7361763"/>
              <a:gd name="connsiteY4" fmla="*/ 2156762 h 2211738"/>
              <a:gd name="connsiteX5" fmla="*/ 144379 w 7361763"/>
              <a:gd name="connsiteY5" fmla="*/ 2160368 h 2211738"/>
              <a:gd name="connsiteX6" fmla="*/ 0 w 7361763"/>
              <a:gd name="connsiteY6" fmla="*/ 953602 h 2211738"/>
              <a:gd name="connsiteX0" fmla="*/ 0 w 7345330"/>
              <a:gd name="connsiteY0" fmla="*/ 953602 h 2211738"/>
              <a:gd name="connsiteX1" fmla="*/ 3673642 w 7345330"/>
              <a:gd name="connsiteY1" fmla="*/ 231708 h 2211738"/>
              <a:gd name="connsiteX2" fmla="*/ 7345330 w 7345330"/>
              <a:gd name="connsiteY2" fmla="*/ 1322131 h 2211738"/>
              <a:gd name="connsiteX3" fmla="*/ 7299158 w 7345330"/>
              <a:gd name="connsiteY3" fmla="*/ 2208494 h 2211738"/>
              <a:gd name="connsiteX4" fmla="*/ 3673642 w 7345330"/>
              <a:gd name="connsiteY4" fmla="*/ 2156762 h 2211738"/>
              <a:gd name="connsiteX5" fmla="*/ 144379 w 7345330"/>
              <a:gd name="connsiteY5" fmla="*/ 2160368 h 2211738"/>
              <a:gd name="connsiteX6" fmla="*/ 0 w 7345330"/>
              <a:gd name="connsiteY6" fmla="*/ 953602 h 2211738"/>
              <a:gd name="connsiteX0" fmla="*/ 36378 w 7200951"/>
              <a:gd name="connsiteY0" fmla="*/ 1117825 h 2192874"/>
              <a:gd name="connsiteX1" fmla="*/ 3529263 w 7200951"/>
              <a:gd name="connsiteY1" fmla="*/ 212844 h 2192874"/>
              <a:gd name="connsiteX2" fmla="*/ 7200951 w 7200951"/>
              <a:gd name="connsiteY2" fmla="*/ 1303267 h 2192874"/>
              <a:gd name="connsiteX3" fmla="*/ 7154779 w 7200951"/>
              <a:gd name="connsiteY3" fmla="*/ 2189630 h 2192874"/>
              <a:gd name="connsiteX4" fmla="*/ 3529263 w 7200951"/>
              <a:gd name="connsiteY4" fmla="*/ 2137898 h 2192874"/>
              <a:gd name="connsiteX5" fmla="*/ 0 w 7200951"/>
              <a:gd name="connsiteY5" fmla="*/ 2141504 h 2192874"/>
              <a:gd name="connsiteX6" fmla="*/ 36378 w 7200951"/>
              <a:gd name="connsiteY6" fmla="*/ 1117825 h 2192874"/>
              <a:gd name="connsiteX0" fmla="*/ 36378 w 7200951"/>
              <a:gd name="connsiteY0" fmla="*/ 1379853 h 2454902"/>
              <a:gd name="connsiteX1" fmla="*/ 3414235 w 7200951"/>
              <a:gd name="connsiteY1" fmla="*/ 188799 h 2454902"/>
              <a:gd name="connsiteX2" fmla="*/ 7200951 w 7200951"/>
              <a:gd name="connsiteY2" fmla="*/ 1565295 h 2454902"/>
              <a:gd name="connsiteX3" fmla="*/ 7154779 w 7200951"/>
              <a:gd name="connsiteY3" fmla="*/ 2451658 h 2454902"/>
              <a:gd name="connsiteX4" fmla="*/ 3529263 w 7200951"/>
              <a:gd name="connsiteY4" fmla="*/ 2399926 h 2454902"/>
              <a:gd name="connsiteX5" fmla="*/ 0 w 7200951"/>
              <a:gd name="connsiteY5" fmla="*/ 2403532 h 2454902"/>
              <a:gd name="connsiteX6" fmla="*/ 36378 w 7200951"/>
              <a:gd name="connsiteY6" fmla="*/ 1379853 h 2454902"/>
              <a:gd name="connsiteX0" fmla="*/ 36378 w 7200951"/>
              <a:gd name="connsiteY0" fmla="*/ 1379853 h 2583013"/>
              <a:gd name="connsiteX1" fmla="*/ 3414235 w 7200951"/>
              <a:gd name="connsiteY1" fmla="*/ 188799 h 2583013"/>
              <a:gd name="connsiteX2" fmla="*/ 7200951 w 7200951"/>
              <a:gd name="connsiteY2" fmla="*/ 1565295 h 2583013"/>
              <a:gd name="connsiteX3" fmla="*/ 7154779 w 7200951"/>
              <a:gd name="connsiteY3" fmla="*/ 2451658 h 2583013"/>
              <a:gd name="connsiteX4" fmla="*/ 3529263 w 7200951"/>
              <a:gd name="connsiteY4" fmla="*/ 2583013 h 2583013"/>
              <a:gd name="connsiteX5" fmla="*/ 0 w 7200951"/>
              <a:gd name="connsiteY5" fmla="*/ 2403532 h 2583013"/>
              <a:gd name="connsiteX6" fmla="*/ 36378 w 7200951"/>
              <a:gd name="connsiteY6" fmla="*/ 1379853 h 2583013"/>
              <a:gd name="connsiteX0" fmla="*/ 2008280 w 9172853"/>
              <a:gd name="connsiteY0" fmla="*/ 1379853 h 2583013"/>
              <a:gd name="connsiteX1" fmla="*/ 5386137 w 9172853"/>
              <a:gd name="connsiteY1" fmla="*/ 188799 h 2583013"/>
              <a:gd name="connsiteX2" fmla="*/ 9172853 w 9172853"/>
              <a:gd name="connsiteY2" fmla="*/ 1565295 h 2583013"/>
              <a:gd name="connsiteX3" fmla="*/ 9126681 w 9172853"/>
              <a:gd name="connsiteY3" fmla="*/ 2451658 h 2583013"/>
              <a:gd name="connsiteX4" fmla="*/ 5501165 w 9172853"/>
              <a:gd name="connsiteY4" fmla="*/ 2583013 h 2583013"/>
              <a:gd name="connsiteX5" fmla="*/ 0 w 9172853"/>
              <a:gd name="connsiteY5" fmla="*/ 2460747 h 2583013"/>
              <a:gd name="connsiteX6" fmla="*/ 2008280 w 9172853"/>
              <a:gd name="connsiteY6" fmla="*/ 1379853 h 2583013"/>
              <a:gd name="connsiteX0" fmla="*/ 2008280 w 10950690"/>
              <a:gd name="connsiteY0" fmla="*/ 1379853 h 2583013"/>
              <a:gd name="connsiteX1" fmla="*/ 5386137 w 10950690"/>
              <a:gd name="connsiteY1" fmla="*/ 188799 h 2583013"/>
              <a:gd name="connsiteX2" fmla="*/ 9172853 w 10950690"/>
              <a:gd name="connsiteY2" fmla="*/ 1565295 h 2583013"/>
              <a:gd name="connsiteX3" fmla="*/ 10950690 w 10950690"/>
              <a:gd name="connsiteY3" fmla="*/ 2474544 h 2583013"/>
              <a:gd name="connsiteX4" fmla="*/ 5501165 w 10950690"/>
              <a:gd name="connsiteY4" fmla="*/ 2583013 h 2583013"/>
              <a:gd name="connsiteX5" fmla="*/ 0 w 10950690"/>
              <a:gd name="connsiteY5" fmla="*/ 2460747 h 2583013"/>
              <a:gd name="connsiteX6" fmla="*/ 2008280 w 10950690"/>
              <a:gd name="connsiteY6" fmla="*/ 1379853 h 2583013"/>
              <a:gd name="connsiteX0" fmla="*/ 2008280 w 10950690"/>
              <a:gd name="connsiteY0" fmla="*/ 1327005 h 2530165"/>
              <a:gd name="connsiteX1" fmla="*/ 5386138 w 10950690"/>
              <a:gd name="connsiteY1" fmla="*/ 193166 h 2530165"/>
              <a:gd name="connsiteX2" fmla="*/ 9172853 w 10950690"/>
              <a:gd name="connsiteY2" fmla="*/ 1512447 h 2530165"/>
              <a:gd name="connsiteX3" fmla="*/ 10950690 w 10950690"/>
              <a:gd name="connsiteY3" fmla="*/ 2421696 h 2530165"/>
              <a:gd name="connsiteX4" fmla="*/ 5501165 w 10950690"/>
              <a:gd name="connsiteY4" fmla="*/ 2530165 h 2530165"/>
              <a:gd name="connsiteX5" fmla="*/ 0 w 10950690"/>
              <a:gd name="connsiteY5" fmla="*/ 2407899 h 2530165"/>
              <a:gd name="connsiteX6" fmla="*/ 2008280 w 10950690"/>
              <a:gd name="connsiteY6" fmla="*/ 1327005 h 2530165"/>
              <a:gd name="connsiteX0" fmla="*/ 2008280 w 10950690"/>
              <a:gd name="connsiteY0" fmla="*/ 1327005 h 2530165"/>
              <a:gd name="connsiteX1" fmla="*/ 5386138 w 10950690"/>
              <a:gd name="connsiteY1" fmla="*/ 193166 h 2530165"/>
              <a:gd name="connsiteX2" fmla="*/ 9172853 w 10950690"/>
              <a:gd name="connsiteY2" fmla="*/ 1512447 h 2530165"/>
              <a:gd name="connsiteX3" fmla="*/ 10950690 w 10950690"/>
              <a:gd name="connsiteY3" fmla="*/ 2421696 h 2530165"/>
              <a:gd name="connsiteX4" fmla="*/ 5501165 w 10950690"/>
              <a:gd name="connsiteY4" fmla="*/ 2530165 h 2530165"/>
              <a:gd name="connsiteX5" fmla="*/ 0 w 10950690"/>
              <a:gd name="connsiteY5" fmla="*/ 2407899 h 2530165"/>
              <a:gd name="connsiteX6" fmla="*/ 2008280 w 10950690"/>
              <a:gd name="connsiteY6" fmla="*/ 1327005 h 2530165"/>
              <a:gd name="connsiteX0" fmla="*/ 2008280 w 10950690"/>
              <a:gd name="connsiteY0" fmla="*/ 1327005 h 2530165"/>
              <a:gd name="connsiteX1" fmla="*/ 5386138 w 10950690"/>
              <a:gd name="connsiteY1" fmla="*/ 193166 h 2530165"/>
              <a:gd name="connsiteX2" fmla="*/ 9172853 w 10950690"/>
              <a:gd name="connsiteY2" fmla="*/ 1512447 h 2530165"/>
              <a:gd name="connsiteX3" fmla="*/ 10950690 w 10950690"/>
              <a:gd name="connsiteY3" fmla="*/ 2421696 h 2530165"/>
              <a:gd name="connsiteX4" fmla="*/ 5501165 w 10950690"/>
              <a:gd name="connsiteY4" fmla="*/ 2530165 h 2530165"/>
              <a:gd name="connsiteX5" fmla="*/ 0 w 10950690"/>
              <a:gd name="connsiteY5" fmla="*/ 2407899 h 2530165"/>
              <a:gd name="connsiteX6" fmla="*/ 2008280 w 10950690"/>
              <a:gd name="connsiteY6" fmla="*/ 1327005 h 2530165"/>
              <a:gd name="connsiteX0" fmla="*/ 2008280 w 10950690"/>
              <a:gd name="connsiteY0" fmla="*/ 1327005 h 2530165"/>
              <a:gd name="connsiteX1" fmla="*/ 5386138 w 10950690"/>
              <a:gd name="connsiteY1" fmla="*/ 193166 h 2530165"/>
              <a:gd name="connsiteX2" fmla="*/ 9172853 w 10950690"/>
              <a:gd name="connsiteY2" fmla="*/ 1512447 h 2530165"/>
              <a:gd name="connsiteX3" fmla="*/ 10950690 w 10950690"/>
              <a:gd name="connsiteY3" fmla="*/ 2421696 h 2530165"/>
              <a:gd name="connsiteX4" fmla="*/ 5501165 w 10950690"/>
              <a:gd name="connsiteY4" fmla="*/ 2530165 h 2530165"/>
              <a:gd name="connsiteX5" fmla="*/ 0 w 10950690"/>
              <a:gd name="connsiteY5" fmla="*/ 2407899 h 2530165"/>
              <a:gd name="connsiteX6" fmla="*/ 2008280 w 10950690"/>
              <a:gd name="connsiteY6" fmla="*/ 1327005 h 2530165"/>
              <a:gd name="connsiteX0" fmla="*/ 2008280 w 10950690"/>
              <a:gd name="connsiteY0" fmla="*/ 943448 h 2146608"/>
              <a:gd name="connsiteX1" fmla="*/ 5353273 w 10950690"/>
              <a:gd name="connsiteY1" fmla="*/ 232998 h 2146608"/>
              <a:gd name="connsiteX2" fmla="*/ 9172853 w 10950690"/>
              <a:gd name="connsiteY2" fmla="*/ 1128890 h 2146608"/>
              <a:gd name="connsiteX3" fmla="*/ 10950690 w 10950690"/>
              <a:gd name="connsiteY3" fmla="*/ 2038139 h 2146608"/>
              <a:gd name="connsiteX4" fmla="*/ 5501165 w 10950690"/>
              <a:gd name="connsiteY4" fmla="*/ 2146608 h 2146608"/>
              <a:gd name="connsiteX5" fmla="*/ 0 w 10950690"/>
              <a:gd name="connsiteY5" fmla="*/ 2024342 h 2146608"/>
              <a:gd name="connsiteX6" fmla="*/ 2008280 w 10950690"/>
              <a:gd name="connsiteY6" fmla="*/ 943448 h 2146608"/>
              <a:gd name="connsiteX0" fmla="*/ 2008280 w 10950690"/>
              <a:gd name="connsiteY0" fmla="*/ 941192 h 2144352"/>
              <a:gd name="connsiteX1" fmla="*/ 5353273 w 10950690"/>
              <a:gd name="connsiteY1" fmla="*/ 230742 h 2144352"/>
              <a:gd name="connsiteX2" fmla="*/ 9172853 w 10950690"/>
              <a:gd name="connsiteY2" fmla="*/ 1126634 h 2144352"/>
              <a:gd name="connsiteX3" fmla="*/ 10950690 w 10950690"/>
              <a:gd name="connsiteY3" fmla="*/ 2035883 h 2144352"/>
              <a:gd name="connsiteX4" fmla="*/ 5501165 w 10950690"/>
              <a:gd name="connsiteY4" fmla="*/ 2144352 h 2144352"/>
              <a:gd name="connsiteX5" fmla="*/ 0 w 10950690"/>
              <a:gd name="connsiteY5" fmla="*/ 2022086 h 2144352"/>
              <a:gd name="connsiteX6" fmla="*/ 2008280 w 10950690"/>
              <a:gd name="connsiteY6" fmla="*/ 941192 h 2144352"/>
              <a:gd name="connsiteX0" fmla="*/ 2008280 w 10950690"/>
              <a:gd name="connsiteY0" fmla="*/ 710450 h 1913610"/>
              <a:gd name="connsiteX1" fmla="*/ 5353273 w 10950690"/>
              <a:gd name="connsiteY1" fmla="*/ 0 h 1913610"/>
              <a:gd name="connsiteX2" fmla="*/ 9172853 w 10950690"/>
              <a:gd name="connsiteY2" fmla="*/ 895892 h 1913610"/>
              <a:gd name="connsiteX3" fmla="*/ 10950690 w 10950690"/>
              <a:gd name="connsiteY3" fmla="*/ 1805141 h 1913610"/>
              <a:gd name="connsiteX4" fmla="*/ 5501165 w 10950690"/>
              <a:gd name="connsiteY4" fmla="*/ 1913610 h 1913610"/>
              <a:gd name="connsiteX5" fmla="*/ 0 w 10950690"/>
              <a:gd name="connsiteY5" fmla="*/ 1791344 h 1913610"/>
              <a:gd name="connsiteX6" fmla="*/ 2008280 w 10950690"/>
              <a:gd name="connsiteY6" fmla="*/ 710450 h 1913610"/>
              <a:gd name="connsiteX0" fmla="*/ 2008280 w 10950690"/>
              <a:gd name="connsiteY0" fmla="*/ 710450 h 1913610"/>
              <a:gd name="connsiteX1" fmla="*/ 5353273 w 10950690"/>
              <a:gd name="connsiteY1" fmla="*/ 0 h 1913610"/>
              <a:gd name="connsiteX2" fmla="*/ 9172853 w 10950690"/>
              <a:gd name="connsiteY2" fmla="*/ 895892 h 1913610"/>
              <a:gd name="connsiteX3" fmla="*/ 10950690 w 10950690"/>
              <a:gd name="connsiteY3" fmla="*/ 1805141 h 1913610"/>
              <a:gd name="connsiteX4" fmla="*/ 5501165 w 10950690"/>
              <a:gd name="connsiteY4" fmla="*/ 1913610 h 1913610"/>
              <a:gd name="connsiteX5" fmla="*/ 0 w 10950690"/>
              <a:gd name="connsiteY5" fmla="*/ 1791344 h 1913610"/>
              <a:gd name="connsiteX6" fmla="*/ 2008280 w 10950690"/>
              <a:gd name="connsiteY6" fmla="*/ 710450 h 1913610"/>
              <a:gd name="connsiteX0" fmla="*/ 3454341 w 10950690"/>
              <a:gd name="connsiteY0" fmla="*/ 205703 h 2095439"/>
              <a:gd name="connsiteX1" fmla="*/ 5353273 w 10950690"/>
              <a:gd name="connsiteY1" fmla="*/ 181829 h 2095439"/>
              <a:gd name="connsiteX2" fmla="*/ 9172853 w 10950690"/>
              <a:gd name="connsiteY2" fmla="*/ 1077721 h 2095439"/>
              <a:gd name="connsiteX3" fmla="*/ 10950690 w 10950690"/>
              <a:gd name="connsiteY3" fmla="*/ 1986970 h 2095439"/>
              <a:gd name="connsiteX4" fmla="*/ 5501165 w 10950690"/>
              <a:gd name="connsiteY4" fmla="*/ 2095439 h 2095439"/>
              <a:gd name="connsiteX5" fmla="*/ 0 w 10950690"/>
              <a:gd name="connsiteY5" fmla="*/ 1973173 h 2095439"/>
              <a:gd name="connsiteX6" fmla="*/ 3454341 w 10950690"/>
              <a:gd name="connsiteY6" fmla="*/ 205703 h 2095439"/>
              <a:gd name="connsiteX0" fmla="*/ 3454341 w 10950690"/>
              <a:gd name="connsiteY0" fmla="*/ 205703 h 2095439"/>
              <a:gd name="connsiteX1" fmla="*/ 5353273 w 10950690"/>
              <a:gd name="connsiteY1" fmla="*/ 181829 h 2095439"/>
              <a:gd name="connsiteX2" fmla="*/ 9172853 w 10950690"/>
              <a:gd name="connsiteY2" fmla="*/ 1077721 h 2095439"/>
              <a:gd name="connsiteX3" fmla="*/ 10950690 w 10950690"/>
              <a:gd name="connsiteY3" fmla="*/ 1986970 h 2095439"/>
              <a:gd name="connsiteX4" fmla="*/ 5501165 w 10950690"/>
              <a:gd name="connsiteY4" fmla="*/ 2095439 h 2095439"/>
              <a:gd name="connsiteX5" fmla="*/ 0 w 10950690"/>
              <a:gd name="connsiteY5" fmla="*/ 1973173 h 2095439"/>
              <a:gd name="connsiteX6" fmla="*/ 3454341 w 10950690"/>
              <a:gd name="connsiteY6" fmla="*/ 205703 h 2095439"/>
              <a:gd name="connsiteX0" fmla="*/ 3454341 w 10950690"/>
              <a:gd name="connsiteY0" fmla="*/ 205703 h 2095439"/>
              <a:gd name="connsiteX1" fmla="*/ 5353273 w 10950690"/>
              <a:gd name="connsiteY1" fmla="*/ 181829 h 2095439"/>
              <a:gd name="connsiteX2" fmla="*/ 9172853 w 10950690"/>
              <a:gd name="connsiteY2" fmla="*/ 1077721 h 2095439"/>
              <a:gd name="connsiteX3" fmla="*/ 10950690 w 10950690"/>
              <a:gd name="connsiteY3" fmla="*/ 1986970 h 2095439"/>
              <a:gd name="connsiteX4" fmla="*/ 5501165 w 10950690"/>
              <a:gd name="connsiteY4" fmla="*/ 2095439 h 2095439"/>
              <a:gd name="connsiteX5" fmla="*/ 0 w 10950690"/>
              <a:gd name="connsiteY5" fmla="*/ 1973173 h 2095439"/>
              <a:gd name="connsiteX6" fmla="*/ 3454341 w 10950690"/>
              <a:gd name="connsiteY6" fmla="*/ 205703 h 2095439"/>
              <a:gd name="connsiteX0" fmla="*/ 3454341 w 10950690"/>
              <a:gd name="connsiteY0" fmla="*/ 249405 h 2139141"/>
              <a:gd name="connsiteX1" fmla="*/ 5353273 w 10950690"/>
              <a:gd name="connsiteY1" fmla="*/ 225531 h 2139141"/>
              <a:gd name="connsiteX2" fmla="*/ 7069491 w 10950690"/>
              <a:gd name="connsiteY2" fmla="*/ 57230 h 2139141"/>
              <a:gd name="connsiteX3" fmla="*/ 10950690 w 10950690"/>
              <a:gd name="connsiteY3" fmla="*/ 2030672 h 2139141"/>
              <a:gd name="connsiteX4" fmla="*/ 5501165 w 10950690"/>
              <a:gd name="connsiteY4" fmla="*/ 2139141 h 2139141"/>
              <a:gd name="connsiteX5" fmla="*/ 0 w 10950690"/>
              <a:gd name="connsiteY5" fmla="*/ 2016875 h 2139141"/>
              <a:gd name="connsiteX6" fmla="*/ 3454341 w 10950690"/>
              <a:gd name="connsiteY6" fmla="*/ 249405 h 2139141"/>
              <a:gd name="connsiteX0" fmla="*/ 3454341 w 10950690"/>
              <a:gd name="connsiteY0" fmla="*/ 205704 h 2095440"/>
              <a:gd name="connsiteX1" fmla="*/ 5353273 w 10950690"/>
              <a:gd name="connsiteY1" fmla="*/ 181830 h 2095440"/>
              <a:gd name="connsiteX2" fmla="*/ 7069491 w 10950690"/>
              <a:gd name="connsiteY2" fmla="*/ 13529 h 2095440"/>
              <a:gd name="connsiteX3" fmla="*/ 10950690 w 10950690"/>
              <a:gd name="connsiteY3" fmla="*/ 1986971 h 2095440"/>
              <a:gd name="connsiteX4" fmla="*/ 5501165 w 10950690"/>
              <a:gd name="connsiteY4" fmla="*/ 2095440 h 2095440"/>
              <a:gd name="connsiteX5" fmla="*/ 0 w 10950690"/>
              <a:gd name="connsiteY5" fmla="*/ 1973174 h 2095440"/>
              <a:gd name="connsiteX6" fmla="*/ 3454341 w 10950690"/>
              <a:gd name="connsiteY6" fmla="*/ 205704 h 2095440"/>
              <a:gd name="connsiteX0" fmla="*/ 3454341 w 10950690"/>
              <a:gd name="connsiteY0" fmla="*/ 481591 h 2371327"/>
              <a:gd name="connsiteX1" fmla="*/ 5566895 w 10950690"/>
              <a:gd name="connsiteY1" fmla="*/ 0 h 2371327"/>
              <a:gd name="connsiteX2" fmla="*/ 7069491 w 10950690"/>
              <a:gd name="connsiteY2" fmla="*/ 289416 h 2371327"/>
              <a:gd name="connsiteX3" fmla="*/ 10950690 w 10950690"/>
              <a:gd name="connsiteY3" fmla="*/ 2262858 h 2371327"/>
              <a:gd name="connsiteX4" fmla="*/ 5501165 w 10950690"/>
              <a:gd name="connsiteY4" fmla="*/ 2371327 h 2371327"/>
              <a:gd name="connsiteX5" fmla="*/ 0 w 10950690"/>
              <a:gd name="connsiteY5" fmla="*/ 2249061 h 2371327"/>
              <a:gd name="connsiteX6" fmla="*/ 3454341 w 10950690"/>
              <a:gd name="connsiteY6" fmla="*/ 481591 h 2371327"/>
              <a:gd name="connsiteX0" fmla="*/ 3454341 w 10950690"/>
              <a:gd name="connsiteY0" fmla="*/ 481591 h 2325556"/>
              <a:gd name="connsiteX1" fmla="*/ 5566895 w 10950690"/>
              <a:gd name="connsiteY1" fmla="*/ 0 h 2325556"/>
              <a:gd name="connsiteX2" fmla="*/ 7069491 w 10950690"/>
              <a:gd name="connsiteY2" fmla="*/ 289416 h 2325556"/>
              <a:gd name="connsiteX3" fmla="*/ 10950690 w 10950690"/>
              <a:gd name="connsiteY3" fmla="*/ 2262858 h 2325556"/>
              <a:gd name="connsiteX4" fmla="*/ 5829816 w 10950690"/>
              <a:gd name="connsiteY4" fmla="*/ 2325556 h 2325556"/>
              <a:gd name="connsiteX5" fmla="*/ 0 w 10950690"/>
              <a:gd name="connsiteY5" fmla="*/ 2249061 h 2325556"/>
              <a:gd name="connsiteX6" fmla="*/ 3454341 w 10950690"/>
              <a:gd name="connsiteY6" fmla="*/ 481591 h 2325556"/>
              <a:gd name="connsiteX0" fmla="*/ 3454341 w 10950690"/>
              <a:gd name="connsiteY0" fmla="*/ 731013 h 2574978"/>
              <a:gd name="connsiteX1" fmla="*/ 5566895 w 10950690"/>
              <a:gd name="connsiteY1" fmla="*/ 249422 h 2574978"/>
              <a:gd name="connsiteX2" fmla="*/ 7069491 w 10950690"/>
              <a:gd name="connsiteY2" fmla="*/ 538838 h 2574978"/>
              <a:gd name="connsiteX3" fmla="*/ 10950690 w 10950690"/>
              <a:gd name="connsiteY3" fmla="*/ 2512280 h 2574978"/>
              <a:gd name="connsiteX4" fmla="*/ 5829816 w 10950690"/>
              <a:gd name="connsiteY4" fmla="*/ 2574978 h 2574978"/>
              <a:gd name="connsiteX5" fmla="*/ 0 w 10950690"/>
              <a:gd name="connsiteY5" fmla="*/ 2498483 h 2574978"/>
              <a:gd name="connsiteX6" fmla="*/ 3454341 w 10950690"/>
              <a:gd name="connsiteY6" fmla="*/ 731013 h 2574978"/>
              <a:gd name="connsiteX0" fmla="*/ 3454341 w 10950690"/>
              <a:gd name="connsiteY0" fmla="*/ 731485 h 2575450"/>
              <a:gd name="connsiteX1" fmla="*/ 5566895 w 10950690"/>
              <a:gd name="connsiteY1" fmla="*/ 249894 h 2575450"/>
              <a:gd name="connsiteX2" fmla="*/ 7069491 w 10950690"/>
              <a:gd name="connsiteY2" fmla="*/ 539310 h 2575450"/>
              <a:gd name="connsiteX3" fmla="*/ 10950690 w 10950690"/>
              <a:gd name="connsiteY3" fmla="*/ 2512752 h 2575450"/>
              <a:gd name="connsiteX4" fmla="*/ 5829816 w 10950690"/>
              <a:gd name="connsiteY4" fmla="*/ 2575450 h 2575450"/>
              <a:gd name="connsiteX5" fmla="*/ 0 w 10950690"/>
              <a:gd name="connsiteY5" fmla="*/ 2498955 h 2575450"/>
              <a:gd name="connsiteX6" fmla="*/ 3454341 w 10950690"/>
              <a:gd name="connsiteY6" fmla="*/ 731485 h 2575450"/>
              <a:gd name="connsiteX0" fmla="*/ 3454341 w 10950690"/>
              <a:gd name="connsiteY0" fmla="*/ 740387 h 2584352"/>
              <a:gd name="connsiteX1" fmla="*/ 5484733 w 10950690"/>
              <a:gd name="connsiteY1" fmla="*/ 247352 h 2584352"/>
              <a:gd name="connsiteX2" fmla="*/ 7069491 w 10950690"/>
              <a:gd name="connsiteY2" fmla="*/ 548212 h 2584352"/>
              <a:gd name="connsiteX3" fmla="*/ 10950690 w 10950690"/>
              <a:gd name="connsiteY3" fmla="*/ 2521654 h 2584352"/>
              <a:gd name="connsiteX4" fmla="*/ 5829816 w 10950690"/>
              <a:gd name="connsiteY4" fmla="*/ 2584352 h 2584352"/>
              <a:gd name="connsiteX5" fmla="*/ 0 w 10950690"/>
              <a:gd name="connsiteY5" fmla="*/ 2507857 h 2584352"/>
              <a:gd name="connsiteX6" fmla="*/ 3454341 w 10950690"/>
              <a:gd name="connsiteY6" fmla="*/ 740387 h 2584352"/>
              <a:gd name="connsiteX0" fmla="*/ 3454341 w 10950690"/>
              <a:gd name="connsiteY0" fmla="*/ 740387 h 2584352"/>
              <a:gd name="connsiteX1" fmla="*/ 5484733 w 10950690"/>
              <a:gd name="connsiteY1" fmla="*/ 247352 h 2584352"/>
              <a:gd name="connsiteX2" fmla="*/ 7069491 w 10950690"/>
              <a:gd name="connsiteY2" fmla="*/ 548212 h 2584352"/>
              <a:gd name="connsiteX3" fmla="*/ 10950690 w 10950690"/>
              <a:gd name="connsiteY3" fmla="*/ 2521654 h 2584352"/>
              <a:gd name="connsiteX4" fmla="*/ 5829816 w 10950690"/>
              <a:gd name="connsiteY4" fmla="*/ 2584352 h 2584352"/>
              <a:gd name="connsiteX5" fmla="*/ 0 w 10950690"/>
              <a:gd name="connsiteY5" fmla="*/ 2507857 h 2584352"/>
              <a:gd name="connsiteX6" fmla="*/ 3454341 w 10950690"/>
              <a:gd name="connsiteY6" fmla="*/ 740387 h 2584352"/>
              <a:gd name="connsiteX0" fmla="*/ 3454341 w 10950690"/>
              <a:gd name="connsiteY0" fmla="*/ 740387 h 2584352"/>
              <a:gd name="connsiteX1" fmla="*/ 5484733 w 10950690"/>
              <a:gd name="connsiteY1" fmla="*/ 247352 h 2584352"/>
              <a:gd name="connsiteX2" fmla="*/ 6855869 w 10950690"/>
              <a:gd name="connsiteY2" fmla="*/ 468112 h 2584352"/>
              <a:gd name="connsiteX3" fmla="*/ 10950690 w 10950690"/>
              <a:gd name="connsiteY3" fmla="*/ 2521654 h 2584352"/>
              <a:gd name="connsiteX4" fmla="*/ 5829816 w 10950690"/>
              <a:gd name="connsiteY4" fmla="*/ 2584352 h 2584352"/>
              <a:gd name="connsiteX5" fmla="*/ 0 w 10950690"/>
              <a:gd name="connsiteY5" fmla="*/ 2507857 h 2584352"/>
              <a:gd name="connsiteX6" fmla="*/ 3454341 w 10950690"/>
              <a:gd name="connsiteY6" fmla="*/ 740387 h 2584352"/>
              <a:gd name="connsiteX0" fmla="*/ 3454341 w 10950690"/>
              <a:gd name="connsiteY0" fmla="*/ 744210 h 2588175"/>
              <a:gd name="connsiteX1" fmla="*/ 5484733 w 10950690"/>
              <a:gd name="connsiteY1" fmla="*/ 251175 h 2588175"/>
              <a:gd name="connsiteX2" fmla="*/ 6855869 w 10950690"/>
              <a:gd name="connsiteY2" fmla="*/ 471935 h 2588175"/>
              <a:gd name="connsiteX3" fmla="*/ 10950690 w 10950690"/>
              <a:gd name="connsiteY3" fmla="*/ 2525477 h 2588175"/>
              <a:gd name="connsiteX4" fmla="*/ 5829816 w 10950690"/>
              <a:gd name="connsiteY4" fmla="*/ 2588175 h 2588175"/>
              <a:gd name="connsiteX5" fmla="*/ 0 w 10950690"/>
              <a:gd name="connsiteY5" fmla="*/ 2511680 h 2588175"/>
              <a:gd name="connsiteX6" fmla="*/ 3454341 w 10950690"/>
              <a:gd name="connsiteY6" fmla="*/ 744210 h 2588175"/>
              <a:gd name="connsiteX0" fmla="*/ 3454341 w 10950690"/>
              <a:gd name="connsiteY0" fmla="*/ 748893 h 2592858"/>
              <a:gd name="connsiteX1" fmla="*/ 5484733 w 10950690"/>
              <a:gd name="connsiteY1" fmla="*/ 255858 h 2592858"/>
              <a:gd name="connsiteX2" fmla="*/ 6855869 w 10950690"/>
              <a:gd name="connsiteY2" fmla="*/ 476618 h 2592858"/>
              <a:gd name="connsiteX3" fmla="*/ 10950690 w 10950690"/>
              <a:gd name="connsiteY3" fmla="*/ 2530160 h 2592858"/>
              <a:gd name="connsiteX4" fmla="*/ 5829816 w 10950690"/>
              <a:gd name="connsiteY4" fmla="*/ 2592858 h 2592858"/>
              <a:gd name="connsiteX5" fmla="*/ 0 w 10950690"/>
              <a:gd name="connsiteY5" fmla="*/ 2516363 h 2592858"/>
              <a:gd name="connsiteX6" fmla="*/ 3454341 w 10950690"/>
              <a:gd name="connsiteY6" fmla="*/ 748893 h 2592858"/>
              <a:gd name="connsiteX0" fmla="*/ 3454341 w 10950690"/>
              <a:gd name="connsiteY0" fmla="*/ 756156 h 2600121"/>
              <a:gd name="connsiteX1" fmla="*/ 5484733 w 10950690"/>
              <a:gd name="connsiteY1" fmla="*/ 263121 h 2600121"/>
              <a:gd name="connsiteX2" fmla="*/ 6855869 w 10950690"/>
              <a:gd name="connsiteY2" fmla="*/ 483881 h 2600121"/>
              <a:gd name="connsiteX3" fmla="*/ 10950690 w 10950690"/>
              <a:gd name="connsiteY3" fmla="*/ 2537423 h 2600121"/>
              <a:gd name="connsiteX4" fmla="*/ 5829816 w 10950690"/>
              <a:gd name="connsiteY4" fmla="*/ 2600121 h 2600121"/>
              <a:gd name="connsiteX5" fmla="*/ 0 w 10950690"/>
              <a:gd name="connsiteY5" fmla="*/ 2523626 h 2600121"/>
              <a:gd name="connsiteX6" fmla="*/ 3454341 w 10950690"/>
              <a:gd name="connsiteY6" fmla="*/ 756156 h 2600121"/>
              <a:gd name="connsiteX0" fmla="*/ 3454341 w 10950690"/>
              <a:gd name="connsiteY0" fmla="*/ 740388 h 2584353"/>
              <a:gd name="connsiteX1" fmla="*/ 5484733 w 10950690"/>
              <a:gd name="connsiteY1" fmla="*/ 247353 h 2584353"/>
              <a:gd name="connsiteX2" fmla="*/ 7020195 w 10950690"/>
              <a:gd name="connsiteY2" fmla="*/ 582543 h 2584353"/>
              <a:gd name="connsiteX3" fmla="*/ 10950690 w 10950690"/>
              <a:gd name="connsiteY3" fmla="*/ 2521655 h 2584353"/>
              <a:gd name="connsiteX4" fmla="*/ 5829816 w 10950690"/>
              <a:gd name="connsiteY4" fmla="*/ 2584353 h 2584353"/>
              <a:gd name="connsiteX5" fmla="*/ 0 w 10950690"/>
              <a:gd name="connsiteY5" fmla="*/ 2507858 h 2584353"/>
              <a:gd name="connsiteX6" fmla="*/ 3454341 w 10950690"/>
              <a:gd name="connsiteY6" fmla="*/ 740388 h 2584353"/>
              <a:gd name="connsiteX0" fmla="*/ 3454341 w 10950690"/>
              <a:gd name="connsiteY0" fmla="*/ 803899 h 2647864"/>
              <a:gd name="connsiteX1" fmla="*/ 5566895 w 10950690"/>
              <a:gd name="connsiteY1" fmla="*/ 230764 h 2647864"/>
              <a:gd name="connsiteX2" fmla="*/ 7020195 w 10950690"/>
              <a:gd name="connsiteY2" fmla="*/ 646054 h 2647864"/>
              <a:gd name="connsiteX3" fmla="*/ 10950690 w 10950690"/>
              <a:gd name="connsiteY3" fmla="*/ 2585166 h 2647864"/>
              <a:gd name="connsiteX4" fmla="*/ 5829816 w 10950690"/>
              <a:gd name="connsiteY4" fmla="*/ 2647864 h 2647864"/>
              <a:gd name="connsiteX5" fmla="*/ 0 w 10950690"/>
              <a:gd name="connsiteY5" fmla="*/ 2571369 h 2647864"/>
              <a:gd name="connsiteX6" fmla="*/ 3454341 w 10950690"/>
              <a:gd name="connsiteY6" fmla="*/ 803899 h 2647864"/>
              <a:gd name="connsiteX0" fmla="*/ 3454341 w 10950690"/>
              <a:gd name="connsiteY0" fmla="*/ 803899 h 2647864"/>
              <a:gd name="connsiteX1" fmla="*/ 5501164 w 10950690"/>
              <a:gd name="connsiteY1" fmla="*/ 230764 h 2647864"/>
              <a:gd name="connsiteX2" fmla="*/ 7020195 w 10950690"/>
              <a:gd name="connsiteY2" fmla="*/ 646054 h 2647864"/>
              <a:gd name="connsiteX3" fmla="*/ 10950690 w 10950690"/>
              <a:gd name="connsiteY3" fmla="*/ 2585166 h 2647864"/>
              <a:gd name="connsiteX4" fmla="*/ 5829816 w 10950690"/>
              <a:gd name="connsiteY4" fmla="*/ 2647864 h 2647864"/>
              <a:gd name="connsiteX5" fmla="*/ 0 w 10950690"/>
              <a:gd name="connsiteY5" fmla="*/ 2571369 h 2647864"/>
              <a:gd name="connsiteX6" fmla="*/ 3454341 w 10950690"/>
              <a:gd name="connsiteY6" fmla="*/ 803899 h 264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0690" h="2647864">
                <a:moveTo>
                  <a:pt x="3454341" y="803899"/>
                </a:moveTo>
                <a:cubicBezTo>
                  <a:pt x="4647195" y="283619"/>
                  <a:pt x="5061901" y="-348577"/>
                  <a:pt x="5501164" y="230764"/>
                </a:cubicBezTo>
                <a:cubicBezTo>
                  <a:pt x="5774933" y="-355421"/>
                  <a:pt x="6318367" y="377191"/>
                  <a:pt x="7020195" y="646054"/>
                </a:cubicBezTo>
                <a:cubicBezTo>
                  <a:pt x="7661063" y="946819"/>
                  <a:pt x="10918606" y="2573270"/>
                  <a:pt x="10950690" y="2585166"/>
                </a:cubicBezTo>
                <a:cubicBezTo>
                  <a:pt x="10357132" y="2648132"/>
                  <a:pt x="6942969" y="2199447"/>
                  <a:pt x="5829816" y="2647864"/>
                </a:cubicBezTo>
                <a:cubicBezTo>
                  <a:pt x="4578686" y="2290992"/>
                  <a:pt x="1176421" y="2570167"/>
                  <a:pt x="0" y="2571369"/>
                </a:cubicBezTo>
                <a:lnTo>
                  <a:pt x="3454341" y="803899"/>
                </a:lnTo>
                <a:close/>
              </a:path>
            </a:pathLst>
          </a:cu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4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22040" y="2497146"/>
            <a:ext cx="3284140" cy="1663726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  <a:scene3d>
              <a:camera prst="perspectiveFront"/>
              <a:lightRig rig="threePt" dir="t"/>
            </a:scene3d>
            <a:sp3d/>
          </a:bodyPr>
          <a:lstStyle/>
          <a:p>
            <a:pPr algn="ctr"/>
            <a:r>
              <a:rPr lang="bn-BD" sz="826" dirty="0">
                <a:ln w="28575">
                  <a:solidFill>
                    <a:schemeClr val="tx1"/>
                  </a:solidFill>
                </a:ln>
                <a:solidFill>
                  <a:srgbClr val="2D575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826" dirty="0">
              <a:ln w="28575">
                <a:solidFill>
                  <a:schemeClr val="tx1"/>
                </a:solidFill>
              </a:ln>
              <a:solidFill>
                <a:srgbClr val="2D575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664641" y="811731"/>
            <a:ext cx="5920458" cy="134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54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4054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</a:t>
            </a:r>
            <a:r>
              <a:rPr lang="en-US" sz="4054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 সবাইকে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61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835" y="2171722"/>
            <a:ext cx="1971675" cy="2314575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-36966" y="-24933"/>
            <a:ext cx="9208894" cy="6895886"/>
            <a:chOff x="-49237" y="-33210"/>
            <a:chExt cx="12265735" cy="9184937"/>
          </a:xfrm>
        </p:grpSpPr>
        <p:grpSp>
          <p:nvGrpSpPr>
            <p:cNvPr id="44" name="Group 43"/>
            <p:cNvGrpSpPr/>
            <p:nvPr/>
          </p:nvGrpSpPr>
          <p:grpSpPr>
            <a:xfrm>
              <a:off x="-49237" y="-33210"/>
              <a:ext cx="12265735" cy="9184937"/>
              <a:chOff x="-49237" y="-33210"/>
              <a:chExt cx="12265735" cy="9184937"/>
            </a:xfrm>
            <a:solidFill>
              <a:srgbClr val="54EA86"/>
            </a:solidFill>
          </p:grpSpPr>
          <p:grpSp>
            <p:nvGrpSpPr>
              <p:cNvPr id="65" name="Group 64"/>
              <p:cNvGrpSpPr/>
              <p:nvPr/>
            </p:nvGrpSpPr>
            <p:grpSpPr>
              <a:xfrm>
                <a:off x="0" y="0"/>
                <a:ext cx="12204099" cy="9151727"/>
                <a:chOff x="0" y="-17254"/>
                <a:chExt cx="12204099" cy="9168981"/>
              </a:xfrm>
              <a:grpFill/>
              <a:scene3d>
                <a:camera prst="orthographicFront"/>
                <a:lightRig rig="soft" dir="t"/>
              </a:scene3d>
            </p:grpSpPr>
            <p:sp>
              <p:nvSpPr>
                <p:cNvPr id="104" name="Rectangle 18"/>
                <p:cNvSpPr/>
                <p:nvPr/>
              </p:nvSpPr>
              <p:spPr>
                <a:xfrm>
                  <a:off x="0" y="1268083"/>
                  <a:ext cx="241540" cy="6563803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563803">
                      <a:moveTo>
                        <a:pt x="0" y="34506"/>
                      </a:moveTo>
                      <a:lnTo>
                        <a:pt x="241540" y="0"/>
                      </a:lnTo>
                      <a:lnTo>
                        <a:pt x="241540" y="6563803"/>
                      </a:lnTo>
                      <a:lnTo>
                        <a:pt x="0" y="6512045"/>
                      </a:lnTo>
                      <a:lnTo>
                        <a:pt x="0" y="345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105" name="Right Triangle 14"/>
                <p:cNvSpPr/>
                <p:nvPr/>
              </p:nvSpPr>
              <p:spPr>
                <a:xfrm rot="5400000">
                  <a:off x="0" y="0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106" name="Right Triangle 14"/>
                <p:cNvSpPr/>
                <p:nvPr/>
              </p:nvSpPr>
              <p:spPr>
                <a:xfrm rot="10800000">
                  <a:off x="10832499" y="-17254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107" name="Right Triangle 14"/>
                <p:cNvSpPr/>
                <p:nvPr/>
              </p:nvSpPr>
              <p:spPr>
                <a:xfrm rot="10800000" flipV="1">
                  <a:off x="10807700" y="7762875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108" name="Right Triangle 14"/>
                <p:cNvSpPr/>
                <p:nvPr/>
              </p:nvSpPr>
              <p:spPr>
                <a:xfrm>
                  <a:off x="0" y="7762876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109" name="Rectangle 18"/>
                <p:cNvSpPr/>
                <p:nvPr/>
              </p:nvSpPr>
              <p:spPr>
                <a:xfrm>
                  <a:off x="11937759" y="1285336"/>
                  <a:ext cx="241540" cy="6563803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563803">
                      <a:moveTo>
                        <a:pt x="0" y="34506"/>
                      </a:moveTo>
                      <a:lnTo>
                        <a:pt x="241540" y="0"/>
                      </a:lnTo>
                      <a:lnTo>
                        <a:pt x="241540" y="6563803"/>
                      </a:lnTo>
                      <a:lnTo>
                        <a:pt x="0" y="6512045"/>
                      </a:lnTo>
                      <a:lnTo>
                        <a:pt x="0" y="345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110" name="Rectangle 18"/>
                <p:cNvSpPr/>
                <p:nvPr/>
              </p:nvSpPr>
              <p:spPr>
                <a:xfrm rot="5400000">
                  <a:off x="5981279" y="-4690550"/>
                  <a:ext cx="241542" cy="9588134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  <a:gd name="connsiteX0" fmla="*/ 0 w 241540"/>
                    <a:gd name="connsiteY0" fmla="*/ 34506 h 6584052"/>
                    <a:gd name="connsiteX1" fmla="*/ 241540 w 241540"/>
                    <a:gd name="connsiteY1" fmla="*/ 0 h 6584052"/>
                    <a:gd name="connsiteX2" fmla="*/ 241540 w 241540"/>
                    <a:gd name="connsiteY2" fmla="*/ 6563803 h 6584052"/>
                    <a:gd name="connsiteX3" fmla="*/ 17253 w 241540"/>
                    <a:gd name="connsiteY3" fmla="*/ 6584052 h 6584052"/>
                    <a:gd name="connsiteX4" fmla="*/ 0 w 241540"/>
                    <a:gd name="connsiteY4" fmla="*/ 34506 h 6584052"/>
                    <a:gd name="connsiteX0" fmla="*/ 0 w 241540"/>
                    <a:gd name="connsiteY0" fmla="*/ 0 h 6585550"/>
                    <a:gd name="connsiteX1" fmla="*/ 241540 w 241540"/>
                    <a:gd name="connsiteY1" fmla="*/ 1498 h 6585550"/>
                    <a:gd name="connsiteX2" fmla="*/ 241540 w 241540"/>
                    <a:gd name="connsiteY2" fmla="*/ 6565301 h 6585550"/>
                    <a:gd name="connsiteX3" fmla="*/ 17253 w 241540"/>
                    <a:gd name="connsiteY3" fmla="*/ 6585550 h 6585550"/>
                    <a:gd name="connsiteX4" fmla="*/ 0 w 241540"/>
                    <a:gd name="connsiteY4" fmla="*/ 0 h 6585550"/>
                    <a:gd name="connsiteX0" fmla="*/ 0 w 241540"/>
                    <a:gd name="connsiteY0" fmla="*/ 22504 h 6608054"/>
                    <a:gd name="connsiteX1" fmla="*/ 241540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22504 h 6608054"/>
                    <a:gd name="connsiteX1" fmla="*/ 224287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0 h 6669558"/>
                    <a:gd name="connsiteX1" fmla="*/ 224287 w 241540"/>
                    <a:gd name="connsiteY1" fmla="*/ 61504 h 6669558"/>
                    <a:gd name="connsiteX2" fmla="*/ 241540 w 241540"/>
                    <a:gd name="connsiteY2" fmla="*/ 6649309 h 6669558"/>
                    <a:gd name="connsiteX3" fmla="*/ 17253 w 241540"/>
                    <a:gd name="connsiteY3" fmla="*/ 6669558 h 6669558"/>
                    <a:gd name="connsiteX4" fmla="*/ 0 w 241540"/>
                    <a:gd name="connsiteY4" fmla="*/ 0 h 6669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669558">
                      <a:moveTo>
                        <a:pt x="0" y="0"/>
                      </a:moveTo>
                      <a:lnTo>
                        <a:pt x="224287" y="61504"/>
                      </a:lnTo>
                      <a:lnTo>
                        <a:pt x="241540" y="6649309"/>
                      </a:lnTo>
                      <a:lnTo>
                        <a:pt x="17253" y="66695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111" name="Rectangle 18"/>
                <p:cNvSpPr/>
                <p:nvPr/>
              </p:nvSpPr>
              <p:spPr>
                <a:xfrm rot="5400000">
                  <a:off x="5948075" y="4228486"/>
                  <a:ext cx="260592" cy="9585890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  <a:gd name="connsiteX0" fmla="*/ 0 w 241540"/>
                    <a:gd name="connsiteY0" fmla="*/ 34506 h 6584052"/>
                    <a:gd name="connsiteX1" fmla="*/ 241540 w 241540"/>
                    <a:gd name="connsiteY1" fmla="*/ 0 h 6584052"/>
                    <a:gd name="connsiteX2" fmla="*/ 241540 w 241540"/>
                    <a:gd name="connsiteY2" fmla="*/ 6563803 h 6584052"/>
                    <a:gd name="connsiteX3" fmla="*/ 17253 w 241540"/>
                    <a:gd name="connsiteY3" fmla="*/ 6584052 h 6584052"/>
                    <a:gd name="connsiteX4" fmla="*/ 0 w 241540"/>
                    <a:gd name="connsiteY4" fmla="*/ 34506 h 6584052"/>
                    <a:gd name="connsiteX0" fmla="*/ 0 w 241540"/>
                    <a:gd name="connsiteY0" fmla="*/ 0 h 6585550"/>
                    <a:gd name="connsiteX1" fmla="*/ 241540 w 241540"/>
                    <a:gd name="connsiteY1" fmla="*/ 1498 h 6585550"/>
                    <a:gd name="connsiteX2" fmla="*/ 241540 w 241540"/>
                    <a:gd name="connsiteY2" fmla="*/ 6565301 h 6585550"/>
                    <a:gd name="connsiteX3" fmla="*/ 17253 w 241540"/>
                    <a:gd name="connsiteY3" fmla="*/ 6585550 h 6585550"/>
                    <a:gd name="connsiteX4" fmla="*/ 0 w 241540"/>
                    <a:gd name="connsiteY4" fmla="*/ 0 h 6585550"/>
                    <a:gd name="connsiteX0" fmla="*/ 0 w 241540"/>
                    <a:gd name="connsiteY0" fmla="*/ 22504 h 6608054"/>
                    <a:gd name="connsiteX1" fmla="*/ 241540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22504 h 6608054"/>
                    <a:gd name="connsiteX1" fmla="*/ 224287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58664"/>
                    <a:gd name="connsiteY0" fmla="*/ 22504 h 6647627"/>
                    <a:gd name="connsiteX1" fmla="*/ 224287 w 258664"/>
                    <a:gd name="connsiteY1" fmla="*/ 0 h 6647627"/>
                    <a:gd name="connsiteX2" fmla="*/ 258664 w 258664"/>
                    <a:gd name="connsiteY2" fmla="*/ 6647627 h 6647627"/>
                    <a:gd name="connsiteX3" fmla="*/ 17253 w 258664"/>
                    <a:gd name="connsiteY3" fmla="*/ 6608054 h 6647627"/>
                    <a:gd name="connsiteX4" fmla="*/ 0 w 258664"/>
                    <a:gd name="connsiteY4" fmla="*/ 22504 h 6647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8664" h="6647627">
                      <a:moveTo>
                        <a:pt x="0" y="22504"/>
                      </a:moveTo>
                      <a:lnTo>
                        <a:pt x="224287" y="0"/>
                      </a:lnTo>
                      <a:lnTo>
                        <a:pt x="258664" y="6647627"/>
                      </a:lnTo>
                      <a:lnTo>
                        <a:pt x="17253" y="6608054"/>
                      </a:lnTo>
                      <a:lnTo>
                        <a:pt x="0" y="22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-49237" y="-33210"/>
                <a:ext cx="1347634" cy="1371856"/>
                <a:chOff x="-49237" y="-33210"/>
                <a:chExt cx="1347634" cy="1371856"/>
              </a:xfrm>
              <a:grpFill/>
            </p:grpSpPr>
            <p:cxnSp>
              <p:nvCxnSpPr>
                <p:cNvPr id="93" name="Straight Connector 92"/>
                <p:cNvCxnSpPr>
                  <a:stCxn id="105" idx="0"/>
                  <a:endCxn id="105" idx="2"/>
                </p:cNvCxnSpPr>
                <p:nvPr/>
              </p:nvCxnSpPr>
              <p:spPr>
                <a:xfrm>
                  <a:off x="1" y="17222"/>
                  <a:ext cx="600987" cy="537074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-19413" y="188318"/>
                  <a:ext cx="705213" cy="673793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-19414" y="436964"/>
                  <a:ext cx="673888" cy="616976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-19415" y="645918"/>
                  <a:ext cx="557932" cy="52426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-49237" y="833291"/>
                  <a:ext cx="475889" cy="44129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-36837" y="1037788"/>
                  <a:ext cx="308199" cy="300858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443745" y="-7081"/>
                  <a:ext cx="563879" cy="548596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173668" y="-7081"/>
                  <a:ext cx="662311" cy="57767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626508" y="7460"/>
                  <a:ext cx="523224" cy="501793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834465" y="-33210"/>
                  <a:ext cx="405376" cy="413608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1072216" y="17220"/>
                  <a:ext cx="226181" cy="220802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7" name="Straight Connector 66"/>
              <p:cNvCxnSpPr/>
              <p:nvPr/>
            </p:nvCxnSpPr>
            <p:spPr>
              <a:xfrm flipH="1">
                <a:off x="-18876" y="8504784"/>
                <a:ext cx="538086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>
                <a:off x="235780" y="8449999"/>
                <a:ext cx="598685" cy="68447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504824" y="8534653"/>
                <a:ext cx="565420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>
                <a:off x="783400" y="8660921"/>
                <a:ext cx="401906" cy="49080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1077500" y="8813321"/>
                <a:ext cx="260206" cy="32115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H="1">
                <a:off x="-20387" y="8187203"/>
                <a:ext cx="581291" cy="68150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H="1">
                <a:off x="-40240" y="8008562"/>
                <a:ext cx="538086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0" y="7904159"/>
                <a:ext cx="378475" cy="41294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H="1">
                <a:off x="0" y="7797903"/>
                <a:ext cx="220768" cy="28955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106" idx="0"/>
                <a:endCxn id="106" idx="2"/>
              </p:cNvCxnSpPr>
              <p:nvPr/>
            </p:nvCxnSpPr>
            <p:spPr>
              <a:xfrm flipH="1">
                <a:off x="11666012" y="0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11641213" y="350371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H="1">
                <a:off x="11678411" y="563136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11830812" y="950227"/>
                <a:ext cx="360887" cy="36516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H="1">
                <a:off x="11328589" y="-3184"/>
                <a:ext cx="596378" cy="68769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>
                <a:off x="11117836" y="-6368"/>
                <a:ext cx="538087" cy="60622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10991424" y="17220"/>
                <a:ext cx="420256" cy="428937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H="1">
                <a:off x="10807699" y="0"/>
                <a:ext cx="310137" cy="23802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107" idx="2"/>
              </p:cNvCxnSpPr>
              <p:nvPr/>
            </p:nvCxnSpPr>
            <p:spPr>
              <a:xfrm>
                <a:off x="11641213" y="8534652"/>
                <a:ext cx="503927" cy="58720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1578848" y="8223831"/>
                <a:ext cx="612851" cy="68249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1636403" y="8017804"/>
                <a:ext cx="542897" cy="60783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1739806" y="7842167"/>
                <a:ext cx="439494" cy="47493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011255" y="7834369"/>
                <a:ext cx="168045" cy="2347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1273344" y="8439800"/>
                <a:ext cx="610731" cy="68205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1085369" y="8534652"/>
                <a:ext cx="551034" cy="59581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0954302" y="8660921"/>
                <a:ext cx="363481" cy="460937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0832499" y="8906324"/>
                <a:ext cx="226792" cy="22414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Connector 45"/>
            <p:cNvCxnSpPr/>
            <p:nvPr/>
          </p:nvCxnSpPr>
          <p:spPr>
            <a:xfrm>
              <a:off x="303704" y="1338646"/>
              <a:ext cx="29489" cy="6459257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30805" y="1261809"/>
              <a:ext cx="54788" cy="668849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37918" y="1186840"/>
              <a:ext cx="29438" cy="698314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11818412" y="1300139"/>
              <a:ext cx="12399" cy="650490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1693285" y="1170187"/>
              <a:ext cx="304" cy="6800191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11593746" y="972097"/>
              <a:ext cx="17777" cy="718701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1292961" y="296744"/>
              <a:ext cx="9573640" cy="2264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245039" y="432807"/>
              <a:ext cx="9773962" cy="16337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249258" y="8753541"/>
              <a:ext cx="9617343" cy="827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9350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300"/>
                            </p:stCondLst>
                            <p:childTnLst>
                              <p:par>
                                <p:cTn id="10" presetID="12" presetClass="exit" presetSubtype="2" fill="hold" grpId="1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3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2" grpId="0"/>
      <p:bldP spid="5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2024" y="449657"/>
            <a:ext cx="1935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36966" y="-24933"/>
            <a:ext cx="9208894" cy="6895886"/>
            <a:chOff x="-49237" y="-33210"/>
            <a:chExt cx="12265735" cy="9184937"/>
          </a:xfrm>
        </p:grpSpPr>
        <p:grpSp>
          <p:nvGrpSpPr>
            <p:cNvPr id="6" name="Group 5"/>
            <p:cNvGrpSpPr/>
            <p:nvPr/>
          </p:nvGrpSpPr>
          <p:grpSpPr>
            <a:xfrm>
              <a:off x="-49237" y="-33210"/>
              <a:ext cx="12265735" cy="9184937"/>
              <a:chOff x="-49237" y="-33210"/>
              <a:chExt cx="12265735" cy="9184937"/>
            </a:xfrm>
            <a:solidFill>
              <a:srgbClr val="54EA86"/>
            </a:solidFill>
          </p:grpSpPr>
          <p:grpSp>
            <p:nvGrpSpPr>
              <p:cNvPr id="16" name="Group 15"/>
              <p:cNvGrpSpPr/>
              <p:nvPr/>
            </p:nvGrpSpPr>
            <p:grpSpPr>
              <a:xfrm>
                <a:off x="0" y="0"/>
                <a:ext cx="12204099" cy="9151727"/>
                <a:chOff x="0" y="-17254"/>
                <a:chExt cx="12204099" cy="9168981"/>
              </a:xfrm>
              <a:grpFill/>
              <a:scene3d>
                <a:camera prst="orthographicFront"/>
                <a:lightRig rig="soft" dir="t"/>
              </a:scene3d>
            </p:grpSpPr>
            <p:sp>
              <p:nvSpPr>
                <p:cNvPr id="55" name="Rectangle 18"/>
                <p:cNvSpPr/>
                <p:nvPr/>
              </p:nvSpPr>
              <p:spPr>
                <a:xfrm>
                  <a:off x="0" y="1268083"/>
                  <a:ext cx="241540" cy="6563803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563803">
                      <a:moveTo>
                        <a:pt x="0" y="34506"/>
                      </a:moveTo>
                      <a:lnTo>
                        <a:pt x="241540" y="0"/>
                      </a:lnTo>
                      <a:lnTo>
                        <a:pt x="241540" y="6563803"/>
                      </a:lnTo>
                      <a:lnTo>
                        <a:pt x="0" y="6512045"/>
                      </a:lnTo>
                      <a:lnTo>
                        <a:pt x="0" y="345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56" name="Right Triangle 14"/>
                <p:cNvSpPr/>
                <p:nvPr/>
              </p:nvSpPr>
              <p:spPr>
                <a:xfrm rot="5400000">
                  <a:off x="0" y="0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57" name="Right Triangle 14"/>
                <p:cNvSpPr/>
                <p:nvPr/>
              </p:nvSpPr>
              <p:spPr>
                <a:xfrm rot="10800000">
                  <a:off x="10832499" y="-17254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58" name="Right Triangle 14"/>
                <p:cNvSpPr/>
                <p:nvPr/>
              </p:nvSpPr>
              <p:spPr>
                <a:xfrm rot="10800000" flipV="1">
                  <a:off x="10807700" y="7762875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59" name="Right Triangle 14"/>
                <p:cNvSpPr/>
                <p:nvPr/>
              </p:nvSpPr>
              <p:spPr>
                <a:xfrm>
                  <a:off x="0" y="7762876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60" name="Rectangle 18"/>
                <p:cNvSpPr/>
                <p:nvPr/>
              </p:nvSpPr>
              <p:spPr>
                <a:xfrm>
                  <a:off x="11937759" y="1285336"/>
                  <a:ext cx="241540" cy="6563803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563803">
                      <a:moveTo>
                        <a:pt x="0" y="34506"/>
                      </a:moveTo>
                      <a:lnTo>
                        <a:pt x="241540" y="0"/>
                      </a:lnTo>
                      <a:lnTo>
                        <a:pt x="241540" y="6563803"/>
                      </a:lnTo>
                      <a:lnTo>
                        <a:pt x="0" y="6512045"/>
                      </a:lnTo>
                      <a:lnTo>
                        <a:pt x="0" y="345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61" name="Rectangle 18"/>
                <p:cNvSpPr/>
                <p:nvPr/>
              </p:nvSpPr>
              <p:spPr>
                <a:xfrm rot="5400000">
                  <a:off x="5981279" y="-4690550"/>
                  <a:ext cx="241542" cy="9588134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  <a:gd name="connsiteX0" fmla="*/ 0 w 241540"/>
                    <a:gd name="connsiteY0" fmla="*/ 34506 h 6584052"/>
                    <a:gd name="connsiteX1" fmla="*/ 241540 w 241540"/>
                    <a:gd name="connsiteY1" fmla="*/ 0 h 6584052"/>
                    <a:gd name="connsiteX2" fmla="*/ 241540 w 241540"/>
                    <a:gd name="connsiteY2" fmla="*/ 6563803 h 6584052"/>
                    <a:gd name="connsiteX3" fmla="*/ 17253 w 241540"/>
                    <a:gd name="connsiteY3" fmla="*/ 6584052 h 6584052"/>
                    <a:gd name="connsiteX4" fmla="*/ 0 w 241540"/>
                    <a:gd name="connsiteY4" fmla="*/ 34506 h 6584052"/>
                    <a:gd name="connsiteX0" fmla="*/ 0 w 241540"/>
                    <a:gd name="connsiteY0" fmla="*/ 0 h 6585550"/>
                    <a:gd name="connsiteX1" fmla="*/ 241540 w 241540"/>
                    <a:gd name="connsiteY1" fmla="*/ 1498 h 6585550"/>
                    <a:gd name="connsiteX2" fmla="*/ 241540 w 241540"/>
                    <a:gd name="connsiteY2" fmla="*/ 6565301 h 6585550"/>
                    <a:gd name="connsiteX3" fmla="*/ 17253 w 241540"/>
                    <a:gd name="connsiteY3" fmla="*/ 6585550 h 6585550"/>
                    <a:gd name="connsiteX4" fmla="*/ 0 w 241540"/>
                    <a:gd name="connsiteY4" fmla="*/ 0 h 6585550"/>
                    <a:gd name="connsiteX0" fmla="*/ 0 w 241540"/>
                    <a:gd name="connsiteY0" fmla="*/ 22504 h 6608054"/>
                    <a:gd name="connsiteX1" fmla="*/ 241540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22504 h 6608054"/>
                    <a:gd name="connsiteX1" fmla="*/ 224287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0 h 6669558"/>
                    <a:gd name="connsiteX1" fmla="*/ 224287 w 241540"/>
                    <a:gd name="connsiteY1" fmla="*/ 61504 h 6669558"/>
                    <a:gd name="connsiteX2" fmla="*/ 241540 w 241540"/>
                    <a:gd name="connsiteY2" fmla="*/ 6649309 h 6669558"/>
                    <a:gd name="connsiteX3" fmla="*/ 17253 w 241540"/>
                    <a:gd name="connsiteY3" fmla="*/ 6669558 h 6669558"/>
                    <a:gd name="connsiteX4" fmla="*/ 0 w 241540"/>
                    <a:gd name="connsiteY4" fmla="*/ 0 h 6669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669558">
                      <a:moveTo>
                        <a:pt x="0" y="0"/>
                      </a:moveTo>
                      <a:lnTo>
                        <a:pt x="224287" y="61504"/>
                      </a:lnTo>
                      <a:lnTo>
                        <a:pt x="241540" y="6649309"/>
                      </a:lnTo>
                      <a:lnTo>
                        <a:pt x="17253" y="66695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62" name="Rectangle 18"/>
                <p:cNvSpPr/>
                <p:nvPr/>
              </p:nvSpPr>
              <p:spPr>
                <a:xfrm rot="5400000">
                  <a:off x="5948075" y="4228486"/>
                  <a:ext cx="260592" cy="9585890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  <a:gd name="connsiteX0" fmla="*/ 0 w 241540"/>
                    <a:gd name="connsiteY0" fmla="*/ 34506 h 6584052"/>
                    <a:gd name="connsiteX1" fmla="*/ 241540 w 241540"/>
                    <a:gd name="connsiteY1" fmla="*/ 0 h 6584052"/>
                    <a:gd name="connsiteX2" fmla="*/ 241540 w 241540"/>
                    <a:gd name="connsiteY2" fmla="*/ 6563803 h 6584052"/>
                    <a:gd name="connsiteX3" fmla="*/ 17253 w 241540"/>
                    <a:gd name="connsiteY3" fmla="*/ 6584052 h 6584052"/>
                    <a:gd name="connsiteX4" fmla="*/ 0 w 241540"/>
                    <a:gd name="connsiteY4" fmla="*/ 34506 h 6584052"/>
                    <a:gd name="connsiteX0" fmla="*/ 0 w 241540"/>
                    <a:gd name="connsiteY0" fmla="*/ 0 h 6585550"/>
                    <a:gd name="connsiteX1" fmla="*/ 241540 w 241540"/>
                    <a:gd name="connsiteY1" fmla="*/ 1498 h 6585550"/>
                    <a:gd name="connsiteX2" fmla="*/ 241540 w 241540"/>
                    <a:gd name="connsiteY2" fmla="*/ 6565301 h 6585550"/>
                    <a:gd name="connsiteX3" fmla="*/ 17253 w 241540"/>
                    <a:gd name="connsiteY3" fmla="*/ 6585550 h 6585550"/>
                    <a:gd name="connsiteX4" fmla="*/ 0 w 241540"/>
                    <a:gd name="connsiteY4" fmla="*/ 0 h 6585550"/>
                    <a:gd name="connsiteX0" fmla="*/ 0 w 241540"/>
                    <a:gd name="connsiteY0" fmla="*/ 22504 h 6608054"/>
                    <a:gd name="connsiteX1" fmla="*/ 241540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22504 h 6608054"/>
                    <a:gd name="connsiteX1" fmla="*/ 224287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58664"/>
                    <a:gd name="connsiteY0" fmla="*/ 22504 h 6647627"/>
                    <a:gd name="connsiteX1" fmla="*/ 224287 w 258664"/>
                    <a:gd name="connsiteY1" fmla="*/ 0 h 6647627"/>
                    <a:gd name="connsiteX2" fmla="*/ 258664 w 258664"/>
                    <a:gd name="connsiteY2" fmla="*/ 6647627 h 6647627"/>
                    <a:gd name="connsiteX3" fmla="*/ 17253 w 258664"/>
                    <a:gd name="connsiteY3" fmla="*/ 6608054 h 6647627"/>
                    <a:gd name="connsiteX4" fmla="*/ 0 w 258664"/>
                    <a:gd name="connsiteY4" fmla="*/ 22504 h 6647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8664" h="6647627">
                      <a:moveTo>
                        <a:pt x="0" y="22504"/>
                      </a:moveTo>
                      <a:lnTo>
                        <a:pt x="224287" y="0"/>
                      </a:lnTo>
                      <a:lnTo>
                        <a:pt x="258664" y="6647627"/>
                      </a:lnTo>
                      <a:lnTo>
                        <a:pt x="17253" y="6608054"/>
                      </a:lnTo>
                      <a:lnTo>
                        <a:pt x="0" y="22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-49237" y="-33210"/>
                <a:ext cx="1347634" cy="1371856"/>
                <a:chOff x="-49237" y="-33210"/>
                <a:chExt cx="1347634" cy="1371856"/>
              </a:xfrm>
              <a:grpFill/>
            </p:grpSpPr>
            <p:cxnSp>
              <p:nvCxnSpPr>
                <p:cNvPr id="44" name="Straight Connector 43"/>
                <p:cNvCxnSpPr>
                  <a:stCxn id="56" idx="0"/>
                  <a:endCxn id="56" idx="2"/>
                </p:cNvCxnSpPr>
                <p:nvPr/>
              </p:nvCxnSpPr>
              <p:spPr>
                <a:xfrm>
                  <a:off x="1" y="17222"/>
                  <a:ext cx="600987" cy="537074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-19413" y="188318"/>
                  <a:ext cx="705213" cy="673793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-19414" y="436964"/>
                  <a:ext cx="673888" cy="616976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-19415" y="645918"/>
                  <a:ext cx="557932" cy="52426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-49237" y="833291"/>
                  <a:ext cx="475889" cy="44129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-36837" y="1037788"/>
                  <a:ext cx="308199" cy="300858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443745" y="-7081"/>
                  <a:ext cx="563879" cy="548596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73668" y="-7081"/>
                  <a:ext cx="662311" cy="57767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626508" y="7460"/>
                  <a:ext cx="523224" cy="501793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834465" y="-33210"/>
                  <a:ext cx="405376" cy="413608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1072216" y="17220"/>
                  <a:ext cx="226181" cy="220802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" name="Straight Connector 17"/>
              <p:cNvCxnSpPr/>
              <p:nvPr/>
            </p:nvCxnSpPr>
            <p:spPr>
              <a:xfrm flipH="1">
                <a:off x="-18876" y="8504784"/>
                <a:ext cx="538086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235780" y="8449999"/>
                <a:ext cx="598685" cy="68447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504824" y="8534653"/>
                <a:ext cx="565420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783400" y="8660921"/>
                <a:ext cx="401906" cy="49080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1077500" y="8813321"/>
                <a:ext cx="260206" cy="32115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-20387" y="8187203"/>
                <a:ext cx="581291" cy="68150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-40240" y="8008562"/>
                <a:ext cx="538086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0" y="7904159"/>
                <a:ext cx="378475" cy="41294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0" y="7797903"/>
                <a:ext cx="220768" cy="28955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57" idx="0"/>
                <a:endCxn id="57" idx="2"/>
              </p:cNvCxnSpPr>
              <p:nvPr/>
            </p:nvCxnSpPr>
            <p:spPr>
              <a:xfrm flipH="1">
                <a:off x="11666012" y="0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11641213" y="350371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11678411" y="563136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11830812" y="950227"/>
                <a:ext cx="360887" cy="36516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11328589" y="-3184"/>
                <a:ext cx="596378" cy="68769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11117836" y="-6368"/>
                <a:ext cx="538087" cy="60622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10991424" y="17220"/>
                <a:ext cx="420256" cy="428937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10807699" y="0"/>
                <a:ext cx="310137" cy="23802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58" idx="2"/>
              </p:cNvCxnSpPr>
              <p:nvPr/>
            </p:nvCxnSpPr>
            <p:spPr>
              <a:xfrm>
                <a:off x="11641213" y="8534652"/>
                <a:ext cx="503927" cy="58720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1578848" y="8223831"/>
                <a:ext cx="612851" cy="68249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1636403" y="8017804"/>
                <a:ext cx="542897" cy="60783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1739806" y="7842167"/>
                <a:ext cx="439494" cy="47493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2011255" y="7834369"/>
                <a:ext cx="168045" cy="2347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1273344" y="8439800"/>
                <a:ext cx="610731" cy="68205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1085369" y="8534652"/>
                <a:ext cx="551034" cy="59581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0954302" y="8660921"/>
                <a:ext cx="363481" cy="460937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0832499" y="8906324"/>
                <a:ext cx="226792" cy="22414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/>
            <p:nvPr/>
          </p:nvCxnSpPr>
          <p:spPr>
            <a:xfrm>
              <a:off x="303704" y="1338646"/>
              <a:ext cx="29489" cy="6459257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30805" y="1261809"/>
              <a:ext cx="54788" cy="668849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7918" y="1186840"/>
              <a:ext cx="29438" cy="698314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1818412" y="1300139"/>
              <a:ext cx="12399" cy="650490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693285" y="1170187"/>
              <a:ext cx="304" cy="6800191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1593746" y="972097"/>
              <a:ext cx="17777" cy="718701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1292961" y="296744"/>
              <a:ext cx="9573640" cy="2264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245039" y="432807"/>
              <a:ext cx="9773962" cy="16337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249258" y="8753541"/>
              <a:ext cx="9617343" cy="827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8" name="K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38459" y="2784674"/>
            <a:ext cx="4061262" cy="2284460"/>
          </a:xfrm>
          <a:prstGeom prst="rect">
            <a:avLst/>
          </a:prstGeom>
          <a:ln w="63500" cap="sq">
            <a:solidFill>
              <a:srgbClr val="76601E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contourW="6350">
            <a:contourClr>
              <a:srgbClr val="000000"/>
            </a:contourClr>
          </a:sp3d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032" y="532237"/>
            <a:ext cx="2845797" cy="161631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626"/>
          <a:stretch/>
        </p:blipFill>
        <p:spPr>
          <a:xfrm>
            <a:off x="801115" y="484944"/>
            <a:ext cx="2625514" cy="1619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" name="Down Arrow Callout 70"/>
          <p:cNvSpPr/>
          <p:nvPr/>
        </p:nvSpPr>
        <p:spPr>
          <a:xfrm>
            <a:off x="2519986" y="2746829"/>
            <a:ext cx="4122647" cy="3589622"/>
          </a:xfrm>
          <a:custGeom>
            <a:avLst/>
            <a:gdLst>
              <a:gd name="connsiteX0" fmla="*/ 0 w 4061262"/>
              <a:gd name="connsiteY0" fmla="*/ 0 h 2330663"/>
              <a:gd name="connsiteX1" fmla="*/ 4061262 w 4061262"/>
              <a:gd name="connsiteY1" fmla="*/ 0 h 2330663"/>
              <a:gd name="connsiteX2" fmla="*/ 4061262 w 4061262"/>
              <a:gd name="connsiteY2" fmla="*/ 1514395 h 2330663"/>
              <a:gd name="connsiteX3" fmla="*/ 2250529 w 4061262"/>
              <a:gd name="connsiteY3" fmla="*/ 1514395 h 2330663"/>
              <a:gd name="connsiteX4" fmla="*/ 2250529 w 4061262"/>
              <a:gd name="connsiteY4" fmla="*/ 1747997 h 2330663"/>
              <a:gd name="connsiteX5" fmla="*/ 2613297 w 4061262"/>
              <a:gd name="connsiteY5" fmla="*/ 1747997 h 2330663"/>
              <a:gd name="connsiteX6" fmla="*/ 2030631 w 4061262"/>
              <a:gd name="connsiteY6" fmla="*/ 2330663 h 2330663"/>
              <a:gd name="connsiteX7" fmla="*/ 1447965 w 4061262"/>
              <a:gd name="connsiteY7" fmla="*/ 1747997 h 2330663"/>
              <a:gd name="connsiteX8" fmla="*/ 1810733 w 4061262"/>
              <a:gd name="connsiteY8" fmla="*/ 1747997 h 2330663"/>
              <a:gd name="connsiteX9" fmla="*/ 1810733 w 4061262"/>
              <a:gd name="connsiteY9" fmla="*/ 1514395 h 2330663"/>
              <a:gd name="connsiteX10" fmla="*/ 0 w 4061262"/>
              <a:gd name="connsiteY10" fmla="*/ 1514395 h 2330663"/>
              <a:gd name="connsiteX11" fmla="*/ 0 w 4061262"/>
              <a:gd name="connsiteY11" fmla="*/ 0 h 2330663"/>
              <a:gd name="connsiteX0" fmla="*/ 0 w 4061262"/>
              <a:gd name="connsiteY0" fmla="*/ 0 h 2330663"/>
              <a:gd name="connsiteX1" fmla="*/ 4061262 w 4061262"/>
              <a:gd name="connsiteY1" fmla="*/ 0 h 2330663"/>
              <a:gd name="connsiteX2" fmla="*/ 4061262 w 4061262"/>
              <a:gd name="connsiteY2" fmla="*/ 1514395 h 2330663"/>
              <a:gd name="connsiteX3" fmla="*/ 2250529 w 4061262"/>
              <a:gd name="connsiteY3" fmla="*/ 1514395 h 2330663"/>
              <a:gd name="connsiteX4" fmla="*/ 2250529 w 4061262"/>
              <a:gd name="connsiteY4" fmla="*/ 1747997 h 2330663"/>
              <a:gd name="connsiteX5" fmla="*/ 2613297 w 4061262"/>
              <a:gd name="connsiteY5" fmla="*/ 1747997 h 2330663"/>
              <a:gd name="connsiteX6" fmla="*/ 2030631 w 4061262"/>
              <a:gd name="connsiteY6" fmla="*/ 2330663 h 2330663"/>
              <a:gd name="connsiteX7" fmla="*/ 1733715 w 4061262"/>
              <a:gd name="connsiteY7" fmla="*/ 2176622 h 2330663"/>
              <a:gd name="connsiteX8" fmla="*/ 1810733 w 4061262"/>
              <a:gd name="connsiteY8" fmla="*/ 1747997 h 2330663"/>
              <a:gd name="connsiteX9" fmla="*/ 1810733 w 4061262"/>
              <a:gd name="connsiteY9" fmla="*/ 1514395 h 2330663"/>
              <a:gd name="connsiteX10" fmla="*/ 0 w 4061262"/>
              <a:gd name="connsiteY10" fmla="*/ 1514395 h 2330663"/>
              <a:gd name="connsiteX11" fmla="*/ 0 w 4061262"/>
              <a:gd name="connsiteY11" fmla="*/ 0 h 2330663"/>
              <a:gd name="connsiteX0" fmla="*/ 0 w 4061262"/>
              <a:gd name="connsiteY0" fmla="*/ 0 h 2330663"/>
              <a:gd name="connsiteX1" fmla="*/ 4061262 w 4061262"/>
              <a:gd name="connsiteY1" fmla="*/ 0 h 2330663"/>
              <a:gd name="connsiteX2" fmla="*/ 4061262 w 4061262"/>
              <a:gd name="connsiteY2" fmla="*/ 1514395 h 2330663"/>
              <a:gd name="connsiteX3" fmla="*/ 2250529 w 4061262"/>
              <a:gd name="connsiteY3" fmla="*/ 1514395 h 2330663"/>
              <a:gd name="connsiteX4" fmla="*/ 2250529 w 4061262"/>
              <a:gd name="connsiteY4" fmla="*/ 1747997 h 2330663"/>
              <a:gd name="connsiteX5" fmla="*/ 2370409 w 4061262"/>
              <a:gd name="connsiteY5" fmla="*/ 2290922 h 2330663"/>
              <a:gd name="connsiteX6" fmla="*/ 2030631 w 4061262"/>
              <a:gd name="connsiteY6" fmla="*/ 2330663 h 2330663"/>
              <a:gd name="connsiteX7" fmla="*/ 1733715 w 4061262"/>
              <a:gd name="connsiteY7" fmla="*/ 2176622 h 2330663"/>
              <a:gd name="connsiteX8" fmla="*/ 1810733 w 4061262"/>
              <a:gd name="connsiteY8" fmla="*/ 1747997 h 2330663"/>
              <a:gd name="connsiteX9" fmla="*/ 1810733 w 4061262"/>
              <a:gd name="connsiteY9" fmla="*/ 1514395 h 2330663"/>
              <a:gd name="connsiteX10" fmla="*/ 0 w 4061262"/>
              <a:gd name="connsiteY10" fmla="*/ 1514395 h 2330663"/>
              <a:gd name="connsiteX11" fmla="*/ 0 w 4061262"/>
              <a:gd name="connsiteY11" fmla="*/ 0 h 2330663"/>
              <a:gd name="connsiteX0" fmla="*/ 0 w 4061262"/>
              <a:gd name="connsiteY0" fmla="*/ 0 h 2330663"/>
              <a:gd name="connsiteX1" fmla="*/ 4061262 w 4061262"/>
              <a:gd name="connsiteY1" fmla="*/ 0 h 2330663"/>
              <a:gd name="connsiteX2" fmla="*/ 4061262 w 4061262"/>
              <a:gd name="connsiteY2" fmla="*/ 1514395 h 2330663"/>
              <a:gd name="connsiteX3" fmla="*/ 2250529 w 4061262"/>
              <a:gd name="connsiteY3" fmla="*/ 1514395 h 2330663"/>
              <a:gd name="connsiteX4" fmla="*/ 2250529 w 4061262"/>
              <a:gd name="connsiteY4" fmla="*/ 1747997 h 2330663"/>
              <a:gd name="connsiteX5" fmla="*/ 2370409 w 4061262"/>
              <a:gd name="connsiteY5" fmla="*/ 2290922 h 2330663"/>
              <a:gd name="connsiteX6" fmla="*/ 2030631 w 4061262"/>
              <a:gd name="connsiteY6" fmla="*/ 2330663 h 2330663"/>
              <a:gd name="connsiteX7" fmla="*/ 1690852 w 4061262"/>
              <a:gd name="connsiteY7" fmla="*/ 2276634 h 2330663"/>
              <a:gd name="connsiteX8" fmla="*/ 1810733 w 4061262"/>
              <a:gd name="connsiteY8" fmla="*/ 1747997 h 2330663"/>
              <a:gd name="connsiteX9" fmla="*/ 1810733 w 4061262"/>
              <a:gd name="connsiteY9" fmla="*/ 1514395 h 2330663"/>
              <a:gd name="connsiteX10" fmla="*/ 0 w 4061262"/>
              <a:gd name="connsiteY10" fmla="*/ 1514395 h 2330663"/>
              <a:gd name="connsiteX11" fmla="*/ 0 w 4061262"/>
              <a:gd name="connsiteY11" fmla="*/ 0 h 2330663"/>
              <a:gd name="connsiteX0" fmla="*/ 0 w 4061262"/>
              <a:gd name="connsiteY0" fmla="*/ 0 h 2332293"/>
              <a:gd name="connsiteX1" fmla="*/ 4061262 w 4061262"/>
              <a:gd name="connsiteY1" fmla="*/ 0 h 2332293"/>
              <a:gd name="connsiteX2" fmla="*/ 4061262 w 4061262"/>
              <a:gd name="connsiteY2" fmla="*/ 1514395 h 2332293"/>
              <a:gd name="connsiteX3" fmla="*/ 2250529 w 4061262"/>
              <a:gd name="connsiteY3" fmla="*/ 1514395 h 2332293"/>
              <a:gd name="connsiteX4" fmla="*/ 2250529 w 4061262"/>
              <a:gd name="connsiteY4" fmla="*/ 1747997 h 2332293"/>
              <a:gd name="connsiteX5" fmla="*/ 2370409 w 4061262"/>
              <a:gd name="connsiteY5" fmla="*/ 2290922 h 2332293"/>
              <a:gd name="connsiteX6" fmla="*/ 2030631 w 4061262"/>
              <a:gd name="connsiteY6" fmla="*/ 2330663 h 2332293"/>
              <a:gd name="connsiteX7" fmla="*/ 1690852 w 4061262"/>
              <a:gd name="connsiteY7" fmla="*/ 2332293 h 2332293"/>
              <a:gd name="connsiteX8" fmla="*/ 1810733 w 4061262"/>
              <a:gd name="connsiteY8" fmla="*/ 1747997 h 2332293"/>
              <a:gd name="connsiteX9" fmla="*/ 1810733 w 4061262"/>
              <a:gd name="connsiteY9" fmla="*/ 1514395 h 2332293"/>
              <a:gd name="connsiteX10" fmla="*/ 0 w 4061262"/>
              <a:gd name="connsiteY10" fmla="*/ 1514395 h 2332293"/>
              <a:gd name="connsiteX11" fmla="*/ 0 w 4061262"/>
              <a:gd name="connsiteY11" fmla="*/ 0 h 2332293"/>
              <a:gd name="connsiteX0" fmla="*/ 0 w 4061262"/>
              <a:gd name="connsiteY0" fmla="*/ 0 h 2369399"/>
              <a:gd name="connsiteX1" fmla="*/ 4061262 w 4061262"/>
              <a:gd name="connsiteY1" fmla="*/ 0 h 2369399"/>
              <a:gd name="connsiteX2" fmla="*/ 4061262 w 4061262"/>
              <a:gd name="connsiteY2" fmla="*/ 1514395 h 2369399"/>
              <a:gd name="connsiteX3" fmla="*/ 2250529 w 4061262"/>
              <a:gd name="connsiteY3" fmla="*/ 1514395 h 2369399"/>
              <a:gd name="connsiteX4" fmla="*/ 2250529 w 4061262"/>
              <a:gd name="connsiteY4" fmla="*/ 1747997 h 2369399"/>
              <a:gd name="connsiteX5" fmla="*/ 2370409 w 4061262"/>
              <a:gd name="connsiteY5" fmla="*/ 2290922 h 2369399"/>
              <a:gd name="connsiteX6" fmla="*/ 2030631 w 4061262"/>
              <a:gd name="connsiteY6" fmla="*/ 2330663 h 2369399"/>
              <a:gd name="connsiteX7" fmla="*/ 1620478 w 4061262"/>
              <a:gd name="connsiteY7" fmla="*/ 2369399 h 2369399"/>
              <a:gd name="connsiteX8" fmla="*/ 1810733 w 4061262"/>
              <a:gd name="connsiteY8" fmla="*/ 1747997 h 2369399"/>
              <a:gd name="connsiteX9" fmla="*/ 1810733 w 4061262"/>
              <a:gd name="connsiteY9" fmla="*/ 1514395 h 2369399"/>
              <a:gd name="connsiteX10" fmla="*/ 0 w 4061262"/>
              <a:gd name="connsiteY10" fmla="*/ 1514395 h 2369399"/>
              <a:gd name="connsiteX11" fmla="*/ 0 w 4061262"/>
              <a:gd name="connsiteY11" fmla="*/ 0 h 2369399"/>
              <a:gd name="connsiteX0" fmla="*/ 0 w 4061262"/>
              <a:gd name="connsiteY0" fmla="*/ 0 h 2369399"/>
              <a:gd name="connsiteX1" fmla="*/ 4061262 w 4061262"/>
              <a:gd name="connsiteY1" fmla="*/ 0 h 2369399"/>
              <a:gd name="connsiteX2" fmla="*/ 4061262 w 4061262"/>
              <a:gd name="connsiteY2" fmla="*/ 1514395 h 2369399"/>
              <a:gd name="connsiteX3" fmla="*/ 2250529 w 4061262"/>
              <a:gd name="connsiteY3" fmla="*/ 1514395 h 2369399"/>
              <a:gd name="connsiteX4" fmla="*/ 2250529 w 4061262"/>
              <a:gd name="connsiteY4" fmla="*/ 1747997 h 2369399"/>
              <a:gd name="connsiteX5" fmla="*/ 2525231 w 4061262"/>
              <a:gd name="connsiteY5" fmla="*/ 2318751 h 2369399"/>
              <a:gd name="connsiteX6" fmla="*/ 2030631 w 4061262"/>
              <a:gd name="connsiteY6" fmla="*/ 2330663 h 2369399"/>
              <a:gd name="connsiteX7" fmla="*/ 1620478 w 4061262"/>
              <a:gd name="connsiteY7" fmla="*/ 2369399 h 2369399"/>
              <a:gd name="connsiteX8" fmla="*/ 1810733 w 4061262"/>
              <a:gd name="connsiteY8" fmla="*/ 1747997 h 2369399"/>
              <a:gd name="connsiteX9" fmla="*/ 1810733 w 4061262"/>
              <a:gd name="connsiteY9" fmla="*/ 1514395 h 2369399"/>
              <a:gd name="connsiteX10" fmla="*/ 0 w 4061262"/>
              <a:gd name="connsiteY10" fmla="*/ 1514395 h 2369399"/>
              <a:gd name="connsiteX11" fmla="*/ 0 w 4061262"/>
              <a:gd name="connsiteY11" fmla="*/ 0 h 2369399"/>
              <a:gd name="connsiteX0" fmla="*/ 0 w 4061262"/>
              <a:gd name="connsiteY0" fmla="*/ 0 h 2369399"/>
              <a:gd name="connsiteX1" fmla="*/ 4061262 w 4061262"/>
              <a:gd name="connsiteY1" fmla="*/ 0 h 2369399"/>
              <a:gd name="connsiteX2" fmla="*/ 4061262 w 4061262"/>
              <a:gd name="connsiteY2" fmla="*/ 1514395 h 2369399"/>
              <a:gd name="connsiteX3" fmla="*/ 2250529 w 4061262"/>
              <a:gd name="connsiteY3" fmla="*/ 1514395 h 2369399"/>
              <a:gd name="connsiteX4" fmla="*/ 2250529 w 4061262"/>
              <a:gd name="connsiteY4" fmla="*/ 1747997 h 2369399"/>
              <a:gd name="connsiteX5" fmla="*/ 2525231 w 4061262"/>
              <a:gd name="connsiteY5" fmla="*/ 2318751 h 2369399"/>
              <a:gd name="connsiteX6" fmla="*/ 2030631 w 4061262"/>
              <a:gd name="connsiteY6" fmla="*/ 2330663 h 2369399"/>
              <a:gd name="connsiteX7" fmla="*/ 1620478 w 4061262"/>
              <a:gd name="connsiteY7" fmla="*/ 2369399 h 2369399"/>
              <a:gd name="connsiteX8" fmla="*/ 1810733 w 4061262"/>
              <a:gd name="connsiteY8" fmla="*/ 1747997 h 2369399"/>
              <a:gd name="connsiteX9" fmla="*/ 1810733 w 4061262"/>
              <a:gd name="connsiteY9" fmla="*/ 1514395 h 2369399"/>
              <a:gd name="connsiteX10" fmla="*/ 0 w 4061262"/>
              <a:gd name="connsiteY10" fmla="*/ 1514395 h 2369399"/>
              <a:gd name="connsiteX11" fmla="*/ 0 w 4061262"/>
              <a:gd name="connsiteY11" fmla="*/ 0 h 2369399"/>
              <a:gd name="connsiteX0" fmla="*/ 0 w 4061262"/>
              <a:gd name="connsiteY0" fmla="*/ 0 h 2369399"/>
              <a:gd name="connsiteX1" fmla="*/ 4061262 w 4061262"/>
              <a:gd name="connsiteY1" fmla="*/ 0 h 2369399"/>
              <a:gd name="connsiteX2" fmla="*/ 4061262 w 4061262"/>
              <a:gd name="connsiteY2" fmla="*/ 1514395 h 2369399"/>
              <a:gd name="connsiteX3" fmla="*/ 2250529 w 4061262"/>
              <a:gd name="connsiteY3" fmla="*/ 1514395 h 2369399"/>
              <a:gd name="connsiteX4" fmla="*/ 2250529 w 4061262"/>
              <a:gd name="connsiteY4" fmla="*/ 1747997 h 2369399"/>
              <a:gd name="connsiteX5" fmla="*/ 2525231 w 4061262"/>
              <a:gd name="connsiteY5" fmla="*/ 2318751 h 2369399"/>
              <a:gd name="connsiteX6" fmla="*/ 2030631 w 4061262"/>
              <a:gd name="connsiteY6" fmla="*/ 2330663 h 2369399"/>
              <a:gd name="connsiteX7" fmla="*/ 1620478 w 4061262"/>
              <a:gd name="connsiteY7" fmla="*/ 2369399 h 2369399"/>
              <a:gd name="connsiteX8" fmla="*/ 1810733 w 4061262"/>
              <a:gd name="connsiteY8" fmla="*/ 1747997 h 2369399"/>
              <a:gd name="connsiteX9" fmla="*/ 1810733 w 4061262"/>
              <a:gd name="connsiteY9" fmla="*/ 1514395 h 2369399"/>
              <a:gd name="connsiteX10" fmla="*/ 0 w 4061262"/>
              <a:gd name="connsiteY10" fmla="*/ 1514395 h 2369399"/>
              <a:gd name="connsiteX11" fmla="*/ 0 w 4061262"/>
              <a:gd name="connsiteY11" fmla="*/ 0 h 2369399"/>
              <a:gd name="connsiteX0" fmla="*/ 0 w 4061262"/>
              <a:gd name="connsiteY0" fmla="*/ 0 h 2369399"/>
              <a:gd name="connsiteX1" fmla="*/ 4061262 w 4061262"/>
              <a:gd name="connsiteY1" fmla="*/ 0 h 2369399"/>
              <a:gd name="connsiteX2" fmla="*/ 4061262 w 4061262"/>
              <a:gd name="connsiteY2" fmla="*/ 1514395 h 2369399"/>
              <a:gd name="connsiteX3" fmla="*/ 2250529 w 4061262"/>
              <a:gd name="connsiteY3" fmla="*/ 1514395 h 2369399"/>
              <a:gd name="connsiteX4" fmla="*/ 2250529 w 4061262"/>
              <a:gd name="connsiteY4" fmla="*/ 1747997 h 2369399"/>
              <a:gd name="connsiteX5" fmla="*/ 2525231 w 4061262"/>
              <a:gd name="connsiteY5" fmla="*/ 2318751 h 2369399"/>
              <a:gd name="connsiteX6" fmla="*/ 2030631 w 4061262"/>
              <a:gd name="connsiteY6" fmla="*/ 2330663 h 2369399"/>
              <a:gd name="connsiteX7" fmla="*/ 1620478 w 4061262"/>
              <a:gd name="connsiteY7" fmla="*/ 2369399 h 2369399"/>
              <a:gd name="connsiteX8" fmla="*/ 1810733 w 4061262"/>
              <a:gd name="connsiteY8" fmla="*/ 1747997 h 2369399"/>
              <a:gd name="connsiteX9" fmla="*/ 1810733 w 4061262"/>
              <a:gd name="connsiteY9" fmla="*/ 1514395 h 2369399"/>
              <a:gd name="connsiteX10" fmla="*/ 0 w 4061262"/>
              <a:gd name="connsiteY10" fmla="*/ 1514395 h 2369399"/>
              <a:gd name="connsiteX11" fmla="*/ 0 w 4061262"/>
              <a:gd name="connsiteY11" fmla="*/ 0 h 2369399"/>
              <a:gd name="connsiteX0" fmla="*/ 0 w 4061262"/>
              <a:gd name="connsiteY0" fmla="*/ 0 h 2369399"/>
              <a:gd name="connsiteX1" fmla="*/ 4061262 w 4061262"/>
              <a:gd name="connsiteY1" fmla="*/ 0 h 2369399"/>
              <a:gd name="connsiteX2" fmla="*/ 4061262 w 4061262"/>
              <a:gd name="connsiteY2" fmla="*/ 1514395 h 2369399"/>
              <a:gd name="connsiteX3" fmla="*/ 2250529 w 4061262"/>
              <a:gd name="connsiteY3" fmla="*/ 1514395 h 2369399"/>
              <a:gd name="connsiteX4" fmla="*/ 2250529 w 4061262"/>
              <a:gd name="connsiteY4" fmla="*/ 1747997 h 2369399"/>
              <a:gd name="connsiteX5" fmla="*/ 2525231 w 4061262"/>
              <a:gd name="connsiteY5" fmla="*/ 2318751 h 2369399"/>
              <a:gd name="connsiteX6" fmla="*/ 2030631 w 4061262"/>
              <a:gd name="connsiteY6" fmla="*/ 2330663 h 2369399"/>
              <a:gd name="connsiteX7" fmla="*/ 1620478 w 4061262"/>
              <a:gd name="connsiteY7" fmla="*/ 2369399 h 2369399"/>
              <a:gd name="connsiteX8" fmla="*/ 1810733 w 4061262"/>
              <a:gd name="connsiteY8" fmla="*/ 1747997 h 2369399"/>
              <a:gd name="connsiteX9" fmla="*/ 1810733 w 4061262"/>
              <a:gd name="connsiteY9" fmla="*/ 1514395 h 2369399"/>
              <a:gd name="connsiteX10" fmla="*/ 0 w 4061262"/>
              <a:gd name="connsiteY10" fmla="*/ 1514395 h 2369399"/>
              <a:gd name="connsiteX11" fmla="*/ 0 w 4061262"/>
              <a:gd name="connsiteY11" fmla="*/ 0 h 2369399"/>
              <a:gd name="connsiteX0" fmla="*/ 0 w 4061262"/>
              <a:gd name="connsiteY0" fmla="*/ 0 h 2369399"/>
              <a:gd name="connsiteX1" fmla="*/ 4061262 w 4061262"/>
              <a:gd name="connsiteY1" fmla="*/ 0 h 2369399"/>
              <a:gd name="connsiteX2" fmla="*/ 4061262 w 4061262"/>
              <a:gd name="connsiteY2" fmla="*/ 1514395 h 2369399"/>
              <a:gd name="connsiteX3" fmla="*/ 2250529 w 4061262"/>
              <a:gd name="connsiteY3" fmla="*/ 1514395 h 2369399"/>
              <a:gd name="connsiteX4" fmla="*/ 2250529 w 4061262"/>
              <a:gd name="connsiteY4" fmla="*/ 1747997 h 2369399"/>
              <a:gd name="connsiteX5" fmla="*/ 2454856 w 4061262"/>
              <a:gd name="connsiteY5" fmla="*/ 2318751 h 2369399"/>
              <a:gd name="connsiteX6" fmla="*/ 2030631 w 4061262"/>
              <a:gd name="connsiteY6" fmla="*/ 2330663 h 2369399"/>
              <a:gd name="connsiteX7" fmla="*/ 1620478 w 4061262"/>
              <a:gd name="connsiteY7" fmla="*/ 2369399 h 2369399"/>
              <a:gd name="connsiteX8" fmla="*/ 1810733 w 4061262"/>
              <a:gd name="connsiteY8" fmla="*/ 1747997 h 2369399"/>
              <a:gd name="connsiteX9" fmla="*/ 1810733 w 4061262"/>
              <a:gd name="connsiteY9" fmla="*/ 1514395 h 2369399"/>
              <a:gd name="connsiteX10" fmla="*/ 0 w 4061262"/>
              <a:gd name="connsiteY10" fmla="*/ 1514395 h 2369399"/>
              <a:gd name="connsiteX11" fmla="*/ 0 w 4061262"/>
              <a:gd name="connsiteY11" fmla="*/ 0 h 2369399"/>
              <a:gd name="connsiteX0" fmla="*/ 0 w 4061262"/>
              <a:gd name="connsiteY0" fmla="*/ 0 h 2369399"/>
              <a:gd name="connsiteX1" fmla="*/ 4061262 w 4061262"/>
              <a:gd name="connsiteY1" fmla="*/ 0 h 2369399"/>
              <a:gd name="connsiteX2" fmla="*/ 4061262 w 4061262"/>
              <a:gd name="connsiteY2" fmla="*/ 1514395 h 2369399"/>
              <a:gd name="connsiteX3" fmla="*/ 2250529 w 4061262"/>
              <a:gd name="connsiteY3" fmla="*/ 1514395 h 2369399"/>
              <a:gd name="connsiteX4" fmla="*/ 2250529 w 4061262"/>
              <a:gd name="connsiteY4" fmla="*/ 1747997 h 2369399"/>
              <a:gd name="connsiteX5" fmla="*/ 2454856 w 4061262"/>
              <a:gd name="connsiteY5" fmla="*/ 2318751 h 2369399"/>
              <a:gd name="connsiteX6" fmla="*/ 2030631 w 4061262"/>
              <a:gd name="connsiteY6" fmla="*/ 2330663 h 2369399"/>
              <a:gd name="connsiteX7" fmla="*/ 1620478 w 4061262"/>
              <a:gd name="connsiteY7" fmla="*/ 2369399 h 2369399"/>
              <a:gd name="connsiteX8" fmla="*/ 1810733 w 4061262"/>
              <a:gd name="connsiteY8" fmla="*/ 1747997 h 2369399"/>
              <a:gd name="connsiteX9" fmla="*/ 1810733 w 4061262"/>
              <a:gd name="connsiteY9" fmla="*/ 1514395 h 2369399"/>
              <a:gd name="connsiteX10" fmla="*/ 0 w 4061262"/>
              <a:gd name="connsiteY10" fmla="*/ 1514395 h 2369399"/>
              <a:gd name="connsiteX11" fmla="*/ 0 w 4061262"/>
              <a:gd name="connsiteY11" fmla="*/ 0 h 2369399"/>
              <a:gd name="connsiteX0" fmla="*/ 0 w 4061262"/>
              <a:gd name="connsiteY0" fmla="*/ 0 h 2369399"/>
              <a:gd name="connsiteX1" fmla="*/ 4061262 w 4061262"/>
              <a:gd name="connsiteY1" fmla="*/ 0 h 2369399"/>
              <a:gd name="connsiteX2" fmla="*/ 4061262 w 4061262"/>
              <a:gd name="connsiteY2" fmla="*/ 1514395 h 2369399"/>
              <a:gd name="connsiteX3" fmla="*/ 2250529 w 4061262"/>
              <a:gd name="connsiteY3" fmla="*/ 1514395 h 2369399"/>
              <a:gd name="connsiteX4" fmla="*/ 2250529 w 4061262"/>
              <a:gd name="connsiteY4" fmla="*/ 1747997 h 2369399"/>
              <a:gd name="connsiteX5" fmla="*/ 2454856 w 4061262"/>
              <a:gd name="connsiteY5" fmla="*/ 2318751 h 2369399"/>
              <a:gd name="connsiteX6" fmla="*/ 2030631 w 4061262"/>
              <a:gd name="connsiteY6" fmla="*/ 2330663 h 2369399"/>
              <a:gd name="connsiteX7" fmla="*/ 1620478 w 4061262"/>
              <a:gd name="connsiteY7" fmla="*/ 2369399 h 2369399"/>
              <a:gd name="connsiteX8" fmla="*/ 1810733 w 4061262"/>
              <a:gd name="connsiteY8" fmla="*/ 1747997 h 2369399"/>
              <a:gd name="connsiteX9" fmla="*/ 1810733 w 4061262"/>
              <a:gd name="connsiteY9" fmla="*/ 1514395 h 2369399"/>
              <a:gd name="connsiteX10" fmla="*/ 0 w 4061262"/>
              <a:gd name="connsiteY10" fmla="*/ 1514395 h 2369399"/>
              <a:gd name="connsiteX11" fmla="*/ 0 w 4061262"/>
              <a:gd name="connsiteY11" fmla="*/ 0 h 2369399"/>
              <a:gd name="connsiteX0" fmla="*/ 0 w 4061262"/>
              <a:gd name="connsiteY0" fmla="*/ 0 h 2336074"/>
              <a:gd name="connsiteX1" fmla="*/ 4061262 w 4061262"/>
              <a:gd name="connsiteY1" fmla="*/ 0 h 2336074"/>
              <a:gd name="connsiteX2" fmla="*/ 4061262 w 4061262"/>
              <a:gd name="connsiteY2" fmla="*/ 1514395 h 2336074"/>
              <a:gd name="connsiteX3" fmla="*/ 2250529 w 4061262"/>
              <a:gd name="connsiteY3" fmla="*/ 1514395 h 2336074"/>
              <a:gd name="connsiteX4" fmla="*/ 2250529 w 4061262"/>
              <a:gd name="connsiteY4" fmla="*/ 1747997 h 2336074"/>
              <a:gd name="connsiteX5" fmla="*/ 2454856 w 4061262"/>
              <a:gd name="connsiteY5" fmla="*/ 2318751 h 2336074"/>
              <a:gd name="connsiteX6" fmla="*/ 2030631 w 4061262"/>
              <a:gd name="connsiteY6" fmla="*/ 2330663 h 2336074"/>
              <a:gd name="connsiteX7" fmla="*/ 1071563 w 4061262"/>
              <a:gd name="connsiteY7" fmla="*/ 2323016 h 2336074"/>
              <a:gd name="connsiteX8" fmla="*/ 1810733 w 4061262"/>
              <a:gd name="connsiteY8" fmla="*/ 1747997 h 2336074"/>
              <a:gd name="connsiteX9" fmla="*/ 1810733 w 4061262"/>
              <a:gd name="connsiteY9" fmla="*/ 1514395 h 2336074"/>
              <a:gd name="connsiteX10" fmla="*/ 0 w 4061262"/>
              <a:gd name="connsiteY10" fmla="*/ 1514395 h 2336074"/>
              <a:gd name="connsiteX11" fmla="*/ 0 w 4061262"/>
              <a:gd name="connsiteY11" fmla="*/ 0 h 2336074"/>
              <a:gd name="connsiteX0" fmla="*/ 0 w 4061262"/>
              <a:gd name="connsiteY0" fmla="*/ 0 h 2336074"/>
              <a:gd name="connsiteX1" fmla="*/ 4061262 w 4061262"/>
              <a:gd name="connsiteY1" fmla="*/ 0 h 2336074"/>
              <a:gd name="connsiteX2" fmla="*/ 4061262 w 4061262"/>
              <a:gd name="connsiteY2" fmla="*/ 1514395 h 2336074"/>
              <a:gd name="connsiteX3" fmla="*/ 2250529 w 4061262"/>
              <a:gd name="connsiteY3" fmla="*/ 1514395 h 2336074"/>
              <a:gd name="connsiteX4" fmla="*/ 2250529 w 4061262"/>
              <a:gd name="connsiteY4" fmla="*/ 1747997 h 2336074"/>
              <a:gd name="connsiteX5" fmla="*/ 2454856 w 4061262"/>
              <a:gd name="connsiteY5" fmla="*/ 2318751 h 2336074"/>
              <a:gd name="connsiteX6" fmla="*/ 2030631 w 4061262"/>
              <a:gd name="connsiteY6" fmla="*/ 2330663 h 2336074"/>
              <a:gd name="connsiteX7" fmla="*/ 1071563 w 4061262"/>
              <a:gd name="connsiteY7" fmla="*/ 2323016 h 2336074"/>
              <a:gd name="connsiteX8" fmla="*/ 1810733 w 4061262"/>
              <a:gd name="connsiteY8" fmla="*/ 1747997 h 2336074"/>
              <a:gd name="connsiteX9" fmla="*/ 1810733 w 4061262"/>
              <a:gd name="connsiteY9" fmla="*/ 1514395 h 2336074"/>
              <a:gd name="connsiteX10" fmla="*/ 0 w 4061262"/>
              <a:gd name="connsiteY10" fmla="*/ 1514395 h 2336074"/>
              <a:gd name="connsiteX11" fmla="*/ 0 w 4061262"/>
              <a:gd name="connsiteY11" fmla="*/ 0 h 2336074"/>
              <a:gd name="connsiteX0" fmla="*/ 0 w 4061262"/>
              <a:gd name="connsiteY0" fmla="*/ 0 h 2330663"/>
              <a:gd name="connsiteX1" fmla="*/ 4061262 w 4061262"/>
              <a:gd name="connsiteY1" fmla="*/ 0 h 2330663"/>
              <a:gd name="connsiteX2" fmla="*/ 4061262 w 4061262"/>
              <a:gd name="connsiteY2" fmla="*/ 1514395 h 2330663"/>
              <a:gd name="connsiteX3" fmla="*/ 2250529 w 4061262"/>
              <a:gd name="connsiteY3" fmla="*/ 1514395 h 2330663"/>
              <a:gd name="connsiteX4" fmla="*/ 2250529 w 4061262"/>
              <a:gd name="connsiteY4" fmla="*/ 1747997 h 2330663"/>
              <a:gd name="connsiteX5" fmla="*/ 2454856 w 4061262"/>
              <a:gd name="connsiteY5" fmla="*/ 2318751 h 2330663"/>
              <a:gd name="connsiteX6" fmla="*/ 2030631 w 4061262"/>
              <a:gd name="connsiteY6" fmla="*/ 2330663 h 2330663"/>
              <a:gd name="connsiteX7" fmla="*/ 1071563 w 4061262"/>
              <a:gd name="connsiteY7" fmla="*/ 2323016 h 2330663"/>
              <a:gd name="connsiteX8" fmla="*/ 1810733 w 4061262"/>
              <a:gd name="connsiteY8" fmla="*/ 1747997 h 2330663"/>
              <a:gd name="connsiteX9" fmla="*/ 1810733 w 4061262"/>
              <a:gd name="connsiteY9" fmla="*/ 1514395 h 2330663"/>
              <a:gd name="connsiteX10" fmla="*/ 0 w 4061262"/>
              <a:gd name="connsiteY10" fmla="*/ 1514395 h 2330663"/>
              <a:gd name="connsiteX11" fmla="*/ 0 w 4061262"/>
              <a:gd name="connsiteY11" fmla="*/ 0 h 2330663"/>
              <a:gd name="connsiteX0" fmla="*/ 0 w 4061262"/>
              <a:gd name="connsiteY0" fmla="*/ 0 h 2330663"/>
              <a:gd name="connsiteX1" fmla="*/ 4061262 w 4061262"/>
              <a:gd name="connsiteY1" fmla="*/ 0 h 2330663"/>
              <a:gd name="connsiteX2" fmla="*/ 4061262 w 4061262"/>
              <a:gd name="connsiteY2" fmla="*/ 1514395 h 2330663"/>
              <a:gd name="connsiteX3" fmla="*/ 2250529 w 4061262"/>
              <a:gd name="connsiteY3" fmla="*/ 1514395 h 2330663"/>
              <a:gd name="connsiteX4" fmla="*/ 2250529 w 4061262"/>
              <a:gd name="connsiteY4" fmla="*/ 1747997 h 2330663"/>
              <a:gd name="connsiteX5" fmla="*/ 2454856 w 4061262"/>
              <a:gd name="connsiteY5" fmla="*/ 2318751 h 2330663"/>
              <a:gd name="connsiteX6" fmla="*/ 2030631 w 4061262"/>
              <a:gd name="connsiteY6" fmla="*/ 2330663 h 2330663"/>
              <a:gd name="connsiteX7" fmla="*/ 1071563 w 4061262"/>
              <a:gd name="connsiteY7" fmla="*/ 2323016 h 2330663"/>
              <a:gd name="connsiteX8" fmla="*/ 1810733 w 4061262"/>
              <a:gd name="connsiteY8" fmla="*/ 1747997 h 2330663"/>
              <a:gd name="connsiteX9" fmla="*/ 1810733 w 4061262"/>
              <a:gd name="connsiteY9" fmla="*/ 1514395 h 2330663"/>
              <a:gd name="connsiteX10" fmla="*/ 0 w 4061262"/>
              <a:gd name="connsiteY10" fmla="*/ 1514395 h 2330663"/>
              <a:gd name="connsiteX11" fmla="*/ 0 w 4061262"/>
              <a:gd name="connsiteY11" fmla="*/ 0 h 233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262" h="2330663">
                <a:moveTo>
                  <a:pt x="0" y="0"/>
                </a:moveTo>
                <a:lnTo>
                  <a:pt x="4061262" y="0"/>
                </a:lnTo>
                <a:lnTo>
                  <a:pt x="4061262" y="1514395"/>
                </a:lnTo>
                <a:lnTo>
                  <a:pt x="2250529" y="1514395"/>
                </a:lnTo>
                <a:lnTo>
                  <a:pt x="2250529" y="1747997"/>
                </a:lnTo>
                <a:cubicBezTo>
                  <a:pt x="2342096" y="1938248"/>
                  <a:pt x="4052261" y="2369690"/>
                  <a:pt x="2454856" y="2318751"/>
                </a:cubicBezTo>
                <a:lnTo>
                  <a:pt x="2030631" y="2330663"/>
                </a:lnTo>
                <a:lnTo>
                  <a:pt x="1071563" y="2323016"/>
                </a:lnTo>
                <a:cubicBezTo>
                  <a:pt x="557917" y="2292136"/>
                  <a:pt x="1747315" y="1955131"/>
                  <a:pt x="1810733" y="1747997"/>
                </a:cubicBezTo>
                <a:lnTo>
                  <a:pt x="1810733" y="1514395"/>
                </a:lnTo>
                <a:lnTo>
                  <a:pt x="0" y="1514395"/>
                </a:lnTo>
                <a:lnTo>
                  <a:pt x="0" y="0"/>
                </a:lnTo>
                <a:close/>
              </a:path>
            </a:pathLst>
          </a:custGeom>
          <a:solidFill>
            <a:srgbClr val="963232">
              <a:alpha val="93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68086" y="3401258"/>
            <a:ext cx="3160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যেভাবে পড়ি তা ভালভাবে শুনে অনুসরণ করবে 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785997" y="219563"/>
            <a:ext cx="157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৭  মিনিট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94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5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50"/>
                            </p:stCondLst>
                            <p:childTnLst>
                              <p:par>
                                <p:cTn id="2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-1.48148E-6 L 4.16667E-6 -0.07222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5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2000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32" fill="hold" display="0">
                  <p:stCondLst>
                    <p:cond delay="indefinite"/>
                  </p:stCondLst>
                </p:cTn>
                <p:tgtEl>
                  <p:spTgt spid="68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7144" y="3360746"/>
            <a:ext cx="7982949" cy="1613923"/>
          </a:xfrm>
          <a:prstGeom prst="rect">
            <a:avLst/>
          </a:prstGeom>
          <a:gradFill>
            <a:gsLst>
              <a:gs pos="0">
                <a:srgbClr val="56799A"/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4499" y="3618768"/>
            <a:ext cx="7625762" cy="1062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2102" dirty="0" smtClean="0">
                <a:solidFill>
                  <a:srgbClr val="2D575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‘জন্মভূমি’ কবিতায় কবি  যে সকল প্রকৃতি ও বিষয় এর প্রতি মুগ্ধ হয়ে গভীর মমত্ববোধ ও দেশপ্রেমে উদ্বুদ্ধ হয়েছেন তার একটি তালিকা তৈরি কর ।   </a:t>
            </a:r>
            <a:endParaRPr lang="en-US" sz="2102" dirty="0">
              <a:solidFill>
                <a:srgbClr val="2D575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5"/>
          <a:stretch/>
        </p:blipFill>
        <p:spPr>
          <a:xfrm>
            <a:off x="7620001" y="794381"/>
            <a:ext cx="1090859" cy="1952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05"/>
          <a:stretch/>
        </p:blipFill>
        <p:spPr>
          <a:xfrm>
            <a:off x="577144" y="794382"/>
            <a:ext cx="1229704" cy="195262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9402" y="-37886"/>
            <a:ext cx="9208894" cy="6895886"/>
            <a:chOff x="-49237" y="-33210"/>
            <a:chExt cx="12265735" cy="9184937"/>
          </a:xfrm>
          <a:solidFill>
            <a:srgbClr val="00B050"/>
          </a:solidFill>
        </p:grpSpPr>
        <p:grpSp>
          <p:nvGrpSpPr>
            <p:cNvPr id="9" name="Group 8"/>
            <p:cNvGrpSpPr/>
            <p:nvPr/>
          </p:nvGrpSpPr>
          <p:grpSpPr>
            <a:xfrm>
              <a:off x="-49237" y="-33210"/>
              <a:ext cx="12265735" cy="9184937"/>
              <a:chOff x="-49237" y="-33210"/>
              <a:chExt cx="12265735" cy="9184937"/>
            </a:xfrm>
            <a:grpFill/>
          </p:grpSpPr>
          <p:grpSp>
            <p:nvGrpSpPr>
              <p:cNvPr id="19" name="Group 18"/>
              <p:cNvGrpSpPr/>
              <p:nvPr/>
            </p:nvGrpSpPr>
            <p:grpSpPr>
              <a:xfrm>
                <a:off x="0" y="0"/>
                <a:ext cx="12204099" cy="9151727"/>
                <a:chOff x="0" y="-17254"/>
                <a:chExt cx="12204099" cy="9168981"/>
              </a:xfrm>
              <a:grpFill/>
              <a:scene3d>
                <a:camera prst="orthographicFront"/>
                <a:lightRig rig="soft" dir="t"/>
              </a:scene3d>
            </p:grpSpPr>
            <p:sp>
              <p:nvSpPr>
                <p:cNvPr id="58" name="Rectangle 18"/>
                <p:cNvSpPr/>
                <p:nvPr/>
              </p:nvSpPr>
              <p:spPr>
                <a:xfrm>
                  <a:off x="0" y="1268083"/>
                  <a:ext cx="241540" cy="6563803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563803">
                      <a:moveTo>
                        <a:pt x="0" y="34506"/>
                      </a:moveTo>
                      <a:lnTo>
                        <a:pt x="241540" y="0"/>
                      </a:lnTo>
                      <a:lnTo>
                        <a:pt x="241540" y="6563803"/>
                      </a:lnTo>
                      <a:lnTo>
                        <a:pt x="0" y="6512045"/>
                      </a:lnTo>
                      <a:lnTo>
                        <a:pt x="0" y="345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59" name="Right Triangle 14"/>
                <p:cNvSpPr/>
                <p:nvPr/>
              </p:nvSpPr>
              <p:spPr>
                <a:xfrm rot="5400000">
                  <a:off x="0" y="0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60" name="Right Triangle 14"/>
                <p:cNvSpPr/>
                <p:nvPr/>
              </p:nvSpPr>
              <p:spPr>
                <a:xfrm rot="10800000">
                  <a:off x="10832499" y="-17254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61" name="Right Triangle 14"/>
                <p:cNvSpPr/>
                <p:nvPr/>
              </p:nvSpPr>
              <p:spPr>
                <a:xfrm rot="10800000" flipV="1">
                  <a:off x="10807700" y="7762875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62" name="Right Triangle 14"/>
                <p:cNvSpPr/>
                <p:nvPr/>
              </p:nvSpPr>
              <p:spPr>
                <a:xfrm>
                  <a:off x="0" y="7762876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63" name="Rectangle 18"/>
                <p:cNvSpPr/>
                <p:nvPr/>
              </p:nvSpPr>
              <p:spPr>
                <a:xfrm>
                  <a:off x="11937759" y="1285336"/>
                  <a:ext cx="241540" cy="6563803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563803">
                      <a:moveTo>
                        <a:pt x="0" y="34506"/>
                      </a:moveTo>
                      <a:lnTo>
                        <a:pt x="241540" y="0"/>
                      </a:lnTo>
                      <a:lnTo>
                        <a:pt x="241540" y="6563803"/>
                      </a:lnTo>
                      <a:lnTo>
                        <a:pt x="0" y="6512045"/>
                      </a:lnTo>
                      <a:lnTo>
                        <a:pt x="0" y="345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64" name="Rectangle 18"/>
                <p:cNvSpPr/>
                <p:nvPr/>
              </p:nvSpPr>
              <p:spPr>
                <a:xfrm rot="5400000">
                  <a:off x="5981279" y="-4690550"/>
                  <a:ext cx="241542" cy="9588134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  <a:gd name="connsiteX0" fmla="*/ 0 w 241540"/>
                    <a:gd name="connsiteY0" fmla="*/ 34506 h 6584052"/>
                    <a:gd name="connsiteX1" fmla="*/ 241540 w 241540"/>
                    <a:gd name="connsiteY1" fmla="*/ 0 h 6584052"/>
                    <a:gd name="connsiteX2" fmla="*/ 241540 w 241540"/>
                    <a:gd name="connsiteY2" fmla="*/ 6563803 h 6584052"/>
                    <a:gd name="connsiteX3" fmla="*/ 17253 w 241540"/>
                    <a:gd name="connsiteY3" fmla="*/ 6584052 h 6584052"/>
                    <a:gd name="connsiteX4" fmla="*/ 0 w 241540"/>
                    <a:gd name="connsiteY4" fmla="*/ 34506 h 6584052"/>
                    <a:gd name="connsiteX0" fmla="*/ 0 w 241540"/>
                    <a:gd name="connsiteY0" fmla="*/ 0 h 6585550"/>
                    <a:gd name="connsiteX1" fmla="*/ 241540 w 241540"/>
                    <a:gd name="connsiteY1" fmla="*/ 1498 h 6585550"/>
                    <a:gd name="connsiteX2" fmla="*/ 241540 w 241540"/>
                    <a:gd name="connsiteY2" fmla="*/ 6565301 h 6585550"/>
                    <a:gd name="connsiteX3" fmla="*/ 17253 w 241540"/>
                    <a:gd name="connsiteY3" fmla="*/ 6585550 h 6585550"/>
                    <a:gd name="connsiteX4" fmla="*/ 0 w 241540"/>
                    <a:gd name="connsiteY4" fmla="*/ 0 h 6585550"/>
                    <a:gd name="connsiteX0" fmla="*/ 0 w 241540"/>
                    <a:gd name="connsiteY0" fmla="*/ 22504 h 6608054"/>
                    <a:gd name="connsiteX1" fmla="*/ 241540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22504 h 6608054"/>
                    <a:gd name="connsiteX1" fmla="*/ 224287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0 h 6669558"/>
                    <a:gd name="connsiteX1" fmla="*/ 224287 w 241540"/>
                    <a:gd name="connsiteY1" fmla="*/ 61504 h 6669558"/>
                    <a:gd name="connsiteX2" fmla="*/ 241540 w 241540"/>
                    <a:gd name="connsiteY2" fmla="*/ 6649309 h 6669558"/>
                    <a:gd name="connsiteX3" fmla="*/ 17253 w 241540"/>
                    <a:gd name="connsiteY3" fmla="*/ 6669558 h 6669558"/>
                    <a:gd name="connsiteX4" fmla="*/ 0 w 241540"/>
                    <a:gd name="connsiteY4" fmla="*/ 0 h 6669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669558">
                      <a:moveTo>
                        <a:pt x="0" y="0"/>
                      </a:moveTo>
                      <a:lnTo>
                        <a:pt x="224287" y="61504"/>
                      </a:lnTo>
                      <a:lnTo>
                        <a:pt x="241540" y="6649309"/>
                      </a:lnTo>
                      <a:lnTo>
                        <a:pt x="17253" y="66695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65" name="Rectangle 18"/>
                <p:cNvSpPr/>
                <p:nvPr/>
              </p:nvSpPr>
              <p:spPr>
                <a:xfrm rot="5400000">
                  <a:off x="5948075" y="4228486"/>
                  <a:ext cx="260592" cy="9585890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  <a:gd name="connsiteX0" fmla="*/ 0 w 241540"/>
                    <a:gd name="connsiteY0" fmla="*/ 34506 h 6584052"/>
                    <a:gd name="connsiteX1" fmla="*/ 241540 w 241540"/>
                    <a:gd name="connsiteY1" fmla="*/ 0 h 6584052"/>
                    <a:gd name="connsiteX2" fmla="*/ 241540 w 241540"/>
                    <a:gd name="connsiteY2" fmla="*/ 6563803 h 6584052"/>
                    <a:gd name="connsiteX3" fmla="*/ 17253 w 241540"/>
                    <a:gd name="connsiteY3" fmla="*/ 6584052 h 6584052"/>
                    <a:gd name="connsiteX4" fmla="*/ 0 w 241540"/>
                    <a:gd name="connsiteY4" fmla="*/ 34506 h 6584052"/>
                    <a:gd name="connsiteX0" fmla="*/ 0 w 241540"/>
                    <a:gd name="connsiteY0" fmla="*/ 0 h 6585550"/>
                    <a:gd name="connsiteX1" fmla="*/ 241540 w 241540"/>
                    <a:gd name="connsiteY1" fmla="*/ 1498 h 6585550"/>
                    <a:gd name="connsiteX2" fmla="*/ 241540 w 241540"/>
                    <a:gd name="connsiteY2" fmla="*/ 6565301 h 6585550"/>
                    <a:gd name="connsiteX3" fmla="*/ 17253 w 241540"/>
                    <a:gd name="connsiteY3" fmla="*/ 6585550 h 6585550"/>
                    <a:gd name="connsiteX4" fmla="*/ 0 w 241540"/>
                    <a:gd name="connsiteY4" fmla="*/ 0 h 6585550"/>
                    <a:gd name="connsiteX0" fmla="*/ 0 w 241540"/>
                    <a:gd name="connsiteY0" fmla="*/ 22504 h 6608054"/>
                    <a:gd name="connsiteX1" fmla="*/ 241540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22504 h 6608054"/>
                    <a:gd name="connsiteX1" fmla="*/ 224287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58664"/>
                    <a:gd name="connsiteY0" fmla="*/ 22504 h 6647627"/>
                    <a:gd name="connsiteX1" fmla="*/ 224287 w 258664"/>
                    <a:gd name="connsiteY1" fmla="*/ 0 h 6647627"/>
                    <a:gd name="connsiteX2" fmla="*/ 258664 w 258664"/>
                    <a:gd name="connsiteY2" fmla="*/ 6647627 h 6647627"/>
                    <a:gd name="connsiteX3" fmla="*/ 17253 w 258664"/>
                    <a:gd name="connsiteY3" fmla="*/ 6608054 h 6647627"/>
                    <a:gd name="connsiteX4" fmla="*/ 0 w 258664"/>
                    <a:gd name="connsiteY4" fmla="*/ 22504 h 6647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8664" h="6647627">
                      <a:moveTo>
                        <a:pt x="0" y="22504"/>
                      </a:moveTo>
                      <a:lnTo>
                        <a:pt x="224287" y="0"/>
                      </a:lnTo>
                      <a:lnTo>
                        <a:pt x="258664" y="6647627"/>
                      </a:lnTo>
                      <a:lnTo>
                        <a:pt x="17253" y="6608054"/>
                      </a:lnTo>
                      <a:lnTo>
                        <a:pt x="0" y="22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-49237" y="-33210"/>
                <a:ext cx="1347634" cy="1371856"/>
                <a:chOff x="-49237" y="-33210"/>
                <a:chExt cx="1347634" cy="1371856"/>
              </a:xfrm>
              <a:grpFill/>
            </p:grpSpPr>
            <p:cxnSp>
              <p:nvCxnSpPr>
                <p:cNvPr id="47" name="Straight Connector 46"/>
                <p:cNvCxnSpPr>
                  <a:stCxn id="59" idx="0"/>
                  <a:endCxn id="59" idx="2"/>
                </p:cNvCxnSpPr>
                <p:nvPr/>
              </p:nvCxnSpPr>
              <p:spPr>
                <a:xfrm>
                  <a:off x="1" y="17222"/>
                  <a:ext cx="600987" cy="537074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-19413" y="188318"/>
                  <a:ext cx="705213" cy="673793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-19414" y="436964"/>
                  <a:ext cx="673888" cy="616976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-19415" y="645918"/>
                  <a:ext cx="557932" cy="52426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-49237" y="833291"/>
                  <a:ext cx="475889" cy="44129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-36837" y="1037788"/>
                  <a:ext cx="308199" cy="300858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443745" y="-7081"/>
                  <a:ext cx="563879" cy="548596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173668" y="-7081"/>
                  <a:ext cx="662311" cy="57767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626508" y="7460"/>
                  <a:ext cx="523224" cy="501793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834465" y="-33210"/>
                  <a:ext cx="405376" cy="413608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072216" y="17220"/>
                  <a:ext cx="226181" cy="220802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Straight Connector 20"/>
              <p:cNvCxnSpPr/>
              <p:nvPr/>
            </p:nvCxnSpPr>
            <p:spPr>
              <a:xfrm flipH="1">
                <a:off x="-18876" y="8504784"/>
                <a:ext cx="538086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235780" y="8449999"/>
                <a:ext cx="598685" cy="68447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504824" y="8534653"/>
                <a:ext cx="565420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783400" y="8660921"/>
                <a:ext cx="401906" cy="49080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1077500" y="8813321"/>
                <a:ext cx="260206" cy="32115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-20387" y="8187203"/>
                <a:ext cx="581291" cy="68150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-40240" y="8008562"/>
                <a:ext cx="538086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0" y="7904159"/>
                <a:ext cx="378475" cy="41294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0" y="7797903"/>
                <a:ext cx="220768" cy="28955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60" idx="0"/>
                <a:endCxn id="60" idx="2"/>
              </p:cNvCxnSpPr>
              <p:nvPr/>
            </p:nvCxnSpPr>
            <p:spPr>
              <a:xfrm flipH="1">
                <a:off x="11666012" y="0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11641213" y="350371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11678411" y="563136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11830812" y="950227"/>
                <a:ext cx="360887" cy="36516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11328589" y="-3184"/>
                <a:ext cx="596378" cy="68769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11117836" y="-6368"/>
                <a:ext cx="538087" cy="60622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10991424" y="17220"/>
                <a:ext cx="420256" cy="428937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10807699" y="0"/>
                <a:ext cx="310137" cy="23802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61" idx="2"/>
              </p:cNvCxnSpPr>
              <p:nvPr/>
            </p:nvCxnSpPr>
            <p:spPr>
              <a:xfrm>
                <a:off x="11641213" y="8534652"/>
                <a:ext cx="503927" cy="58720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1578848" y="8223831"/>
                <a:ext cx="612851" cy="68249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1636403" y="8017804"/>
                <a:ext cx="542897" cy="60783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1739806" y="7842167"/>
                <a:ext cx="439494" cy="47493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2011255" y="7834369"/>
                <a:ext cx="168045" cy="2347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1273344" y="8439800"/>
                <a:ext cx="610731" cy="68205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1085369" y="8534652"/>
                <a:ext cx="551034" cy="59581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0954302" y="8660921"/>
                <a:ext cx="363481" cy="460937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10832499" y="8906324"/>
                <a:ext cx="226792" cy="22414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/>
            <p:cNvCxnSpPr/>
            <p:nvPr/>
          </p:nvCxnSpPr>
          <p:spPr>
            <a:xfrm>
              <a:off x="303704" y="1338646"/>
              <a:ext cx="29489" cy="6459257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30805" y="1261809"/>
              <a:ext cx="54788" cy="6688494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37918" y="1186840"/>
              <a:ext cx="29438" cy="698314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1818412" y="1300139"/>
              <a:ext cx="12399" cy="6504900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693285" y="1170187"/>
              <a:ext cx="304" cy="6800191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11593746" y="972097"/>
              <a:ext cx="17777" cy="718701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292961" y="296744"/>
              <a:ext cx="9573640" cy="22648"/>
            </a:xfrm>
            <a:prstGeom prst="lin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245039" y="432807"/>
              <a:ext cx="9773962" cy="16337"/>
            </a:xfrm>
            <a:prstGeom prst="lin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49258" y="8753541"/>
              <a:ext cx="9617343" cy="8274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7055685" y="429242"/>
            <a:ext cx="157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17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L -0.32257 0.0085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8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31 0.00417 L 0.32118 0.0085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1285837" y="288855"/>
            <a:ext cx="6723927" cy="1135558"/>
          </a:xfrm>
          <a:custGeom>
            <a:avLst/>
            <a:gdLst>
              <a:gd name="connsiteX0" fmla="*/ 0 w 5340864"/>
              <a:gd name="connsiteY0" fmla="*/ 0 h 582679"/>
              <a:gd name="connsiteX1" fmla="*/ 5340864 w 5340864"/>
              <a:gd name="connsiteY1" fmla="*/ 0 h 582679"/>
              <a:gd name="connsiteX2" fmla="*/ 5340864 w 5340864"/>
              <a:gd name="connsiteY2" fmla="*/ 582679 h 582679"/>
              <a:gd name="connsiteX3" fmla="*/ 0 w 5340864"/>
              <a:gd name="connsiteY3" fmla="*/ 582679 h 582679"/>
              <a:gd name="connsiteX4" fmla="*/ 0 w 5340864"/>
              <a:gd name="connsiteY4" fmla="*/ 0 h 582679"/>
              <a:gd name="connsiteX0" fmla="*/ 0 w 5340864"/>
              <a:gd name="connsiteY0" fmla="*/ 0 h 798917"/>
              <a:gd name="connsiteX1" fmla="*/ 5340864 w 5340864"/>
              <a:gd name="connsiteY1" fmla="*/ 0 h 798917"/>
              <a:gd name="connsiteX2" fmla="*/ 5340864 w 5340864"/>
              <a:gd name="connsiteY2" fmla="*/ 582679 h 798917"/>
              <a:gd name="connsiteX3" fmla="*/ 2670432 w 5340864"/>
              <a:gd name="connsiteY3" fmla="*/ 798912 h 798917"/>
              <a:gd name="connsiteX4" fmla="*/ 0 w 5340864"/>
              <a:gd name="connsiteY4" fmla="*/ 582679 h 798917"/>
              <a:gd name="connsiteX5" fmla="*/ 0 w 5340864"/>
              <a:gd name="connsiteY5" fmla="*/ 0 h 798917"/>
              <a:gd name="connsiteX0" fmla="*/ 0 w 5340864"/>
              <a:gd name="connsiteY0" fmla="*/ 0 h 798912"/>
              <a:gd name="connsiteX1" fmla="*/ 5340864 w 5340864"/>
              <a:gd name="connsiteY1" fmla="*/ 0 h 798912"/>
              <a:gd name="connsiteX2" fmla="*/ 5340864 w 5340864"/>
              <a:gd name="connsiteY2" fmla="*/ 582679 h 798912"/>
              <a:gd name="connsiteX3" fmla="*/ 2670432 w 5340864"/>
              <a:gd name="connsiteY3" fmla="*/ 798912 h 798912"/>
              <a:gd name="connsiteX4" fmla="*/ 0 w 5340864"/>
              <a:gd name="connsiteY4" fmla="*/ 582679 h 798912"/>
              <a:gd name="connsiteX5" fmla="*/ 0 w 5340864"/>
              <a:gd name="connsiteY5" fmla="*/ 0 h 798912"/>
              <a:gd name="connsiteX0" fmla="*/ 0 w 5340864"/>
              <a:gd name="connsiteY0" fmla="*/ 0 h 798912"/>
              <a:gd name="connsiteX1" fmla="*/ 5340864 w 5340864"/>
              <a:gd name="connsiteY1" fmla="*/ 0 h 798912"/>
              <a:gd name="connsiteX2" fmla="*/ 5340864 w 5340864"/>
              <a:gd name="connsiteY2" fmla="*/ 582679 h 798912"/>
              <a:gd name="connsiteX3" fmla="*/ 2670432 w 5340864"/>
              <a:gd name="connsiteY3" fmla="*/ 798912 h 798912"/>
              <a:gd name="connsiteX4" fmla="*/ 0 w 5340864"/>
              <a:gd name="connsiteY4" fmla="*/ 582679 h 798912"/>
              <a:gd name="connsiteX5" fmla="*/ 0 w 5340864"/>
              <a:gd name="connsiteY5" fmla="*/ 0 h 798912"/>
              <a:gd name="connsiteX0" fmla="*/ 0 w 5340864"/>
              <a:gd name="connsiteY0" fmla="*/ 0 h 798912"/>
              <a:gd name="connsiteX1" fmla="*/ 5340864 w 5340864"/>
              <a:gd name="connsiteY1" fmla="*/ 0 h 798912"/>
              <a:gd name="connsiteX2" fmla="*/ 5340864 w 5340864"/>
              <a:gd name="connsiteY2" fmla="*/ 582679 h 798912"/>
              <a:gd name="connsiteX3" fmla="*/ 2670432 w 5340864"/>
              <a:gd name="connsiteY3" fmla="*/ 798912 h 798912"/>
              <a:gd name="connsiteX4" fmla="*/ 0 w 5340864"/>
              <a:gd name="connsiteY4" fmla="*/ 582679 h 798912"/>
              <a:gd name="connsiteX5" fmla="*/ 0 w 5340864"/>
              <a:gd name="connsiteY5" fmla="*/ 0 h 798912"/>
              <a:gd name="connsiteX0" fmla="*/ 0 w 5340864"/>
              <a:gd name="connsiteY0" fmla="*/ 0 h 775763"/>
              <a:gd name="connsiteX1" fmla="*/ 5340864 w 5340864"/>
              <a:gd name="connsiteY1" fmla="*/ 0 h 775763"/>
              <a:gd name="connsiteX2" fmla="*/ 5340864 w 5340864"/>
              <a:gd name="connsiteY2" fmla="*/ 582679 h 775763"/>
              <a:gd name="connsiteX3" fmla="*/ 2682007 w 5340864"/>
              <a:gd name="connsiteY3" fmla="*/ 775763 h 775763"/>
              <a:gd name="connsiteX4" fmla="*/ 0 w 5340864"/>
              <a:gd name="connsiteY4" fmla="*/ 582679 h 775763"/>
              <a:gd name="connsiteX5" fmla="*/ 0 w 5340864"/>
              <a:gd name="connsiteY5" fmla="*/ 0 h 775763"/>
              <a:gd name="connsiteX0" fmla="*/ 0 w 5908024"/>
              <a:gd name="connsiteY0" fmla="*/ 405114 h 1180877"/>
              <a:gd name="connsiteX1" fmla="*/ 5908024 w 5908024"/>
              <a:gd name="connsiteY1" fmla="*/ 0 h 1180877"/>
              <a:gd name="connsiteX2" fmla="*/ 5340864 w 5908024"/>
              <a:gd name="connsiteY2" fmla="*/ 987793 h 1180877"/>
              <a:gd name="connsiteX3" fmla="*/ 2682007 w 5908024"/>
              <a:gd name="connsiteY3" fmla="*/ 1180877 h 1180877"/>
              <a:gd name="connsiteX4" fmla="*/ 0 w 5908024"/>
              <a:gd name="connsiteY4" fmla="*/ 987793 h 1180877"/>
              <a:gd name="connsiteX5" fmla="*/ 0 w 5908024"/>
              <a:gd name="connsiteY5" fmla="*/ 405114 h 1180877"/>
              <a:gd name="connsiteX0" fmla="*/ 0 w 6648804"/>
              <a:gd name="connsiteY0" fmla="*/ 0 h 1204026"/>
              <a:gd name="connsiteX1" fmla="*/ 6648804 w 6648804"/>
              <a:gd name="connsiteY1" fmla="*/ 23149 h 1204026"/>
              <a:gd name="connsiteX2" fmla="*/ 6081644 w 6648804"/>
              <a:gd name="connsiteY2" fmla="*/ 1010942 h 1204026"/>
              <a:gd name="connsiteX3" fmla="*/ 3422787 w 6648804"/>
              <a:gd name="connsiteY3" fmla="*/ 1204026 h 1204026"/>
              <a:gd name="connsiteX4" fmla="*/ 740780 w 6648804"/>
              <a:gd name="connsiteY4" fmla="*/ 1010942 h 1204026"/>
              <a:gd name="connsiteX5" fmla="*/ 0 w 6648804"/>
              <a:gd name="connsiteY5" fmla="*/ 0 h 1204026"/>
              <a:gd name="connsiteX0" fmla="*/ 0 w 5908024"/>
              <a:gd name="connsiteY0" fmla="*/ 231494 h 1180877"/>
              <a:gd name="connsiteX1" fmla="*/ 5908024 w 5908024"/>
              <a:gd name="connsiteY1" fmla="*/ 0 h 1180877"/>
              <a:gd name="connsiteX2" fmla="*/ 5340864 w 5908024"/>
              <a:gd name="connsiteY2" fmla="*/ 987793 h 1180877"/>
              <a:gd name="connsiteX3" fmla="*/ 2682007 w 5908024"/>
              <a:gd name="connsiteY3" fmla="*/ 1180877 h 1180877"/>
              <a:gd name="connsiteX4" fmla="*/ 0 w 5908024"/>
              <a:gd name="connsiteY4" fmla="*/ 987793 h 1180877"/>
              <a:gd name="connsiteX5" fmla="*/ 0 w 5908024"/>
              <a:gd name="connsiteY5" fmla="*/ 231494 h 1180877"/>
              <a:gd name="connsiteX0" fmla="*/ 0 w 5398738"/>
              <a:gd name="connsiteY0" fmla="*/ 0 h 949383"/>
              <a:gd name="connsiteX1" fmla="*/ 5398738 w 5398738"/>
              <a:gd name="connsiteY1" fmla="*/ 11574 h 949383"/>
              <a:gd name="connsiteX2" fmla="*/ 5340864 w 5398738"/>
              <a:gd name="connsiteY2" fmla="*/ 756299 h 949383"/>
              <a:gd name="connsiteX3" fmla="*/ 2682007 w 5398738"/>
              <a:gd name="connsiteY3" fmla="*/ 949383 h 949383"/>
              <a:gd name="connsiteX4" fmla="*/ 0 w 5398738"/>
              <a:gd name="connsiteY4" fmla="*/ 756299 h 949383"/>
              <a:gd name="connsiteX5" fmla="*/ 0 w 5398738"/>
              <a:gd name="connsiteY5" fmla="*/ 0 h 949383"/>
              <a:gd name="connsiteX0" fmla="*/ 0 w 5375589"/>
              <a:gd name="connsiteY0" fmla="*/ 0 h 949383"/>
              <a:gd name="connsiteX1" fmla="*/ 5375589 w 5375589"/>
              <a:gd name="connsiteY1" fmla="*/ 23149 h 949383"/>
              <a:gd name="connsiteX2" fmla="*/ 5340864 w 5375589"/>
              <a:gd name="connsiteY2" fmla="*/ 756299 h 949383"/>
              <a:gd name="connsiteX3" fmla="*/ 2682007 w 5375589"/>
              <a:gd name="connsiteY3" fmla="*/ 949383 h 949383"/>
              <a:gd name="connsiteX4" fmla="*/ 0 w 5375589"/>
              <a:gd name="connsiteY4" fmla="*/ 756299 h 949383"/>
              <a:gd name="connsiteX5" fmla="*/ 0 w 5375589"/>
              <a:gd name="connsiteY5" fmla="*/ 0 h 949383"/>
              <a:gd name="connsiteX0" fmla="*/ 0 w 5352439"/>
              <a:gd name="connsiteY0" fmla="*/ 0 h 949383"/>
              <a:gd name="connsiteX1" fmla="*/ 5352439 w 5352439"/>
              <a:gd name="connsiteY1" fmla="*/ 23149 h 949383"/>
              <a:gd name="connsiteX2" fmla="*/ 5340864 w 5352439"/>
              <a:gd name="connsiteY2" fmla="*/ 756299 h 949383"/>
              <a:gd name="connsiteX3" fmla="*/ 2682007 w 5352439"/>
              <a:gd name="connsiteY3" fmla="*/ 949383 h 949383"/>
              <a:gd name="connsiteX4" fmla="*/ 0 w 5352439"/>
              <a:gd name="connsiteY4" fmla="*/ 756299 h 949383"/>
              <a:gd name="connsiteX5" fmla="*/ 0 w 5352439"/>
              <a:gd name="connsiteY5" fmla="*/ 0 h 949383"/>
              <a:gd name="connsiteX0" fmla="*/ 0 w 5352439"/>
              <a:gd name="connsiteY0" fmla="*/ 0 h 949383"/>
              <a:gd name="connsiteX1" fmla="*/ 5352439 w 5352439"/>
              <a:gd name="connsiteY1" fmla="*/ 69447 h 949383"/>
              <a:gd name="connsiteX2" fmla="*/ 5340864 w 5352439"/>
              <a:gd name="connsiteY2" fmla="*/ 756299 h 949383"/>
              <a:gd name="connsiteX3" fmla="*/ 2682007 w 5352439"/>
              <a:gd name="connsiteY3" fmla="*/ 949383 h 949383"/>
              <a:gd name="connsiteX4" fmla="*/ 0 w 5352439"/>
              <a:gd name="connsiteY4" fmla="*/ 756299 h 949383"/>
              <a:gd name="connsiteX5" fmla="*/ 0 w 5352439"/>
              <a:gd name="connsiteY5" fmla="*/ 0 h 949383"/>
              <a:gd name="connsiteX0" fmla="*/ 0 w 5352439"/>
              <a:gd name="connsiteY0" fmla="*/ 1 h 949384"/>
              <a:gd name="connsiteX1" fmla="*/ 5352439 w 5352439"/>
              <a:gd name="connsiteY1" fmla="*/ 0 h 949384"/>
              <a:gd name="connsiteX2" fmla="*/ 5340864 w 5352439"/>
              <a:gd name="connsiteY2" fmla="*/ 756300 h 949384"/>
              <a:gd name="connsiteX3" fmla="*/ 2682007 w 5352439"/>
              <a:gd name="connsiteY3" fmla="*/ 949384 h 949384"/>
              <a:gd name="connsiteX4" fmla="*/ 0 w 5352439"/>
              <a:gd name="connsiteY4" fmla="*/ 756300 h 949384"/>
              <a:gd name="connsiteX5" fmla="*/ 0 w 5352439"/>
              <a:gd name="connsiteY5" fmla="*/ 1 h 949384"/>
              <a:gd name="connsiteX0" fmla="*/ 0 w 5340865"/>
              <a:gd name="connsiteY0" fmla="*/ 0 h 949383"/>
              <a:gd name="connsiteX1" fmla="*/ 5340865 w 5340865"/>
              <a:gd name="connsiteY1" fmla="*/ 11574 h 949383"/>
              <a:gd name="connsiteX2" fmla="*/ 5340864 w 5340865"/>
              <a:gd name="connsiteY2" fmla="*/ 756299 h 949383"/>
              <a:gd name="connsiteX3" fmla="*/ 2682007 w 5340865"/>
              <a:gd name="connsiteY3" fmla="*/ 949383 h 949383"/>
              <a:gd name="connsiteX4" fmla="*/ 0 w 5340865"/>
              <a:gd name="connsiteY4" fmla="*/ 756299 h 949383"/>
              <a:gd name="connsiteX5" fmla="*/ 0 w 5340865"/>
              <a:gd name="connsiteY5" fmla="*/ 0 h 949383"/>
              <a:gd name="connsiteX0" fmla="*/ 0 w 6026665"/>
              <a:gd name="connsiteY0" fmla="*/ 259930 h 1209313"/>
              <a:gd name="connsiteX1" fmla="*/ 6026665 w 6026665"/>
              <a:gd name="connsiteY1" fmla="*/ 41 h 1209313"/>
              <a:gd name="connsiteX2" fmla="*/ 5340864 w 6026665"/>
              <a:gd name="connsiteY2" fmla="*/ 1016229 h 1209313"/>
              <a:gd name="connsiteX3" fmla="*/ 2682007 w 6026665"/>
              <a:gd name="connsiteY3" fmla="*/ 1209313 h 1209313"/>
              <a:gd name="connsiteX4" fmla="*/ 0 w 6026665"/>
              <a:gd name="connsiteY4" fmla="*/ 1016229 h 1209313"/>
              <a:gd name="connsiteX5" fmla="*/ 0 w 6026665"/>
              <a:gd name="connsiteY5" fmla="*/ 259930 h 1209313"/>
              <a:gd name="connsiteX0" fmla="*/ 0 w 6026665"/>
              <a:gd name="connsiteY0" fmla="*/ 259930 h 1209313"/>
              <a:gd name="connsiteX1" fmla="*/ 6026665 w 6026665"/>
              <a:gd name="connsiteY1" fmla="*/ 41 h 1209313"/>
              <a:gd name="connsiteX2" fmla="*/ 5940939 w 6026665"/>
              <a:gd name="connsiteY2" fmla="*/ 1159104 h 1209313"/>
              <a:gd name="connsiteX3" fmla="*/ 2682007 w 6026665"/>
              <a:gd name="connsiteY3" fmla="*/ 1209313 h 1209313"/>
              <a:gd name="connsiteX4" fmla="*/ 0 w 6026665"/>
              <a:gd name="connsiteY4" fmla="*/ 1016229 h 1209313"/>
              <a:gd name="connsiteX5" fmla="*/ 0 w 6026665"/>
              <a:gd name="connsiteY5" fmla="*/ 259930 h 1209313"/>
              <a:gd name="connsiteX0" fmla="*/ 0 w 6026665"/>
              <a:gd name="connsiteY0" fmla="*/ 259930 h 1209313"/>
              <a:gd name="connsiteX1" fmla="*/ 6026665 w 6026665"/>
              <a:gd name="connsiteY1" fmla="*/ 41 h 1209313"/>
              <a:gd name="connsiteX2" fmla="*/ 5998089 w 6026665"/>
              <a:gd name="connsiteY2" fmla="*/ 1187679 h 1209313"/>
              <a:gd name="connsiteX3" fmla="*/ 2682007 w 6026665"/>
              <a:gd name="connsiteY3" fmla="*/ 1209313 h 1209313"/>
              <a:gd name="connsiteX4" fmla="*/ 0 w 6026665"/>
              <a:gd name="connsiteY4" fmla="*/ 1016229 h 1209313"/>
              <a:gd name="connsiteX5" fmla="*/ 0 w 6026665"/>
              <a:gd name="connsiteY5" fmla="*/ 259930 h 1209313"/>
              <a:gd name="connsiteX0" fmla="*/ 0 w 6641027"/>
              <a:gd name="connsiteY0" fmla="*/ 2714 h 1209272"/>
              <a:gd name="connsiteX1" fmla="*/ 6641027 w 6641027"/>
              <a:gd name="connsiteY1" fmla="*/ 0 h 1209272"/>
              <a:gd name="connsiteX2" fmla="*/ 6612451 w 6641027"/>
              <a:gd name="connsiteY2" fmla="*/ 1187638 h 1209272"/>
              <a:gd name="connsiteX3" fmla="*/ 3296369 w 6641027"/>
              <a:gd name="connsiteY3" fmla="*/ 1209272 h 1209272"/>
              <a:gd name="connsiteX4" fmla="*/ 614362 w 6641027"/>
              <a:gd name="connsiteY4" fmla="*/ 1016188 h 1209272"/>
              <a:gd name="connsiteX5" fmla="*/ 0 w 6641027"/>
              <a:gd name="connsiteY5" fmla="*/ 2714 h 1209272"/>
              <a:gd name="connsiteX0" fmla="*/ 0 w 6641027"/>
              <a:gd name="connsiteY0" fmla="*/ 2714 h 1209272"/>
              <a:gd name="connsiteX1" fmla="*/ 6641027 w 6641027"/>
              <a:gd name="connsiteY1" fmla="*/ 0 h 1209272"/>
              <a:gd name="connsiteX2" fmla="*/ 6612451 w 6641027"/>
              <a:gd name="connsiteY2" fmla="*/ 1187638 h 1209272"/>
              <a:gd name="connsiteX3" fmla="*/ 3296369 w 6641027"/>
              <a:gd name="connsiteY3" fmla="*/ 1209272 h 1209272"/>
              <a:gd name="connsiteX4" fmla="*/ 28574 w 6641027"/>
              <a:gd name="connsiteY4" fmla="*/ 1187638 h 1209272"/>
              <a:gd name="connsiteX5" fmla="*/ 0 w 6641027"/>
              <a:gd name="connsiteY5" fmla="*/ 2714 h 1209272"/>
              <a:gd name="connsiteX0" fmla="*/ 0 w 6641027"/>
              <a:gd name="connsiteY0" fmla="*/ 2714 h 1209272"/>
              <a:gd name="connsiteX1" fmla="*/ 3257682 w 6641027"/>
              <a:gd name="connsiteY1" fmla="*/ 165380 h 1209272"/>
              <a:gd name="connsiteX2" fmla="*/ 6641027 w 6641027"/>
              <a:gd name="connsiteY2" fmla="*/ 0 h 1209272"/>
              <a:gd name="connsiteX3" fmla="*/ 6612451 w 6641027"/>
              <a:gd name="connsiteY3" fmla="*/ 1187638 h 1209272"/>
              <a:gd name="connsiteX4" fmla="*/ 3296369 w 6641027"/>
              <a:gd name="connsiteY4" fmla="*/ 1209272 h 1209272"/>
              <a:gd name="connsiteX5" fmla="*/ 28574 w 6641027"/>
              <a:gd name="connsiteY5" fmla="*/ 1187638 h 1209272"/>
              <a:gd name="connsiteX6" fmla="*/ 0 w 6641027"/>
              <a:gd name="connsiteY6" fmla="*/ 2714 h 1209272"/>
              <a:gd name="connsiteX0" fmla="*/ 0 w 6641027"/>
              <a:gd name="connsiteY0" fmla="*/ 2714 h 1209272"/>
              <a:gd name="connsiteX1" fmla="*/ 3257682 w 6641027"/>
              <a:gd name="connsiteY1" fmla="*/ 165380 h 1209272"/>
              <a:gd name="connsiteX2" fmla="*/ 6641027 w 6641027"/>
              <a:gd name="connsiteY2" fmla="*/ 0 h 1209272"/>
              <a:gd name="connsiteX3" fmla="*/ 6612451 w 6641027"/>
              <a:gd name="connsiteY3" fmla="*/ 1187638 h 1209272"/>
              <a:gd name="connsiteX4" fmla="*/ 3296369 w 6641027"/>
              <a:gd name="connsiteY4" fmla="*/ 1209272 h 1209272"/>
              <a:gd name="connsiteX5" fmla="*/ 28574 w 6641027"/>
              <a:gd name="connsiteY5" fmla="*/ 1187638 h 1209272"/>
              <a:gd name="connsiteX6" fmla="*/ 0 w 6641027"/>
              <a:gd name="connsiteY6" fmla="*/ 2714 h 1209272"/>
              <a:gd name="connsiteX0" fmla="*/ 0 w 6641027"/>
              <a:gd name="connsiteY0" fmla="*/ 2714 h 1209272"/>
              <a:gd name="connsiteX1" fmla="*/ 3257682 w 6641027"/>
              <a:gd name="connsiteY1" fmla="*/ 51080 h 1209272"/>
              <a:gd name="connsiteX2" fmla="*/ 6641027 w 6641027"/>
              <a:gd name="connsiteY2" fmla="*/ 0 h 1209272"/>
              <a:gd name="connsiteX3" fmla="*/ 6612451 w 6641027"/>
              <a:gd name="connsiteY3" fmla="*/ 1187638 h 1209272"/>
              <a:gd name="connsiteX4" fmla="*/ 3296369 w 6641027"/>
              <a:gd name="connsiteY4" fmla="*/ 1209272 h 1209272"/>
              <a:gd name="connsiteX5" fmla="*/ 28574 w 6641027"/>
              <a:gd name="connsiteY5" fmla="*/ 1187638 h 1209272"/>
              <a:gd name="connsiteX6" fmla="*/ 0 w 6641027"/>
              <a:gd name="connsiteY6" fmla="*/ 2714 h 1209272"/>
              <a:gd name="connsiteX0" fmla="*/ 0 w 6641027"/>
              <a:gd name="connsiteY0" fmla="*/ 2714 h 1209272"/>
              <a:gd name="connsiteX1" fmla="*/ 3257682 w 6641027"/>
              <a:gd name="connsiteY1" fmla="*/ 51080 h 1209272"/>
              <a:gd name="connsiteX2" fmla="*/ 6641027 w 6641027"/>
              <a:gd name="connsiteY2" fmla="*/ 0 h 1209272"/>
              <a:gd name="connsiteX3" fmla="*/ 6612451 w 6641027"/>
              <a:gd name="connsiteY3" fmla="*/ 1187638 h 1209272"/>
              <a:gd name="connsiteX4" fmla="*/ 3296369 w 6641027"/>
              <a:gd name="connsiteY4" fmla="*/ 1209272 h 1209272"/>
              <a:gd name="connsiteX5" fmla="*/ 28574 w 6641027"/>
              <a:gd name="connsiteY5" fmla="*/ 1187638 h 1209272"/>
              <a:gd name="connsiteX6" fmla="*/ 0 w 6641027"/>
              <a:gd name="connsiteY6" fmla="*/ 2714 h 1209272"/>
              <a:gd name="connsiteX0" fmla="*/ 0 w 6641027"/>
              <a:gd name="connsiteY0" fmla="*/ 2714 h 1209272"/>
              <a:gd name="connsiteX1" fmla="*/ 3257682 w 6641027"/>
              <a:gd name="connsiteY1" fmla="*/ 51080 h 1209272"/>
              <a:gd name="connsiteX2" fmla="*/ 6641027 w 6641027"/>
              <a:gd name="connsiteY2" fmla="*/ 0 h 1209272"/>
              <a:gd name="connsiteX3" fmla="*/ 6612451 w 6641027"/>
              <a:gd name="connsiteY3" fmla="*/ 1187638 h 1209272"/>
              <a:gd name="connsiteX4" fmla="*/ 3296369 w 6641027"/>
              <a:gd name="connsiteY4" fmla="*/ 1209272 h 1209272"/>
              <a:gd name="connsiteX5" fmla="*/ 28574 w 6641027"/>
              <a:gd name="connsiteY5" fmla="*/ 1187638 h 1209272"/>
              <a:gd name="connsiteX6" fmla="*/ 0 w 6641027"/>
              <a:gd name="connsiteY6" fmla="*/ 2714 h 1209272"/>
              <a:gd name="connsiteX0" fmla="*/ 0 w 6641027"/>
              <a:gd name="connsiteY0" fmla="*/ 2714 h 1209272"/>
              <a:gd name="connsiteX1" fmla="*/ 3257682 w 6641027"/>
              <a:gd name="connsiteY1" fmla="*/ 51080 h 1209272"/>
              <a:gd name="connsiteX2" fmla="*/ 6641027 w 6641027"/>
              <a:gd name="connsiteY2" fmla="*/ 0 h 1209272"/>
              <a:gd name="connsiteX3" fmla="*/ 6612451 w 6641027"/>
              <a:gd name="connsiteY3" fmla="*/ 1187638 h 1209272"/>
              <a:gd name="connsiteX4" fmla="*/ 3296369 w 6641027"/>
              <a:gd name="connsiteY4" fmla="*/ 1209272 h 1209272"/>
              <a:gd name="connsiteX5" fmla="*/ 28574 w 6641027"/>
              <a:gd name="connsiteY5" fmla="*/ 1187638 h 1209272"/>
              <a:gd name="connsiteX6" fmla="*/ 0 w 6641027"/>
              <a:gd name="connsiteY6" fmla="*/ 2714 h 1209272"/>
              <a:gd name="connsiteX0" fmla="*/ 0 w 6641027"/>
              <a:gd name="connsiteY0" fmla="*/ 2714 h 1209272"/>
              <a:gd name="connsiteX1" fmla="*/ 3257682 w 6641027"/>
              <a:gd name="connsiteY1" fmla="*/ 22505 h 1209272"/>
              <a:gd name="connsiteX2" fmla="*/ 6641027 w 6641027"/>
              <a:gd name="connsiteY2" fmla="*/ 0 h 1209272"/>
              <a:gd name="connsiteX3" fmla="*/ 6612451 w 6641027"/>
              <a:gd name="connsiteY3" fmla="*/ 1187638 h 1209272"/>
              <a:gd name="connsiteX4" fmla="*/ 3296369 w 6641027"/>
              <a:gd name="connsiteY4" fmla="*/ 1209272 h 1209272"/>
              <a:gd name="connsiteX5" fmla="*/ 28574 w 6641027"/>
              <a:gd name="connsiteY5" fmla="*/ 1187638 h 1209272"/>
              <a:gd name="connsiteX6" fmla="*/ 0 w 6641027"/>
              <a:gd name="connsiteY6" fmla="*/ 2714 h 1209272"/>
              <a:gd name="connsiteX0" fmla="*/ 0 w 6641027"/>
              <a:gd name="connsiteY0" fmla="*/ 2714 h 1209272"/>
              <a:gd name="connsiteX1" fmla="*/ 3257682 w 6641027"/>
              <a:gd name="connsiteY1" fmla="*/ 22505 h 1209272"/>
              <a:gd name="connsiteX2" fmla="*/ 6641027 w 6641027"/>
              <a:gd name="connsiteY2" fmla="*/ 0 h 1209272"/>
              <a:gd name="connsiteX3" fmla="*/ 6612451 w 6641027"/>
              <a:gd name="connsiteY3" fmla="*/ 1187638 h 1209272"/>
              <a:gd name="connsiteX4" fmla="*/ 3296369 w 6641027"/>
              <a:gd name="connsiteY4" fmla="*/ 1209272 h 1209272"/>
              <a:gd name="connsiteX5" fmla="*/ 28574 w 6641027"/>
              <a:gd name="connsiteY5" fmla="*/ 1187638 h 1209272"/>
              <a:gd name="connsiteX6" fmla="*/ 0 w 6641027"/>
              <a:gd name="connsiteY6" fmla="*/ 2714 h 1209272"/>
              <a:gd name="connsiteX0" fmla="*/ 99881 w 6740908"/>
              <a:gd name="connsiteY0" fmla="*/ 2714 h 1209272"/>
              <a:gd name="connsiteX1" fmla="*/ 3357563 w 6740908"/>
              <a:gd name="connsiteY1" fmla="*/ 22505 h 1209272"/>
              <a:gd name="connsiteX2" fmla="*/ 6740908 w 6740908"/>
              <a:gd name="connsiteY2" fmla="*/ 0 h 1209272"/>
              <a:gd name="connsiteX3" fmla="*/ 6712332 w 6740908"/>
              <a:gd name="connsiteY3" fmla="*/ 1187638 h 1209272"/>
              <a:gd name="connsiteX4" fmla="*/ 3396250 w 6740908"/>
              <a:gd name="connsiteY4" fmla="*/ 1209272 h 1209272"/>
              <a:gd name="connsiteX5" fmla="*/ 128455 w 6740908"/>
              <a:gd name="connsiteY5" fmla="*/ 1187638 h 1209272"/>
              <a:gd name="connsiteX6" fmla="*/ 0 w 6740908"/>
              <a:gd name="connsiteY6" fmla="*/ 622580 h 1209272"/>
              <a:gd name="connsiteX7" fmla="*/ 99881 w 6740908"/>
              <a:gd name="connsiteY7" fmla="*/ 2714 h 1209272"/>
              <a:gd name="connsiteX0" fmla="*/ 99881 w 6740908"/>
              <a:gd name="connsiteY0" fmla="*/ 2714 h 1251676"/>
              <a:gd name="connsiteX1" fmla="*/ 3357563 w 6740908"/>
              <a:gd name="connsiteY1" fmla="*/ 22505 h 1251676"/>
              <a:gd name="connsiteX2" fmla="*/ 6740908 w 6740908"/>
              <a:gd name="connsiteY2" fmla="*/ 0 h 1251676"/>
              <a:gd name="connsiteX3" fmla="*/ 6712332 w 6740908"/>
              <a:gd name="connsiteY3" fmla="*/ 1187638 h 1251676"/>
              <a:gd name="connsiteX4" fmla="*/ 3396250 w 6740908"/>
              <a:gd name="connsiteY4" fmla="*/ 1209272 h 1251676"/>
              <a:gd name="connsiteX5" fmla="*/ 71305 w 6740908"/>
              <a:gd name="connsiteY5" fmla="*/ 1244788 h 1251676"/>
              <a:gd name="connsiteX6" fmla="*/ 0 w 6740908"/>
              <a:gd name="connsiteY6" fmla="*/ 622580 h 1251676"/>
              <a:gd name="connsiteX7" fmla="*/ 99881 w 6740908"/>
              <a:gd name="connsiteY7" fmla="*/ 2714 h 1251676"/>
              <a:gd name="connsiteX0" fmla="*/ 99881 w 6991409"/>
              <a:gd name="connsiteY0" fmla="*/ 2714 h 1251676"/>
              <a:gd name="connsiteX1" fmla="*/ 3357563 w 6991409"/>
              <a:gd name="connsiteY1" fmla="*/ 22505 h 1251676"/>
              <a:gd name="connsiteX2" fmla="*/ 6740908 w 6991409"/>
              <a:gd name="connsiteY2" fmla="*/ 0 h 1251676"/>
              <a:gd name="connsiteX3" fmla="*/ 6743700 w 6991409"/>
              <a:gd name="connsiteY3" fmla="*/ 722593 h 1251676"/>
              <a:gd name="connsiteX4" fmla="*/ 6712332 w 6991409"/>
              <a:gd name="connsiteY4" fmla="*/ 1187638 h 1251676"/>
              <a:gd name="connsiteX5" fmla="*/ 3396250 w 6991409"/>
              <a:gd name="connsiteY5" fmla="*/ 1209272 h 1251676"/>
              <a:gd name="connsiteX6" fmla="*/ 71305 w 6991409"/>
              <a:gd name="connsiteY6" fmla="*/ 1244788 h 1251676"/>
              <a:gd name="connsiteX7" fmla="*/ 0 w 6991409"/>
              <a:gd name="connsiteY7" fmla="*/ 622580 h 1251676"/>
              <a:gd name="connsiteX8" fmla="*/ 99881 w 6991409"/>
              <a:gd name="connsiteY8" fmla="*/ 2714 h 1251676"/>
              <a:gd name="connsiteX0" fmla="*/ 99881 w 6965462"/>
              <a:gd name="connsiteY0" fmla="*/ 2714 h 1251676"/>
              <a:gd name="connsiteX1" fmla="*/ 3357563 w 6965462"/>
              <a:gd name="connsiteY1" fmla="*/ 22505 h 1251676"/>
              <a:gd name="connsiteX2" fmla="*/ 6740908 w 6965462"/>
              <a:gd name="connsiteY2" fmla="*/ 0 h 1251676"/>
              <a:gd name="connsiteX3" fmla="*/ 6743700 w 6965462"/>
              <a:gd name="connsiteY3" fmla="*/ 722593 h 1251676"/>
              <a:gd name="connsiteX4" fmla="*/ 6712332 w 6965462"/>
              <a:gd name="connsiteY4" fmla="*/ 1187638 h 1251676"/>
              <a:gd name="connsiteX5" fmla="*/ 3396250 w 6965462"/>
              <a:gd name="connsiteY5" fmla="*/ 1209272 h 1251676"/>
              <a:gd name="connsiteX6" fmla="*/ 71305 w 6965462"/>
              <a:gd name="connsiteY6" fmla="*/ 1244788 h 1251676"/>
              <a:gd name="connsiteX7" fmla="*/ 0 w 6965462"/>
              <a:gd name="connsiteY7" fmla="*/ 622580 h 1251676"/>
              <a:gd name="connsiteX8" fmla="*/ 99881 w 6965462"/>
              <a:gd name="connsiteY8" fmla="*/ 2714 h 1251676"/>
              <a:gd name="connsiteX0" fmla="*/ 99881 w 7011719"/>
              <a:gd name="connsiteY0" fmla="*/ 2714 h 1251676"/>
              <a:gd name="connsiteX1" fmla="*/ 3357563 w 7011719"/>
              <a:gd name="connsiteY1" fmla="*/ 22505 h 1251676"/>
              <a:gd name="connsiteX2" fmla="*/ 6740908 w 7011719"/>
              <a:gd name="connsiteY2" fmla="*/ 0 h 1251676"/>
              <a:gd name="connsiteX3" fmla="*/ 6886575 w 7011719"/>
              <a:gd name="connsiteY3" fmla="*/ 708306 h 1251676"/>
              <a:gd name="connsiteX4" fmla="*/ 6712332 w 7011719"/>
              <a:gd name="connsiteY4" fmla="*/ 1187638 h 1251676"/>
              <a:gd name="connsiteX5" fmla="*/ 3396250 w 7011719"/>
              <a:gd name="connsiteY5" fmla="*/ 1209272 h 1251676"/>
              <a:gd name="connsiteX6" fmla="*/ 71305 w 7011719"/>
              <a:gd name="connsiteY6" fmla="*/ 1244788 h 1251676"/>
              <a:gd name="connsiteX7" fmla="*/ 0 w 7011719"/>
              <a:gd name="connsiteY7" fmla="*/ 622580 h 1251676"/>
              <a:gd name="connsiteX8" fmla="*/ 99881 w 7011719"/>
              <a:gd name="connsiteY8" fmla="*/ 2714 h 1251676"/>
              <a:gd name="connsiteX0" fmla="*/ 99881 w 7011719"/>
              <a:gd name="connsiteY0" fmla="*/ 2714 h 1251676"/>
              <a:gd name="connsiteX1" fmla="*/ 3357563 w 7011719"/>
              <a:gd name="connsiteY1" fmla="*/ 22505 h 1251676"/>
              <a:gd name="connsiteX2" fmla="*/ 6740908 w 7011719"/>
              <a:gd name="connsiteY2" fmla="*/ 0 h 1251676"/>
              <a:gd name="connsiteX3" fmla="*/ 6886575 w 7011719"/>
              <a:gd name="connsiteY3" fmla="*/ 708306 h 1251676"/>
              <a:gd name="connsiteX4" fmla="*/ 6712332 w 7011719"/>
              <a:gd name="connsiteY4" fmla="*/ 1187638 h 1251676"/>
              <a:gd name="connsiteX5" fmla="*/ 3396250 w 7011719"/>
              <a:gd name="connsiteY5" fmla="*/ 1209272 h 1251676"/>
              <a:gd name="connsiteX6" fmla="*/ 71305 w 7011719"/>
              <a:gd name="connsiteY6" fmla="*/ 1244788 h 1251676"/>
              <a:gd name="connsiteX7" fmla="*/ 0 w 7011719"/>
              <a:gd name="connsiteY7" fmla="*/ 622580 h 1251676"/>
              <a:gd name="connsiteX8" fmla="*/ 99881 w 7011719"/>
              <a:gd name="connsiteY8" fmla="*/ 2714 h 1251676"/>
              <a:gd name="connsiteX0" fmla="*/ 99881 w 7030149"/>
              <a:gd name="connsiteY0" fmla="*/ 2714 h 1251676"/>
              <a:gd name="connsiteX1" fmla="*/ 3357563 w 7030149"/>
              <a:gd name="connsiteY1" fmla="*/ 22505 h 1251676"/>
              <a:gd name="connsiteX2" fmla="*/ 6740908 w 7030149"/>
              <a:gd name="connsiteY2" fmla="*/ 0 h 1251676"/>
              <a:gd name="connsiteX3" fmla="*/ 6886575 w 7030149"/>
              <a:gd name="connsiteY3" fmla="*/ 708306 h 1251676"/>
              <a:gd name="connsiteX4" fmla="*/ 6741485 w 7030149"/>
              <a:gd name="connsiteY4" fmla="*/ 1187638 h 1251676"/>
              <a:gd name="connsiteX5" fmla="*/ 3396250 w 7030149"/>
              <a:gd name="connsiteY5" fmla="*/ 1209272 h 1251676"/>
              <a:gd name="connsiteX6" fmla="*/ 71305 w 7030149"/>
              <a:gd name="connsiteY6" fmla="*/ 1244788 h 1251676"/>
              <a:gd name="connsiteX7" fmla="*/ 0 w 7030149"/>
              <a:gd name="connsiteY7" fmla="*/ 622580 h 1251676"/>
              <a:gd name="connsiteX8" fmla="*/ 99881 w 7030149"/>
              <a:gd name="connsiteY8" fmla="*/ 2714 h 1251676"/>
              <a:gd name="connsiteX0" fmla="*/ 99881 w 7030149"/>
              <a:gd name="connsiteY0" fmla="*/ 2714 h 1251676"/>
              <a:gd name="connsiteX1" fmla="*/ 3357563 w 7030149"/>
              <a:gd name="connsiteY1" fmla="*/ 22505 h 1251676"/>
              <a:gd name="connsiteX2" fmla="*/ 6740908 w 7030149"/>
              <a:gd name="connsiteY2" fmla="*/ 0 h 1251676"/>
              <a:gd name="connsiteX3" fmla="*/ 6886575 w 7030149"/>
              <a:gd name="connsiteY3" fmla="*/ 708306 h 1251676"/>
              <a:gd name="connsiteX4" fmla="*/ 6741485 w 7030149"/>
              <a:gd name="connsiteY4" fmla="*/ 1187638 h 1251676"/>
              <a:gd name="connsiteX5" fmla="*/ 3396250 w 7030149"/>
              <a:gd name="connsiteY5" fmla="*/ 1209272 h 1251676"/>
              <a:gd name="connsiteX6" fmla="*/ 71305 w 7030149"/>
              <a:gd name="connsiteY6" fmla="*/ 1244788 h 1251676"/>
              <a:gd name="connsiteX7" fmla="*/ 0 w 7030149"/>
              <a:gd name="connsiteY7" fmla="*/ 622580 h 1251676"/>
              <a:gd name="connsiteX8" fmla="*/ 99881 w 7030149"/>
              <a:gd name="connsiteY8" fmla="*/ 2714 h 1251676"/>
              <a:gd name="connsiteX0" fmla="*/ 99881 w 7030149"/>
              <a:gd name="connsiteY0" fmla="*/ 2714 h 1251676"/>
              <a:gd name="connsiteX1" fmla="*/ 3357563 w 7030149"/>
              <a:gd name="connsiteY1" fmla="*/ 22505 h 1251676"/>
              <a:gd name="connsiteX2" fmla="*/ 6740908 w 7030149"/>
              <a:gd name="connsiteY2" fmla="*/ 0 h 1251676"/>
              <a:gd name="connsiteX3" fmla="*/ 6886575 w 7030149"/>
              <a:gd name="connsiteY3" fmla="*/ 708306 h 1251676"/>
              <a:gd name="connsiteX4" fmla="*/ 6741485 w 7030149"/>
              <a:gd name="connsiteY4" fmla="*/ 1187638 h 1251676"/>
              <a:gd name="connsiteX5" fmla="*/ 3396250 w 7030149"/>
              <a:gd name="connsiteY5" fmla="*/ 1209272 h 1251676"/>
              <a:gd name="connsiteX6" fmla="*/ 71305 w 7030149"/>
              <a:gd name="connsiteY6" fmla="*/ 1244788 h 1251676"/>
              <a:gd name="connsiteX7" fmla="*/ 0 w 7030149"/>
              <a:gd name="connsiteY7" fmla="*/ 622580 h 1251676"/>
              <a:gd name="connsiteX8" fmla="*/ 99881 w 7030149"/>
              <a:gd name="connsiteY8" fmla="*/ 2714 h 1251676"/>
              <a:gd name="connsiteX0" fmla="*/ 99881 w 6903987"/>
              <a:gd name="connsiteY0" fmla="*/ 2714 h 1251676"/>
              <a:gd name="connsiteX1" fmla="*/ 3357563 w 6903987"/>
              <a:gd name="connsiteY1" fmla="*/ 22505 h 1251676"/>
              <a:gd name="connsiteX2" fmla="*/ 6740908 w 6903987"/>
              <a:gd name="connsiteY2" fmla="*/ 0 h 1251676"/>
              <a:gd name="connsiteX3" fmla="*/ 6886575 w 6903987"/>
              <a:gd name="connsiteY3" fmla="*/ 708306 h 1251676"/>
              <a:gd name="connsiteX4" fmla="*/ 6741485 w 6903987"/>
              <a:gd name="connsiteY4" fmla="*/ 1187638 h 1251676"/>
              <a:gd name="connsiteX5" fmla="*/ 3396250 w 6903987"/>
              <a:gd name="connsiteY5" fmla="*/ 1209272 h 1251676"/>
              <a:gd name="connsiteX6" fmla="*/ 71305 w 6903987"/>
              <a:gd name="connsiteY6" fmla="*/ 1244788 h 1251676"/>
              <a:gd name="connsiteX7" fmla="*/ 0 w 6903987"/>
              <a:gd name="connsiteY7" fmla="*/ 622580 h 1251676"/>
              <a:gd name="connsiteX8" fmla="*/ 99881 w 6903987"/>
              <a:gd name="connsiteY8" fmla="*/ 2714 h 1251676"/>
              <a:gd name="connsiteX0" fmla="*/ 99881 w 6903987"/>
              <a:gd name="connsiteY0" fmla="*/ 40069 h 1289031"/>
              <a:gd name="connsiteX1" fmla="*/ 3357563 w 6903987"/>
              <a:gd name="connsiteY1" fmla="*/ 59860 h 1289031"/>
              <a:gd name="connsiteX2" fmla="*/ 6740908 w 6903987"/>
              <a:gd name="connsiteY2" fmla="*/ 37355 h 1289031"/>
              <a:gd name="connsiteX3" fmla="*/ 6886575 w 6903987"/>
              <a:gd name="connsiteY3" fmla="*/ 745661 h 1289031"/>
              <a:gd name="connsiteX4" fmla="*/ 6741485 w 6903987"/>
              <a:gd name="connsiteY4" fmla="*/ 1224993 h 1289031"/>
              <a:gd name="connsiteX5" fmla="*/ 3396250 w 6903987"/>
              <a:gd name="connsiteY5" fmla="*/ 1246627 h 1289031"/>
              <a:gd name="connsiteX6" fmla="*/ 71305 w 6903987"/>
              <a:gd name="connsiteY6" fmla="*/ 1282143 h 1289031"/>
              <a:gd name="connsiteX7" fmla="*/ 0 w 6903987"/>
              <a:gd name="connsiteY7" fmla="*/ 659935 h 1289031"/>
              <a:gd name="connsiteX8" fmla="*/ 99881 w 6903987"/>
              <a:gd name="connsiteY8" fmla="*/ 40069 h 1289031"/>
              <a:gd name="connsiteX0" fmla="*/ 99881 w 6892193"/>
              <a:gd name="connsiteY0" fmla="*/ 40069 h 1289031"/>
              <a:gd name="connsiteX1" fmla="*/ 3357563 w 6892193"/>
              <a:gd name="connsiteY1" fmla="*/ 59860 h 1289031"/>
              <a:gd name="connsiteX2" fmla="*/ 6740908 w 6892193"/>
              <a:gd name="connsiteY2" fmla="*/ 37355 h 1289031"/>
              <a:gd name="connsiteX3" fmla="*/ 6886575 w 6892193"/>
              <a:gd name="connsiteY3" fmla="*/ 745661 h 1289031"/>
              <a:gd name="connsiteX4" fmla="*/ 6741485 w 6892193"/>
              <a:gd name="connsiteY4" fmla="*/ 1224993 h 1289031"/>
              <a:gd name="connsiteX5" fmla="*/ 3396250 w 6892193"/>
              <a:gd name="connsiteY5" fmla="*/ 1246627 h 1289031"/>
              <a:gd name="connsiteX6" fmla="*/ 71305 w 6892193"/>
              <a:gd name="connsiteY6" fmla="*/ 1282143 h 1289031"/>
              <a:gd name="connsiteX7" fmla="*/ 0 w 6892193"/>
              <a:gd name="connsiteY7" fmla="*/ 659935 h 1289031"/>
              <a:gd name="connsiteX8" fmla="*/ 99881 w 6892193"/>
              <a:gd name="connsiteY8" fmla="*/ 40069 h 1289031"/>
              <a:gd name="connsiteX0" fmla="*/ 99881 w 6866634"/>
              <a:gd name="connsiteY0" fmla="*/ 40069 h 1289031"/>
              <a:gd name="connsiteX1" fmla="*/ 3357563 w 6866634"/>
              <a:gd name="connsiteY1" fmla="*/ 59860 h 1289031"/>
              <a:gd name="connsiteX2" fmla="*/ 6740908 w 6866634"/>
              <a:gd name="connsiteY2" fmla="*/ 37355 h 1289031"/>
              <a:gd name="connsiteX3" fmla="*/ 6842846 w 6866634"/>
              <a:gd name="connsiteY3" fmla="*/ 745661 h 1289031"/>
              <a:gd name="connsiteX4" fmla="*/ 6741485 w 6866634"/>
              <a:gd name="connsiteY4" fmla="*/ 1224993 h 1289031"/>
              <a:gd name="connsiteX5" fmla="*/ 3396250 w 6866634"/>
              <a:gd name="connsiteY5" fmla="*/ 1246627 h 1289031"/>
              <a:gd name="connsiteX6" fmla="*/ 71305 w 6866634"/>
              <a:gd name="connsiteY6" fmla="*/ 1282143 h 1289031"/>
              <a:gd name="connsiteX7" fmla="*/ 0 w 6866634"/>
              <a:gd name="connsiteY7" fmla="*/ 659935 h 1289031"/>
              <a:gd name="connsiteX8" fmla="*/ 99881 w 6866634"/>
              <a:gd name="connsiteY8" fmla="*/ 40069 h 1289031"/>
              <a:gd name="connsiteX0" fmla="*/ 99881 w 6846928"/>
              <a:gd name="connsiteY0" fmla="*/ 40069 h 1289031"/>
              <a:gd name="connsiteX1" fmla="*/ 3357563 w 6846928"/>
              <a:gd name="connsiteY1" fmla="*/ 59860 h 1289031"/>
              <a:gd name="connsiteX2" fmla="*/ 6740908 w 6846928"/>
              <a:gd name="connsiteY2" fmla="*/ 37355 h 1289031"/>
              <a:gd name="connsiteX3" fmla="*/ 6842846 w 6846928"/>
              <a:gd name="connsiteY3" fmla="*/ 745661 h 1289031"/>
              <a:gd name="connsiteX4" fmla="*/ 6741485 w 6846928"/>
              <a:gd name="connsiteY4" fmla="*/ 1224993 h 1289031"/>
              <a:gd name="connsiteX5" fmla="*/ 3396250 w 6846928"/>
              <a:gd name="connsiteY5" fmla="*/ 1246627 h 1289031"/>
              <a:gd name="connsiteX6" fmla="*/ 71305 w 6846928"/>
              <a:gd name="connsiteY6" fmla="*/ 1282143 h 1289031"/>
              <a:gd name="connsiteX7" fmla="*/ 0 w 6846928"/>
              <a:gd name="connsiteY7" fmla="*/ 659935 h 1289031"/>
              <a:gd name="connsiteX8" fmla="*/ 99881 w 6846928"/>
              <a:gd name="connsiteY8" fmla="*/ 40069 h 1289031"/>
              <a:gd name="connsiteX0" fmla="*/ 99881 w 6846928"/>
              <a:gd name="connsiteY0" fmla="*/ 40069 h 1289031"/>
              <a:gd name="connsiteX1" fmla="*/ 3357563 w 6846928"/>
              <a:gd name="connsiteY1" fmla="*/ 59860 h 1289031"/>
              <a:gd name="connsiteX2" fmla="*/ 6740908 w 6846928"/>
              <a:gd name="connsiteY2" fmla="*/ 37355 h 1289031"/>
              <a:gd name="connsiteX3" fmla="*/ 6842846 w 6846928"/>
              <a:gd name="connsiteY3" fmla="*/ 745661 h 1289031"/>
              <a:gd name="connsiteX4" fmla="*/ 6741485 w 6846928"/>
              <a:gd name="connsiteY4" fmla="*/ 1224993 h 1289031"/>
              <a:gd name="connsiteX5" fmla="*/ 3396250 w 6846928"/>
              <a:gd name="connsiteY5" fmla="*/ 1246627 h 1289031"/>
              <a:gd name="connsiteX6" fmla="*/ 71305 w 6846928"/>
              <a:gd name="connsiteY6" fmla="*/ 1282143 h 1289031"/>
              <a:gd name="connsiteX7" fmla="*/ 0 w 6846928"/>
              <a:gd name="connsiteY7" fmla="*/ 659935 h 1289031"/>
              <a:gd name="connsiteX8" fmla="*/ 99881 w 6846928"/>
              <a:gd name="connsiteY8" fmla="*/ 40069 h 1289031"/>
              <a:gd name="connsiteX0" fmla="*/ 99881 w 6832858"/>
              <a:gd name="connsiteY0" fmla="*/ 40069 h 1289031"/>
              <a:gd name="connsiteX1" fmla="*/ 3357563 w 6832858"/>
              <a:gd name="connsiteY1" fmla="*/ 59860 h 1289031"/>
              <a:gd name="connsiteX2" fmla="*/ 6740908 w 6832858"/>
              <a:gd name="connsiteY2" fmla="*/ 37355 h 1289031"/>
              <a:gd name="connsiteX3" fmla="*/ 6799117 w 6832858"/>
              <a:gd name="connsiteY3" fmla="*/ 745661 h 1289031"/>
              <a:gd name="connsiteX4" fmla="*/ 6741485 w 6832858"/>
              <a:gd name="connsiteY4" fmla="*/ 1224993 h 1289031"/>
              <a:gd name="connsiteX5" fmla="*/ 3396250 w 6832858"/>
              <a:gd name="connsiteY5" fmla="*/ 1246627 h 1289031"/>
              <a:gd name="connsiteX6" fmla="*/ 71305 w 6832858"/>
              <a:gd name="connsiteY6" fmla="*/ 1282143 h 1289031"/>
              <a:gd name="connsiteX7" fmla="*/ 0 w 6832858"/>
              <a:gd name="connsiteY7" fmla="*/ 659935 h 1289031"/>
              <a:gd name="connsiteX8" fmla="*/ 99881 w 6832858"/>
              <a:gd name="connsiteY8" fmla="*/ 40069 h 1289031"/>
              <a:gd name="connsiteX0" fmla="*/ 99881 w 6857236"/>
              <a:gd name="connsiteY0" fmla="*/ 40069 h 1289031"/>
              <a:gd name="connsiteX1" fmla="*/ 3357563 w 6857236"/>
              <a:gd name="connsiteY1" fmla="*/ 59860 h 1289031"/>
              <a:gd name="connsiteX2" fmla="*/ 6740908 w 6857236"/>
              <a:gd name="connsiteY2" fmla="*/ 37355 h 1289031"/>
              <a:gd name="connsiteX3" fmla="*/ 6799117 w 6857236"/>
              <a:gd name="connsiteY3" fmla="*/ 745661 h 1289031"/>
              <a:gd name="connsiteX4" fmla="*/ 6741485 w 6857236"/>
              <a:gd name="connsiteY4" fmla="*/ 1224993 h 1289031"/>
              <a:gd name="connsiteX5" fmla="*/ 3396250 w 6857236"/>
              <a:gd name="connsiteY5" fmla="*/ 1246627 h 1289031"/>
              <a:gd name="connsiteX6" fmla="*/ 71305 w 6857236"/>
              <a:gd name="connsiteY6" fmla="*/ 1282143 h 1289031"/>
              <a:gd name="connsiteX7" fmla="*/ 0 w 6857236"/>
              <a:gd name="connsiteY7" fmla="*/ 659935 h 1289031"/>
              <a:gd name="connsiteX8" fmla="*/ 99881 w 6857236"/>
              <a:gd name="connsiteY8" fmla="*/ 40069 h 1289031"/>
              <a:gd name="connsiteX0" fmla="*/ 28810 w 6786165"/>
              <a:gd name="connsiteY0" fmla="*/ 40069 h 1289031"/>
              <a:gd name="connsiteX1" fmla="*/ 3286492 w 6786165"/>
              <a:gd name="connsiteY1" fmla="*/ 59860 h 1289031"/>
              <a:gd name="connsiteX2" fmla="*/ 6669837 w 6786165"/>
              <a:gd name="connsiteY2" fmla="*/ 37355 h 1289031"/>
              <a:gd name="connsiteX3" fmla="*/ 6728046 w 6786165"/>
              <a:gd name="connsiteY3" fmla="*/ 745661 h 1289031"/>
              <a:gd name="connsiteX4" fmla="*/ 6670414 w 6786165"/>
              <a:gd name="connsiteY4" fmla="*/ 1224993 h 1289031"/>
              <a:gd name="connsiteX5" fmla="*/ 3325179 w 6786165"/>
              <a:gd name="connsiteY5" fmla="*/ 1246627 h 1289031"/>
              <a:gd name="connsiteX6" fmla="*/ 234 w 6786165"/>
              <a:gd name="connsiteY6" fmla="*/ 1282143 h 1289031"/>
              <a:gd name="connsiteX7" fmla="*/ 264188 w 6786165"/>
              <a:gd name="connsiteY7" fmla="*/ 631360 h 1289031"/>
              <a:gd name="connsiteX8" fmla="*/ 28810 w 6786165"/>
              <a:gd name="connsiteY8" fmla="*/ 40069 h 1289031"/>
              <a:gd name="connsiteX0" fmla="*/ 28810 w 6786165"/>
              <a:gd name="connsiteY0" fmla="*/ 40069 h 1289031"/>
              <a:gd name="connsiteX1" fmla="*/ 3286492 w 6786165"/>
              <a:gd name="connsiteY1" fmla="*/ 59860 h 1289031"/>
              <a:gd name="connsiteX2" fmla="*/ 6669837 w 6786165"/>
              <a:gd name="connsiteY2" fmla="*/ 37355 h 1289031"/>
              <a:gd name="connsiteX3" fmla="*/ 6728046 w 6786165"/>
              <a:gd name="connsiteY3" fmla="*/ 745661 h 1289031"/>
              <a:gd name="connsiteX4" fmla="*/ 6670414 w 6786165"/>
              <a:gd name="connsiteY4" fmla="*/ 1224993 h 1289031"/>
              <a:gd name="connsiteX5" fmla="*/ 3325179 w 6786165"/>
              <a:gd name="connsiteY5" fmla="*/ 1246627 h 1289031"/>
              <a:gd name="connsiteX6" fmla="*/ 234 w 6786165"/>
              <a:gd name="connsiteY6" fmla="*/ 1282143 h 1289031"/>
              <a:gd name="connsiteX7" fmla="*/ 264188 w 6786165"/>
              <a:gd name="connsiteY7" fmla="*/ 631360 h 1289031"/>
              <a:gd name="connsiteX8" fmla="*/ 28810 w 6786165"/>
              <a:gd name="connsiteY8" fmla="*/ 40069 h 1289031"/>
              <a:gd name="connsiteX0" fmla="*/ 28810 w 6786165"/>
              <a:gd name="connsiteY0" fmla="*/ 40069 h 1289031"/>
              <a:gd name="connsiteX1" fmla="*/ 3286492 w 6786165"/>
              <a:gd name="connsiteY1" fmla="*/ 59860 h 1289031"/>
              <a:gd name="connsiteX2" fmla="*/ 6669837 w 6786165"/>
              <a:gd name="connsiteY2" fmla="*/ 37355 h 1289031"/>
              <a:gd name="connsiteX3" fmla="*/ 6728046 w 6786165"/>
              <a:gd name="connsiteY3" fmla="*/ 745661 h 1289031"/>
              <a:gd name="connsiteX4" fmla="*/ 6670414 w 6786165"/>
              <a:gd name="connsiteY4" fmla="*/ 1224993 h 1289031"/>
              <a:gd name="connsiteX5" fmla="*/ 3325179 w 6786165"/>
              <a:gd name="connsiteY5" fmla="*/ 1246627 h 1289031"/>
              <a:gd name="connsiteX6" fmla="*/ 234 w 6786165"/>
              <a:gd name="connsiteY6" fmla="*/ 1282143 h 1289031"/>
              <a:gd name="connsiteX7" fmla="*/ 264188 w 6786165"/>
              <a:gd name="connsiteY7" fmla="*/ 631360 h 1289031"/>
              <a:gd name="connsiteX8" fmla="*/ 28810 w 6786165"/>
              <a:gd name="connsiteY8" fmla="*/ 40069 h 1289031"/>
              <a:gd name="connsiteX0" fmla="*/ 28810 w 6736928"/>
              <a:gd name="connsiteY0" fmla="*/ 40069 h 1289031"/>
              <a:gd name="connsiteX1" fmla="*/ 3286492 w 6736928"/>
              <a:gd name="connsiteY1" fmla="*/ 59860 h 1289031"/>
              <a:gd name="connsiteX2" fmla="*/ 6669837 w 6736928"/>
              <a:gd name="connsiteY2" fmla="*/ 37355 h 1289031"/>
              <a:gd name="connsiteX3" fmla="*/ 6523976 w 6736928"/>
              <a:gd name="connsiteY3" fmla="*/ 602786 h 1289031"/>
              <a:gd name="connsiteX4" fmla="*/ 6670414 w 6736928"/>
              <a:gd name="connsiteY4" fmla="*/ 1224993 h 1289031"/>
              <a:gd name="connsiteX5" fmla="*/ 3325179 w 6736928"/>
              <a:gd name="connsiteY5" fmla="*/ 1246627 h 1289031"/>
              <a:gd name="connsiteX6" fmla="*/ 234 w 6736928"/>
              <a:gd name="connsiteY6" fmla="*/ 1282143 h 1289031"/>
              <a:gd name="connsiteX7" fmla="*/ 264188 w 6736928"/>
              <a:gd name="connsiteY7" fmla="*/ 631360 h 1289031"/>
              <a:gd name="connsiteX8" fmla="*/ 28810 w 6736928"/>
              <a:gd name="connsiteY8" fmla="*/ 40069 h 1289031"/>
              <a:gd name="connsiteX0" fmla="*/ 28810 w 6736928"/>
              <a:gd name="connsiteY0" fmla="*/ 40069 h 1289031"/>
              <a:gd name="connsiteX1" fmla="*/ 3286492 w 6736928"/>
              <a:gd name="connsiteY1" fmla="*/ 59860 h 1289031"/>
              <a:gd name="connsiteX2" fmla="*/ 6669837 w 6736928"/>
              <a:gd name="connsiteY2" fmla="*/ 37355 h 1289031"/>
              <a:gd name="connsiteX3" fmla="*/ 6523976 w 6736928"/>
              <a:gd name="connsiteY3" fmla="*/ 602786 h 1289031"/>
              <a:gd name="connsiteX4" fmla="*/ 6670414 w 6736928"/>
              <a:gd name="connsiteY4" fmla="*/ 1224993 h 1289031"/>
              <a:gd name="connsiteX5" fmla="*/ 3325179 w 6736928"/>
              <a:gd name="connsiteY5" fmla="*/ 1246627 h 1289031"/>
              <a:gd name="connsiteX6" fmla="*/ 234 w 6736928"/>
              <a:gd name="connsiteY6" fmla="*/ 1282143 h 1289031"/>
              <a:gd name="connsiteX7" fmla="*/ 264188 w 6736928"/>
              <a:gd name="connsiteY7" fmla="*/ 631360 h 1289031"/>
              <a:gd name="connsiteX8" fmla="*/ 28810 w 6736928"/>
              <a:gd name="connsiteY8" fmla="*/ 40069 h 1289031"/>
              <a:gd name="connsiteX0" fmla="*/ 28810 w 6736928"/>
              <a:gd name="connsiteY0" fmla="*/ 40069 h 1289031"/>
              <a:gd name="connsiteX1" fmla="*/ 3286492 w 6736928"/>
              <a:gd name="connsiteY1" fmla="*/ 59860 h 1289031"/>
              <a:gd name="connsiteX2" fmla="*/ 6669837 w 6736928"/>
              <a:gd name="connsiteY2" fmla="*/ 37355 h 1289031"/>
              <a:gd name="connsiteX3" fmla="*/ 6523976 w 6736928"/>
              <a:gd name="connsiteY3" fmla="*/ 602786 h 1289031"/>
              <a:gd name="connsiteX4" fmla="*/ 6670414 w 6736928"/>
              <a:gd name="connsiteY4" fmla="*/ 1224993 h 1289031"/>
              <a:gd name="connsiteX5" fmla="*/ 3325179 w 6736928"/>
              <a:gd name="connsiteY5" fmla="*/ 1246627 h 1289031"/>
              <a:gd name="connsiteX6" fmla="*/ 234 w 6736928"/>
              <a:gd name="connsiteY6" fmla="*/ 1282143 h 1289031"/>
              <a:gd name="connsiteX7" fmla="*/ 264188 w 6736928"/>
              <a:gd name="connsiteY7" fmla="*/ 631360 h 1289031"/>
              <a:gd name="connsiteX8" fmla="*/ 28810 w 6736928"/>
              <a:gd name="connsiteY8" fmla="*/ 40069 h 1289031"/>
              <a:gd name="connsiteX0" fmla="*/ 28810 w 6736928"/>
              <a:gd name="connsiteY0" fmla="*/ 40069 h 1289031"/>
              <a:gd name="connsiteX1" fmla="*/ 3286492 w 6736928"/>
              <a:gd name="connsiteY1" fmla="*/ 59860 h 1289031"/>
              <a:gd name="connsiteX2" fmla="*/ 6669837 w 6736928"/>
              <a:gd name="connsiteY2" fmla="*/ 37355 h 1289031"/>
              <a:gd name="connsiteX3" fmla="*/ 6523976 w 6736928"/>
              <a:gd name="connsiteY3" fmla="*/ 602786 h 1289031"/>
              <a:gd name="connsiteX4" fmla="*/ 6670414 w 6736928"/>
              <a:gd name="connsiteY4" fmla="*/ 1224993 h 1289031"/>
              <a:gd name="connsiteX5" fmla="*/ 3325179 w 6736928"/>
              <a:gd name="connsiteY5" fmla="*/ 1246627 h 1289031"/>
              <a:gd name="connsiteX6" fmla="*/ 234 w 6736928"/>
              <a:gd name="connsiteY6" fmla="*/ 1282143 h 1289031"/>
              <a:gd name="connsiteX7" fmla="*/ 264188 w 6736928"/>
              <a:gd name="connsiteY7" fmla="*/ 631360 h 1289031"/>
              <a:gd name="connsiteX8" fmla="*/ 28810 w 6736928"/>
              <a:gd name="connsiteY8" fmla="*/ 40069 h 1289031"/>
              <a:gd name="connsiteX0" fmla="*/ 28810 w 6702040"/>
              <a:gd name="connsiteY0" fmla="*/ 40069 h 1289031"/>
              <a:gd name="connsiteX1" fmla="*/ 3286492 w 6702040"/>
              <a:gd name="connsiteY1" fmla="*/ 59860 h 1289031"/>
              <a:gd name="connsiteX2" fmla="*/ 6669837 w 6702040"/>
              <a:gd name="connsiteY2" fmla="*/ 37355 h 1289031"/>
              <a:gd name="connsiteX3" fmla="*/ 6523976 w 6702040"/>
              <a:gd name="connsiteY3" fmla="*/ 602786 h 1289031"/>
              <a:gd name="connsiteX4" fmla="*/ 6670414 w 6702040"/>
              <a:gd name="connsiteY4" fmla="*/ 1224993 h 1289031"/>
              <a:gd name="connsiteX5" fmla="*/ 3325179 w 6702040"/>
              <a:gd name="connsiteY5" fmla="*/ 1246627 h 1289031"/>
              <a:gd name="connsiteX6" fmla="*/ 234 w 6702040"/>
              <a:gd name="connsiteY6" fmla="*/ 1282143 h 1289031"/>
              <a:gd name="connsiteX7" fmla="*/ 264188 w 6702040"/>
              <a:gd name="connsiteY7" fmla="*/ 631360 h 1289031"/>
              <a:gd name="connsiteX8" fmla="*/ 28810 w 6702040"/>
              <a:gd name="connsiteY8" fmla="*/ 40069 h 1289031"/>
              <a:gd name="connsiteX0" fmla="*/ 28810 w 6702040"/>
              <a:gd name="connsiteY0" fmla="*/ 40069 h 1289031"/>
              <a:gd name="connsiteX1" fmla="*/ 3286492 w 6702040"/>
              <a:gd name="connsiteY1" fmla="*/ 59860 h 1289031"/>
              <a:gd name="connsiteX2" fmla="*/ 6669837 w 6702040"/>
              <a:gd name="connsiteY2" fmla="*/ 37355 h 1289031"/>
              <a:gd name="connsiteX3" fmla="*/ 6523976 w 6702040"/>
              <a:gd name="connsiteY3" fmla="*/ 602786 h 1289031"/>
              <a:gd name="connsiteX4" fmla="*/ 6670414 w 6702040"/>
              <a:gd name="connsiteY4" fmla="*/ 1224993 h 1289031"/>
              <a:gd name="connsiteX5" fmla="*/ 3325179 w 6702040"/>
              <a:gd name="connsiteY5" fmla="*/ 1246627 h 1289031"/>
              <a:gd name="connsiteX6" fmla="*/ 234 w 6702040"/>
              <a:gd name="connsiteY6" fmla="*/ 1282143 h 1289031"/>
              <a:gd name="connsiteX7" fmla="*/ 264188 w 6702040"/>
              <a:gd name="connsiteY7" fmla="*/ 631360 h 1289031"/>
              <a:gd name="connsiteX8" fmla="*/ 28810 w 6702040"/>
              <a:gd name="connsiteY8" fmla="*/ 40069 h 1289031"/>
              <a:gd name="connsiteX0" fmla="*/ 28810 w 6711239"/>
              <a:gd name="connsiteY0" fmla="*/ 40069 h 1289031"/>
              <a:gd name="connsiteX1" fmla="*/ 3286492 w 6711239"/>
              <a:gd name="connsiteY1" fmla="*/ 59860 h 1289031"/>
              <a:gd name="connsiteX2" fmla="*/ 6669837 w 6711239"/>
              <a:gd name="connsiteY2" fmla="*/ 37355 h 1289031"/>
              <a:gd name="connsiteX3" fmla="*/ 6596860 w 6711239"/>
              <a:gd name="connsiteY3" fmla="*/ 602786 h 1289031"/>
              <a:gd name="connsiteX4" fmla="*/ 6670414 w 6711239"/>
              <a:gd name="connsiteY4" fmla="*/ 1224993 h 1289031"/>
              <a:gd name="connsiteX5" fmla="*/ 3325179 w 6711239"/>
              <a:gd name="connsiteY5" fmla="*/ 1246627 h 1289031"/>
              <a:gd name="connsiteX6" fmla="*/ 234 w 6711239"/>
              <a:gd name="connsiteY6" fmla="*/ 1282143 h 1289031"/>
              <a:gd name="connsiteX7" fmla="*/ 264188 w 6711239"/>
              <a:gd name="connsiteY7" fmla="*/ 631360 h 1289031"/>
              <a:gd name="connsiteX8" fmla="*/ 28810 w 6711239"/>
              <a:gd name="connsiteY8" fmla="*/ 40069 h 1289031"/>
              <a:gd name="connsiteX0" fmla="*/ 28810 w 6711239"/>
              <a:gd name="connsiteY0" fmla="*/ 40069 h 1289031"/>
              <a:gd name="connsiteX1" fmla="*/ 3286492 w 6711239"/>
              <a:gd name="connsiteY1" fmla="*/ 59860 h 1289031"/>
              <a:gd name="connsiteX2" fmla="*/ 6669837 w 6711239"/>
              <a:gd name="connsiteY2" fmla="*/ 37355 h 1289031"/>
              <a:gd name="connsiteX3" fmla="*/ 6596860 w 6711239"/>
              <a:gd name="connsiteY3" fmla="*/ 602786 h 1289031"/>
              <a:gd name="connsiteX4" fmla="*/ 6670414 w 6711239"/>
              <a:gd name="connsiteY4" fmla="*/ 1224993 h 1289031"/>
              <a:gd name="connsiteX5" fmla="*/ 3325179 w 6711239"/>
              <a:gd name="connsiteY5" fmla="*/ 1246627 h 1289031"/>
              <a:gd name="connsiteX6" fmla="*/ 234 w 6711239"/>
              <a:gd name="connsiteY6" fmla="*/ 1282143 h 1289031"/>
              <a:gd name="connsiteX7" fmla="*/ 264188 w 6711239"/>
              <a:gd name="connsiteY7" fmla="*/ 631360 h 1289031"/>
              <a:gd name="connsiteX8" fmla="*/ 28810 w 6711239"/>
              <a:gd name="connsiteY8" fmla="*/ 40069 h 1289031"/>
              <a:gd name="connsiteX0" fmla="*/ 28810 w 6690756"/>
              <a:gd name="connsiteY0" fmla="*/ 40069 h 1289031"/>
              <a:gd name="connsiteX1" fmla="*/ 3286492 w 6690756"/>
              <a:gd name="connsiteY1" fmla="*/ 59860 h 1289031"/>
              <a:gd name="connsiteX2" fmla="*/ 6669837 w 6690756"/>
              <a:gd name="connsiteY2" fmla="*/ 37355 h 1289031"/>
              <a:gd name="connsiteX3" fmla="*/ 6596860 w 6690756"/>
              <a:gd name="connsiteY3" fmla="*/ 602786 h 1289031"/>
              <a:gd name="connsiteX4" fmla="*/ 6670414 w 6690756"/>
              <a:gd name="connsiteY4" fmla="*/ 1224993 h 1289031"/>
              <a:gd name="connsiteX5" fmla="*/ 3325179 w 6690756"/>
              <a:gd name="connsiteY5" fmla="*/ 1246627 h 1289031"/>
              <a:gd name="connsiteX6" fmla="*/ 234 w 6690756"/>
              <a:gd name="connsiteY6" fmla="*/ 1282143 h 1289031"/>
              <a:gd name="connsiteX7" fmla="*/ 264188 w 6690756"/>
              <a:gd name="connsiteY7" fmla="*/ 631360 h 1289031"/>
              <a:gd name="connsiteX8" fmla="*/ 28810 w 6690756"/>
              <a:gd name="connsiteY8" fmla="*/ 40069 h 1289031"/>
              <a:gd name="connsiteX0" fmla="*/ 28810 w 6690756"/>
              <a:gd name="connsiteY0" fmla="*/ 40069 h 1289031"/>
              <a:gd name="connsiteX1" fmla="*/ 3286492 w 6690756"/>
              <a:gd name="connsiteY1" fmla="*/ 59860 h 1289031"/>
              <a:gd name="connsiteX2" fmla="*/ 6669837 w 6690756"/>
              <a:gd name="connsiteY2" fmla="*/ 37355 h 1289031"/>
              <a:gd name="connsiteX3" fmla="*/ 6596860 w 6690756"/>
              <a:gd name="connsiteY3" fmla="*/ 602786 h 1289031"/>
              <a:gd name="connsiteX4" fmla="*/ 6670414 w 6690756"/>
              <a:gd name="connsiteY4" fmla="*/ 1224993 h 1289031"/>
              <a:gd name="connsiteX5" fmla="*/ 3325179 w 6690756"/>
              <a:gd name="connsiteY5" fmla="*/ 1246627 h 1289031"/>
              <a:gd name="connsiteX6" fmla="*/ 234 w 6690756"/>
              <a:gd name="connsiteY6" fmla="*/ 1282143 h 1289031"/>
              <a:gd name="connsiteX7" fmla="*/ 264188 w 6690756"/>
              <a:gd name="connsiteY7" fmla="*/ 631360 h 1289031"/>
              <a:gd name="connsiteX8" fmla="*/ 28810 w 6690756"/>
              <a:gd name="connsiteY8" fmla="*/ 40069 h 1289031"/>
              <a:gd name="connsiteX0" fmla="*/ 28810 w 7090664"/>
              <a:gd name="connsiteY0" fmla="*/ 40069 h 1289031"/>
              <a:gd name="connsiteX1" fmla="*/ 3286492 w 7090664"/>
              <a:gd name="connsiteY1" fmla="*/ 59860 h 1289031"/>
              <a:gd name="connsiteX2" fmla="*/ 6669837 w 7090664"/>
              <a:gd name="connsiteY2" fmla="*/ 37355 h 1289031"/>
              <a:gd name="connsiteX3" fmla="*/ 6670414 w 7090664"/>
              <a:gd name="connsiteY3" fmla="*/ 1224993 h 1289031"/>
              <a:gd name="connsiteX4" fmla="*/ 3325179 w 7090664"/>
              <a:gd name="connsiteY4" fmla="*/ 1246627 h 1289031"/>
              <a:gd name="connsiteX5" fmla="*/ 234 w 7090664"/>
              <a:gd name="connsiteY5" fmla="*/ 1282143 h 1289031"/>
              <a:gd name="connsiteX6" fmla="*/ 264188 w 7090664"/>
              <a:gd name="connsiteY6" fmla="*/ 631360 h 1289031"/>
              <a:gd name="connsiteX7" fmla="*/ 28810 w 7090664"/>
              <a:gd name="connsiteY7" fmla="*/ 40069 h 1289031"/>
              <a:gd name="connsiteX0" fmla="*/ 28810 w 6846196"/>
              <a:gd name="connsiteY0" fmla="*/ 40069 h 1289031"/>
              <a:gd name="connsiteX1" fmla="*/ 3286492 w 6846196"/>
              <a:gd name="connsiteY1" fmla="*/ 59860 h 1289031"/>
              <a:gd name="connsiteX2" fmla="*/ 6669837 w 6846196"/>
              <a:gd name="connsiteY2" fmla="*/ 37355 h 1289031"/>
              <a:gd name="connsiteX3" fmla="*/ 6670414 w 6846196"/>
              <a:gd name="connsiteY3" fmla="*/ 1224993 h 1289031"/>
              <a:gd name="connsiteX4" fmla="*/ 3325179 w 6846196"/>
              <a:gd name="connsiteY4" fmla="*/ 1246627 h 1289031"/>
              <a:gd name="connsiteX5" fmla="*/ 234 w 6846196"/>
              <a:gd name="connsiteY5" fmla="*/ 1282143 h 1289031"/>
              <a:gd name="connsiteX6" fmla="*/ 264188 w 6846196"/>
              <a:gd name="connsiteY6" fmla="*/ 631360 h 1289031"/>
              <a:gd name="connsiteX7" fmla="*/ 28810 w 6846196"/>
              <a:gd name="connsiteY7" fmla="*/ 40069 h 1289031"/>
              <a:gd name="connsiteX0" fmla="*/ 28810 w 6670414"/>
              <a:gd name="connsiteY0" fmla="*/ 40069 h 1289031"/>
              <a:gd name="connsiteX1" fmla="*/ 3286492 w 6670414"/>
              <a:gd name="connsiteY1" fmla="*/ 59860 h 1289031"/>
              <a:gd name="connsiteX2" fmla="*/ 6669837 w 6670414"/>
              <a:gd name="connsiteY2" fmla="*/ 37355 h 1289031"/>
              <a:gd name="connsiteX3" fmla="*/ 6670414 w 6670414"/>
              <a:gd name="connsiteY3" fmla="*/ 1224993 h 1289031"/>
              <a:gd name="connsiteX4" fmla="*/ 3325179 w 6670414"/>
              <a:gd name="connsiteY4" fmla="*/ 1246627 h 1289031"/>
              <a:gd name="connsiteX5" fmla="*/ 234 w 6670414"/>
              <a:gd name="connsiteY5" fmla="*/ 1282143 h 1289031"/>
              <a:gd name="connsiteX6" fmla="*/ 264188 w 6670414"/>
              <a:gd name="connsiteY6" fmla="*/ 631360 h 1289031"/>
              <a:gd name="connsiteX7" fmla="*/ 28810 w 6670414"/>
              <a:gd name="connsiteY7" fmla="*/ 40069 h 1289031"/>
              <a:gd name="connsiteX0" fmla="*/ 28810 w 6670414"/>
              <a:gd name="connsiteY0" fmla="*/ 40069 h 1289031"/>
              <a:gd name="connsiteX1" fmla="*/ 3286492 w 6670414"/>
              <a:gd name="connsiteY1" fmla="*/ 59860 h 1289031"/>
              <a:gd name="connsiteX2" fmla="*/ 6669837 w 6670414"/>
              <a:gd name="connsiteY2" fmla="*/ 37355 h 1289031"/>
              <a:gd name="connsiteX3" fmla="*/ 6670414 w 6670414"/>
              <a:gd name="connsiteY3" fmla="*/ 1224993 h 1289031"/>
              <a:gd name="connsiteX4" fmla="*/ 3325179 w 6670414"/>
              <a:gd name="connsiteY4" fmla="*/ 1246627 h 1289031"/>
              <a:gd name="connsiteX5" fmla="*/ 234 w 6670414"/>
              <a:gd name="connsiteY5" fmla="*/ 1282143 h 1289031"/>
              <a:gd name="connsiteX6" fmla="*/ 264188 w 6670414"/>
              <a:gd name="connsiteY6" fmla="*/ 631360 h 1289031"/>
              <a:gd name="connsiteX7" fmla="*/ 28810 w 6670414"/>
              <a:gd name="connsiteY7" fmla="*/ 40069 h 1289031"/>
              <a:gd name="connsiteX0" fmla="*/ 28810 w 6859908"/>
              <a:gd name="connsiteY0" fmla="*/ 40069 h 1289031"/>
              <a:gd name="connsiteX1" fmla="*/ 3286492 w 6859908"/>
              <a:gd name="connsiteY1" fmla="*/ 59860 h 1289031"/>
              <a:gd name="connsiteX2" fmla="*/ 6669837 w 6859908"/>
              <a:gd name="connsiteY2" fmla="*/ 37355 h 1289031"/>
              <a:gd name="connsiteX3" fmla="*/ 6859908 w 6859908"/>
              <a:gd name="connsiteY3" fmla="*/ 1239281 h 1289031"/>
              <a:gd name="connsiteX4" fmla="*/ 3325179 w 6859908"/>
              <a:gd name="connsiteY4" fmla="*/ 1246627 h 1289031"/>
              <a:gd name="connsiteX5" fmla="*/ 234 w 6859908"/>
              <a:gd name="connsiteY5" fmla="*/ 1282143 h 1289031"/>
              <a:gd name="connsiteX6" fmla="*/ 264188 w 6859908"/>
              <a:gd name="connsiteY6" fmla="*/ 631360 h 1289031"/>
              <a:gd name="connsiteX7" fmla="*/ 28810 w 6859908"/>
              <a:gd name="connsiteY7" fmla="*/ 40069 h 1289031"/>
              <a:gd name="connsiteX0" fmla="*/ 28810 w 6859908"/>
              <a:gd name="connsiteY0" fmla="*/ 40069 h 1289031"/>
              <a:gd name="connsiteX1" fmla="*/ 3286492 w 6859908"/>
              <a:gd name="connsiteY1" fmla="*/ 59860 h 1289031"/>
              <a:gd name="connsiteX2" fmla="*/ 6669837 w 6859908"/>
              <a:gd name="connsiteY2" fmla="*/ 37355 h 1289031"/>
              <a:gd name="connsiteX3" fmla="*/ 6859908 w 6859908"/>
              <a:gd name="connsiteY3" fmla="*/ 1239281 h 1289031"/>
              <a:gd name="connsiteX4" fmla="*/ 3325179 w 6859908"/>
              <a:gd name="connsiteY4" fmla="*/ 1246627 h 1289031"/>
              <a:gd name="connsiteX5" fmla="*/ 234 w 6859908"/>
              <a:gd name="connsiteY5" fmla="*/ 1282143 h 1289031"/>
              <a:gd name="connsiteX6" fmla="*/ 264188 w 6859908"/>
              <a:gd name="connsiteY6" fmla="*/ 631360 h 1289031"/>
              <a:gd name="connsiteX7" fmla="*/ 28810 w 6859908"/>
              <a:gd name="connsiteY7" fmla="*/ 40069 h 1289031"/>
              <a:gd name="connsiteX0" fmla="*/ 28810 w 6859908"/>
              <a:gd name="connsiteY0" fmla="*/ 40069 h 1289031"/>
              <a:gd name="connsiteX1" fmla="*/ 3286492 w 6859908"/>
              <a:gd name="connsiteY1" fmla="*/ 59860 h 1289031"/>
              <a:gd name="connsiteX2" fmla="*/ 6669837 w 6859908"/>
              <a:gd name="connsiteY2" fmla="*/ 37355 h 1289031"/>
              <a:gd name="connsiteX3" fmla="*/ 6859908 w 6859908"/>
              <a:gd name="connsiteY3" fmla="*/ 1239281 h 1289031"/>
              <a:gd name="connsiteX4" fmla="*/ 3325179 w 6859908"/>
              <a:gd name="connsiteY4" fmla="*/ 1246627 h 1289031"/>
              <a:gd name="connsiteX5" fmla="*/ 234 w 6859908"/>
              <a:gd name="connsiteY5" fmla="*/ 1282143 h 1289031"/>
              <a:gd name="connsiteX6" fmla="*/ 264188 w 6859908"/>
              <a:gd name="connsiteY6" fmla="*/ 631360 h 1289031"/>
              <a:gd name="connsiteX7" fmla="*/ 28810 w 6859908"/>
              <a:gd name="connsiteY7" fmla="*/ 40069 h 1289031"/>
              <a:gd name="connsiteX0" fmla="*/ 28810 w 6859908"/>
              <a:gd name="connsiteY0" fmla="*/ 18726 h 1267688"/>
              <a:gd name="connsiteX1" fmla="*/ 3286492 w 6859908"/>
              <a:gd name="connsiteY1" fmla="*/ 38517 h 1267688"/>
              <a:gd name="connsiteX2" fmla="*/ 6801026 w 6859908"/>
              <a:gd name="connsiteY2" fmla="*/ 44587 h 1267688"/>
              <a:gd name="connsiteX3" fmla="*/ 6859908 w 6859908"/>
              <a:gd name="connsiteY3" fmla="*/ 1217938 h 1267688"/>
              <a:gd name="connsiteX4" fmla="*/ 3325179 w 6859908"/>
              <a:gd name="connsiteY4" fmla="*/ 1225284 h 1267688"/>
              <a:gd name="connsiteX5" fmla="*/ 234 w 6859908"/>
              <a:gd name="connsiteY5" fmla="*/ 1260800 h 1267688"/>
              <a:gd name="connsiteX6" fmla="*/ 264188 w 6859908"/>
              <a:gd name="connsiteY6" fmla="*/ 610017 h 1267688"/>
              <a:gd name="connsiteX7" fmla="*/ 28810 w 6859908"/>
              <a:gd name="connsiteY7" fmla="*/ 18726 h 1267688"/>
              <a:gd name="connsiteX0" fmla="*/ 28810 w 6859908"/>
              <a:gd name="connsiteY0" fmla="*/ 18726 h 1267688"/>
              <a:gd name="connsiteX1" fmla="*/ 3286492 w 6859908"/>
              <a:gd name="connsiteY1" fmla="*/ 38517 h 1267688"/>
              <a:gd name="connsiteX2" fmla="*/ 6801026 w 6859908"/>
              <a:gd name="connsiteY2" fmla="*/ 44587 h 1267688"/>
              <a:gd name="connsiteX3" fmla="*/ 6859908 w 6859908"/>
              <a:gd name="connsiteY3" fmla="*/ 1217938 h 1267688"/>
              <a:gd name="connsiteX4" fmla="*/ 3325179 w 6859908"/>
              <a:gd name="connsiteY4" fmla="*/ 1225284 h 1267688"/>
              <a:gd name="connsiteX5" fmla="*/ 234 w 6859908"/>
              <a:gd name="connsiteY5" fmla="*/ 1260800 h 1267688"/>
              <a:gd name="connsiteX6" fmla="*/ 264188 w 6859908"/>
              <a:gd name="connsiteY6" fmla="*/ 610017 h 1267688"/>
              <a:gd name="connsiteX7" fmla="*/ 28810 w 6859908"/>
              <a:gd name="connsiteY7" fmla="*/ 18726 h 1267688"/>
              <a:gd name="connsiteX0" fmla="*/ 28810 w 6859908"/>
              <a:gd name="connsiteY0" fmla="*/ 18726 h 1267688"/>
              <a:gd name="connsiteX1" fmla="*/ 3286492 w 6859908"/>
              <a:gd name="connsiteY1" fmla="*/ 38517 h 1267688"/>
              <a:gd name="connsiteX2" fmla="*/ 6801026 w 6859908"/>
              <a:gd name="connsiteY2" fmla="*/ 44587 h 1267688"/>
              <a:gd name="connsiteX3" fmla="*/ 6859908 w 6859908"/>
              <a:gd name="connsiteY3" fmla="*/ 1217938 h 1267688"/>
              <a:gd name="connsiteX4" fmla="*/ 3325179 w 6859908"/>
              <a:gd name="connsiteY4" fmla="*/ 1225284 h 1267688"/>
              <a:gd name="connsiteX5" fmla="*/ 234 w 6859908"/>
              <a:gd name="connsiteY5" fmla="*/ 1260800 h 1267688"/>
              <a:gd name="connsiteX6" fmla="*/ 264188 w 6859908"/>
              <a:gd name="connsiteY6" fmla="*/ 610017 h 1267688"/>
              <a:gd name="connsiteX7" fmla="*/ 28810 w 6859908"/>
              <a:gd name="connsiteY7" fmla="*/ 18726 h 1267688"/>
              <a:gd name="connsiteX0" fmla="*/ 28810 w 6859908"/>
              <a:gd name="connsiteY0" fmla="*/ 18726 h 1267688"/>
              <a:gd name="connsiteX1" fmla="*/ 3286492 w 6859908"/>
              <a:gd name="connsiteY1" fmla="*/ 38517 h 1267688"/>
              <a:gd name="connsiteX2" fmla="*/ 6801026 w 6859908"/>
              <a:gd name="connsiteY2" fmla="*/ 44587 h 1267688"/>
              <a:gd name="connsiteX3" fmla="*/ 6859908 w 6859908"/>
              <a:gd name="connsiteY3" fmla="*/ 1217938 h 1267688"/>
              <a:gd name="connsiteX4" fmla="*/ 3325179 w 6859908"/>
              <a:gd name="connsiteY4" fmla="*/ 1225284 h 1267688"/>
              <a:gd name="connsiteX5" fmla="*/ 234 w 6859908"/>
              <a:gd name="connsiteY5" fmla="*/ 1260800 h 1267688"/>
              <a:gd name="connsiteX6" fmla="*/ 264188 w 6859908"/>
              <a:gd name="connsiteY6" fmla="*/ 610017 h 1267688"/>
              <a:gd name="connsiteX7" fmla="*/ 28810 w 6859908"/>
              <a:gd name="connsiteY7" fmla="*/ 18726 h 1267688"/>
              <a:gd name="connsiteX0" fmla="*/ 28810 w 6801026"/>
              <a:gd name="connsiteY0" fmla="*/ 18726 h 1639000"/>
              <a:gd name="connsiteX1" fmla="*/ 3286492 w 6801026"/>
              <a:gd name="connsiteY1" fmla="*/ 38517 h 1639000"/>
              <a:gd name="connsiteX2" fmla="*/ 6801026 w 6801026"/>
              <a:gd name="connsiteY2" fmla="*/ 44587 h 1639000"/>
              <a:gd name="connsiteX3" fmla="*/ 6763874 w 6801026"/>
              <a:gd name="connsiteY3" fmla="*/ 1634796 h 1639000"/>
              <a:gd name="connsiteX4" fmla="*/ 3325179 w 6801026"/>
              <a:gd name="connsiteY4" fmla="*/ 1225284 h 1639000"/>
              <a:gd name="connsiteX5" fmla="*/ 234 w 6801026"/>
              <a:gd name="connsiteY5" fmla="*/ 1260800 h 1639000"/>
              <a:gd name="connsiteX6" fmla="*/ 264188 w 6801026"/>
              <a:gd name="connsiteY6" fmla="*/ 610017 h 1639000"/>
              <a:gd name="connsiteX7" fmla="*/ 28810 w 6801026"/>
              <a:gd name="connsiteY7" fmla="*/ 18726 h 1639000"/>
              <a:gd name="connsiteX0" fmla="*/ 28810 w 6801026"/>
              <a:gd name="connsiteY0" fmla="*/ 18726 h 1654825"/>
              <a:gd name="connsiteX1" fmla="*/ 3286492 w 6801026"/>
              <a:gd name="connsiteY1" fmla="*/ 38517 h 1654825"/>
              <a:gd name="connsiteX2" fmla="*/ 6801026 w 6801026"/>
              <a:gd name="connsiteY2" fmla="*/ 44587 h 1654825"/>
              <a:gd name="connsiteX3" fmla="*/ 6763874 w 6801026"/>
              <a:gd name="connsiteY3" fmla="*/ 1634796 h 1654825"/>
              <a:gd name="connsiteX4" fmla="*/ 3325179 w 6801026"/>
              <a:gd name="connsiteY4" fmla="*/ 1225284 h 1654825"/>
              <a:gd name="connsiteX5" fmla="*/ 234 w 6801026"/>
              <a:gd name="connsiteY5" fmla="*/ 1650765 h 1654825"/>
              <a:gd name="connsiteX6" fmla="*/ 264188 w 6801026"/>
              <a:gd name="connsiteY6" fmla="*/ 610017 h 1654825"/>
              <a:gd name="connsiteX7" fmla="*/ 28810 w 6801026"/>
              <a:gd name="connsiteY7" fmla="*/ 18726 h 1654825"/>
              <a:gd name="connsiteX0" fmla="*/ 28810 w 6801026"/>
              <a:gd name="connsiteY0" fmla="*/ 18726 h 1650765"/>
              <a:gd name="connsiteX1" fmla="*/ 3286492 w 6801026"/>
              <a:gd name="connsiteY1" fmla="*/ 38517 h 1650765"/>
              <a:gd name="connsiteX2" fmla="*/ 6801026 w 6801026"/>
              <a:gd name="connsiteY2" fmla="*/ 44587 h 1650765"/>
              <a:gd name="connsiteX3" fmla="*/ 6763874 w 6801026"/>
              <a:gd name="connsiteY3" fmla="*/ 1634796 h 1650765"/>
              <a:gd name="connsiteX4" fmla="*/ 3325179 w 6801026"/>
              <a:gd name="connsiteY4" fmla="*/ 1225284 h 1650765"/>
              <a:gd name="connsiteX5" fmla="*/ 234 w 6801026"/>
              <a:gd name="connsiteY5" fmla="*/ 1650765 h 1650765"/>
              <a:gd name="connsiteX6" fmla="*/ 264188 w 6801026"/>
              <a:gd name="connsiteY6" fmla="*/ 610017 h 1650765"/>
              <a:gd name="connsiteX7" fmla="*/ 28810 w 6801026"/>
              <a:gd name="connsiteY7" fmla="*/ 18726 h 1650765"/>
              <a:gd name="connsiteX0" fmla="*/ 28810 w 6887346"/>
              <a:gd name="connsiteY0" fmla="*/ 18726 h 1650765"/>
              <a:gd name="connsiteX1" fmla="*/ 3286492 w 6887346"/>
              <a:gd name="connsiteY1" fmla="*/ 38517 h 1650765"/>
              <a:gd name="connsiteX2" fmla="*/ 6801026 w 6887346"/>
              <a:gd name="connsiteY2" fmla="*/ 44587 h 1650765"/>
              <a:gd name="connsiteX3" fmla="*/ 6887346 w 6887346"/>
              <a:gd name="connsiteY3" fmla="*/ 1271407 h 1650765"/>
              <a:gd name="connsiteX4" fmla="*/ 3325179 w 6887346"/>
              <a:gd name="connsiteY4" fmla="*/ 1225284 h 1650765"/>
              <a:gd name="connsiteX5" fmla="*/ 234 w 6887346"/>
              <a:gd name="connsiteY5" fmla="*/ 1650765 h 1650765"/>
              <a:gd name="connsiteX6" fmla="*/ 264188 w 6887346"/>
              <a:gd name="connsiteY6" fmla="*/ 610017 h 1650765"/>
              <a:gd name="connsiteX7" fmla="*/ 28810 w 6887346"/>
              <a:gd name="connsiteY7" fmla="*/ 18726 h 1650765"/>
              <a:gd name="connsiteX0" fmla="*/ 1395 w 6859931"/>
              <a:gd name="connsiteY0" fmla="*/ 18726 h 1278625"/>
              <a:gd name="connsiteX1" fmla="*/ 3259077 w 6859931"/>
              <a:gd name="connsiteY1" fmla="*/ 38517 h 1278625"/>
              <a:gd name="connsiteX2" fmla="*/ 6773611 w 6859931"/>
              <a:gd name="connsiteY2" fmla="*/ 44587 h 1278625"/>
              <a:gd name="connsiteX3" fmla="*/ 6859931 w 6859931"/>
              <a:gd name="connsiteY3" fmla="*/ 1271407 h 1278625"/>
              <a:gd name="connsiteX4" fmla="*/ 3297764 w 6859931"/>
              <a:gd name="connsiteY4" fmla="*/ 1225284 h 1278625"/>
              <a:gd name="connsiteX5" fmla="*/ 258 w 6859931"/>
              <a:gd name="connsiteY5" fmla="*/ 1272235 h 1278625"/>
              <a:gd name="connsiteX6" fmla="*/ 236773 w 6859931"/>
              <a:gd name="connsiteY6" fmla="*/ 610017 h 1278625"/>
              <a:gd name="connsiteX7" fmla="*/ 1395 w 6859931"/>
              <a:gd name="connsiteY7" fmla="*/ 18726 h 127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9931" h="1278625">
                <a:moveTo>
                  <a:pt x="1395" y="18726"/>
                </a:moveTo>
                <a:lnTo>
                  <a:pt x="3259077" y="38517"/>
                </a:lnTo>
                <a:cubicBezTo>
                  <a:pt x="4386859" y="31015"/>
                  <a:pt x="6768220" y="-47924"/>
                  <a:pt x="6773611" y="44587"/>
                </a:cubicBezTo>
                <a:cubicBezTo>
                  <a:pt x="6317244" y="1010301"/>
                  <a:pt x="6805161" y="898413"/>
                  <a:pt x="6859931" y="1271407"/>
                </a:cubicBezTo>
                <a:cubicBezTo>
                  <a:pt x="6644165" y="1341616"/>
                  <a:pt x="4149326" y="867698"/>
                  <a:pt x="3297764" y="1225284"/>
                </a:cubicBezTo>
                <a:cubicBezTo>
                  <a:pt x="2465493" y="805965"/>
                  <a:pt x="629740" y="1263630"/>
                  <a:pt x="258" y="1272235"/>
                </a:cubicBezTo>
                <a:cubicBezTo>
                  <a:pt x="-9223" y="1079120"/>
                  <a:pt x="246254" y="960294"/>
                  <a:pt x="236773" y="610017"/>
                </a:cubicBezTo>
                <a:cubicBezTo>
                  <a:pt x="245773" y="355770"/>
                  <a:pt x="79854" y="215823"/>
                  <a:pt x="1395" y="18726"/>
                </a:cubicBezTo>
                <a:close/>
              </a:path>
            </a:pathLst>
          </a:custGeom>
          <a:solidFill>
            <a:srgbClr val="4B575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943905" y="478470"/>
            <a:ext cx="4891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চরণ গুলির মি</a:t>
            </a:r>
            <a:r>
              <a:rPr lang="bn-BD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করে পড়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9" name="four"/>
          <p:cNvGrpSpPr/>
          <p:nvPr/>
        </p:nvGrpSpPr>
        <p:grpSpPr>
          <a:xfrm>
            <a:off x="657725" y="0"/>
            <a:ext cx="7971925" cy="6780517"/>
            <a:chOff x="766240" y="-46486"/>
            <a:chExt cx="7727323" cy="6244477"/>
          </a:xfrm>
        </p:grpSpPr>
        <p:grpSp>
          <p:nvGrpSpPr>
            <p:cNvPr id="43" name="পেজ ৪"/>
            <p:cNvGrpSpPr/>
            <p:nvPr/>
          </p:nvGrpSpPr>
          <p:grpSpPr>
            <a:xfrm>
              <a:off x="766240" y="-46486"/>
              <a:ext cx="7727323" cy="6220497"/>
              <a:chOff x="722289" y="338885"/>
              <a:chExt cx="7727323" cy="6220497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722289" y="338885"/>
                <a:ext cx="7727323" cy="6220497"/>
                <a:chOff x="708338" y="356316"/>
                <a:chExt cx="7727323" cy="6220497"/>
              </a:xfrm>
            </p:grpSpPr>
            <p:sp>
              <p:nvSpPr>
                <p:cNvPr id="11" name="Freeform 10"/>
                <p:cNvSpPr/>
                <p:nvPr/>
              </p:nvSpPr>
              <p:spPr>
                <a:xfrm>
                  <a:off x="708338" y="356316"/>
                  <a:ext cx="7727323" cy="6220497"/>
                </a:xfrm>
                <a:custGeom>
                  <a:avLst/>
                  <a:gdLst>
                    <a:gd name="connsiteX0" fmla="*/ 7717611 w 7727323"/>
                    <a:gd name="connsiteY0" fmla="*/ 1223494 h 6220497"/>
                    <a:gd name="connsiteX1" fmla="*/ 7727323 w 7727323"/>
                    <a:gd name="connsiteY1" fmla="*/ 1223494 h 6220497"/>
                    <a:gd name="connsiteX2" fmla="*/ 7727323 w 7727323"/>
                    <a:gd name="connsiteY2" fmla="*/ 1262130 h 6220497"/>
                    <a:gd name="connsiteX3" fmla="*/ 0 w 7727323"/>
                    <a:gd name="connsiteY3" fmla="*/ 1223494 h 6220497"/>
                    <a:gd name="connsiteX4" fmla="*/ 2778 w 7727323"/>
                    <a:gd name="connsiteY4" fmla="*/ 1223494 h 6220497"/>
                    <a:gd name="connsiteX5" fmla="*/ 0 w 7727323"/>
                    <a:gd name="connsiteY5" fmla="*/ 1262130 h 6220497"/>
                    <a:gd name="connsiteX6" fmla="*/ 540913 w 7727323"/>
                    <a:gd name="connsiteY6" fmla="*/ 1262130 h 6220497"/>
                    <a:gd name="connsiteX7" fmla="*/ 531201 w 7727323"/>
                    <a:gd name="connsiteY7" fmla="*/ 1223494 h 6220497"/>
                    <a:gd name="connsiteX8" fmla="*/ 7189188 w 7727323"/>
                    <a:gd name="connsiteY8" fmla="*/ 1223494 h 6220497"/>
                    <a:gd name="connsiteX9" fmla="*/ 7186410 w 7727323"/>
                    <a:gd name="connsiteY9" fmla="*/ 1262130 h 6220497"/>
                    <a:gd name="connsiteX10" fmla="*/ 7727323 w 7727323"/>
                    <a:gd name="connsiteY10" fmla="*/ 1262130 h 6220497"/>
                    <a:gd name="connsiteX11" fmla="*/ 7727323 w 7727323"/>
                    <a:gd name="connsiteY11" fmla="*/ 6220497 h 6220497"/>
                    <a:gd name="connsiteX12" fmla="*/ 0 w 7727323"/>
                    <a:gd name="connsiteY12" fmla="*/ 6220497 h 6220497"/>
                    <a:gd name="connsiteX13" fmla="*/ 7186410 w 7727323"/>
                    <a:gd name="connsiteY13" fmla="*/ 0 h 6220497"/>
                    <a:gd name="connsiteX14" fmla="*/ 7727323 w 7727323"/>
                    <a:gd name="connsiteY14" fmla="*/ 0 h 6220497"/>
                    <a:gd name="connsiteX15" fmla="*/ 7572777 w 7727323"/>
                    <a:gd name="connsiteY15" fmla="*/ 553792 h 6220497"/>
                    <a:gd name="connsiteX16" fmla="*/ 7681442 w 7727323"/>
                    <a:gd name="connsiteY16" fmla="*/ 1079612 h 6220497"/>
                    <a:gd name="connsiteX17" fmla="*/ 7717611 w 7727323"/>
                    <a:gd name="connsiteY17" fmla="*/ 1223494 h 6220497"/>
                    <a:gd name="connsiteX18" fmla="*/ 7189188 w 7727323"/>
                    <a:gd name="connsiteY18" fmla="*/ 1223494 h 6220497"/>
                    <a:gd name="connsiteX19" fmla="*/ 7192548 w 7727323"/>
                    <a:gd name="connsiteY19" fmla="*/ 1176757 h 6220497"/>
                    <a:gd name="connsiteX20" fmla="*/ 7353835 w 7727323"/>
                    <a:gd name="connsiteY20" fmla="*/ 553793 h 6220497"/>
                    <a:gd name="connsiteX21" fmla="*/ 0 w 7727323"/>
                    <a:gd name="connsiteY21" fmla="*/ 0 h 6220497"/>
                    <a:gd name="connsiteX22" fmla="*/ 540913 w 7727323"/>
                    <a:gd name="connsiteY22" fmla="*/ 0 h 6220497"/>
                    <a:gd name="connsiteX23" fmla="*/ 386367 w 7727323"/>
                    <a:gd name="connsiteY23" fmla="*/ 553792 h 6220497"/>
                    <a:gd name="connsiteX24" fmla="*/ 495032 w 7727323"/>
                    <a:gd name="connsiteY24" fmla="*/ 1079612 h 6220497"/>
                    <a:gd name="connsiteX25" fmla="*/ 531201 w 7727323"/>
                    <a:gd name="connsiteY25" fmla="*/ 1223494 h 6220497"/>
                    <a:gd name="connsiteX26" fmla="*/ 2778 w 7727323"/>
                    <a:gd name="connsiteY26" fmla="*/ 1223494 h 6220497"/>
                    <a:gd name="connsiteX27" fmla="*/ 6138 w 7727323"/>
                    <a:gd name="connsiteY27" fmla="*/ 1176757 h 6220497"/>
                    <a:gd name="connsiteX28" fmla="*/ 167425 w 7727323"/>
                    <a:gd name="connsiteY28" fmla="*/ 553793 h 6220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7727323" h="6220497">
                      <a:moveTo>
                        <a:pt x="7717611" y="1223494"/>
                      </a:moveTo>
                      <a:lnTo>
                        <a:pt x="7727323" y="1223494"/>
                      </a:lnTo>
                      <a:lnTo>
                        <a:pt x="7727323" y="1262130"/>
                      </a:lnTo>
                      <a:close/>
                      <a:moveTo>
                        <a:pt x="0" y="1223494"/>
                      </a:moveTo>
                      <a:lnTo>
                        <a:pt x="2778" y="1223494"/>
                      </a:lnTo>
                      <a:lnTo>
                        <a:pt x="0" y="1262130"/>
                      </a:lnTo>
                      <a:lnTo>
                        <a:pt x="540913" y="1262130"/>
                      </a:lnTo>
                      <a:lnTo>
                        <a:pt x="531201" y="1223494"/>
                      </a:lnTo>
                      <a:lnTo>
                        <a:pt x="7189188" y="1223494"/>
                      </a:lnTo>
                      <a:lnTo>
                        <a:pt x="7186410" y="1262130"/>
                      </a:lnTo>
                      <a:lnTo>
                        <a:pt x="7727323" y="1262130"/>
                      </a:lnTo>
                      <a:lnTo>
                        <a:pt x="7727323" y="6220497"/>
                      </a:lnTo>
                      <a:lnTo>
                        <a:pt x="0" y="6220497"/>
                      </a:lnTo>
                      <a:close/>
                      <a:moveTo>
                        <a:pt x="7186410" y="0"/>
                      </a:moveTo>
                      <a:lnTo>
                        <a:pt x="7727323" y="0"/>
                      </a:lnTo>
                      <a:cubicBezTo>
                        <a:pt x="7727323" y="214648"/>
                        <a:pt x="7598535" y="339144"/>
                        <a:pt x="7572777" y="553792"/>
                      </a:cubicBezTo>
                      <a:cubicBezTo>
                        <a:pt x="7572776" y="701899"/>
                        <a:pt x="7630732" y="893472"/>
                        <a:pt x="7681442" y="1079612"/>
                      </a:cubicBezTo>
                      <a:lnTo>
                        <a:pt x="7717611" y="1223494"/>
                      </a:lnTo>
                      <a:lnTo>
                        <a:pt x="7189188" y="1223494"/>
                      </a:lnTo>
                      <a:lnTo>
                        <a:pt x="7192548" y="1176757"/>
                      </a:lnTo>
                      <a:cubicBezTo>
                        <a:pt x="7223303" y="974033"/>
                        <a:pt x="7357592" y="749123"/>
                        <a:pt x="7353835" y="553793"/>
                      </a:cubicBezTo>
                      <a:close/>
                      <a:moveTo>
                        <a:pt x="0" y="0"/>
                      </a:moveTo>
                      <a:lnTo>
                        <a:pt x="540913" y="0"/>
                      </a:lnTo>
                      <a:cubicBezTo>
                        <a:pt x="540913" y="214648"/>
                        <a:pt x="412125" y="339144"/>
                        <a:pt x="386367" y="553792"/>
                      </a:cubicBezTo>
                      <a:cubicBezTo>
                        <a:pt x="386367" y="701899"/>
                        <a:pt x="444322" y="893472"/>
                        <a:pt x="495032" y="1079612"/>
                      </a:cubicBezTo>
                      <a:lnTo>
                        <a:pt x="531201" y="1223494"/>
                      </a:lnTo>
                      <a:lnTo>
                        <a:pt x="2778" y="1223494"/>
                      </a:lnTo>
                      <a:lnTo>
                        <a:pt x="6138" y="1176757"/>
                      </a:lnTo>
                      <a:cubicBezTo>
                        <a:pt x="36893" y="974033"/>
                        <a:pt x="171182" y="749123"/>
                        <a:pt x="167425" y="553793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Chevron 14"/>
                <p:cNvSpPr/>
                <p:nvPr/>
              </p:nvSpPr>
              <p:spPr>
                <a:xfrm rot="16200000" flipH="1">
                  <a:off x="8020317" y="1251661"/>
                  <a:ext cx="309093" cy="309093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Chevron 39"/>
                <p:cNvSpPr/>
                <p:nvPr/>
              </p:nvSpPr>
              <p:spPr>
                <a:xfrm rot="16200000" flipH="1">
                  <a:off x="808147" y="1261610"/>
                  <a:ext cx="309093" cy="309093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761997" y="959476"/>
                <a:ext cx="4507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  </a:t>
                </a:r>
                <a:endPara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962363" y="936651"/>
                <a:ext cx="4507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  </a:t>
                </a:r>
                <a:endPara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1560291" y="1671124"/>
              <a:ext cx="6012345" cy="1340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bn-BD" sz="2703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আঁখি মেলে তোমার আলো প্রথম আমার চোখ জুড়ালো,</a:t>
              </a:r>
            </a:p>
            <a:p>
              <a:pPr algn="just">
                <a:lnSpc>
                  <a:spcPct val="150000"/>
                </a:lnSpc>
              </a:pPr>
              <a:r>
                <a:rPr lang="bn-BD" sz="2703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ওই আলোতে নয়ন রেখে মুদব নয়ন শেষে ।।  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303" y="4650061"/>
              <a:ext cx="2790348" cy="15479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491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3" r="40350"/>
            <a:stretch/>
          </p:blipFill>
          <p:spPr>
            <a:xfrm>
              <a:off x="1025100" y="2947226"/>
              <a:ext cx="1386548" cy="165014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6097" y="2907262"/>
              <a:ext cx="2835546" cy="16667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78" b="17371"/>
            <a:stretch/>
          </p:blipFill>
          <p:spPr>
            <a:xfrm>
              <a:off x="5307020" y="2911854"/>
              <a:ext cx="2808631" cy="16750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9467" y="4601459"/>
              <a:ext cx="2885049" cy="15725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85" name="page three"/>
          <p:cNvGrpSpPr/>
          <p:nvPr/>
        </p:nvGrpSpPr>
        <p:grpSpPr>
          <a:xfrm>
            <a:off x="780191" y="40621"/>
            <a:ext cx="7727323" cy="6665471"/>
            <a:chOff x="780191" y="40621"/>
            <a:chExt cx="7727323" cy="6220497"/>
          </a:xfrm>
        </p:grpSpPr>
        <p:grpSp>
          <p:nvGrpSpPr>
            <p:cNvPr id="39" name="পেজ ৩"/>
            <p:cNvGrpSpPr/>
            <p:nvPr/>
          </p:nvGrpSpPr>
          <p:grpSpPr>
            <a:xfrm>
              <a:off x="780191" y="40621"/>
              <a:ext cx="7727323" cy="6220497"/>
              <a:chOff x="708338" y="178158"/>
              <a:chExt cx="7727323" cy="6220497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708338" y="178158"/>
                <a:ext cx="7727323" cy="6220497"/>
                <a:chOff x="708338" y="178158"/>
                <a:chExt cx="7727323" cy="6220497"/>
              </a:xfrm>
            </p:grpSpPr>
            <p:sp>
              <p:nvSpPr>
                <p:cNvPr id="10" name="Freeform 9"/>
                <p:cNvSpPr/>
                <p:nvPr/>
              </p:nvSpPr>
              <p:spPr>
                <a:xfrm>
                  <a:off x="708338" y="178158"/>
                  <a:ext cx="7727323" cy="6220497"/>
                </a:xfrm>
                <a:custGeom>
                  <a:avLst/>
                  <a:gdLst>
                    <a:gd name="connsiteX0" fmla="*/ 7717611 w 7727323"/>
                    <a:gd name="connsiteY0" fmla="*/ 1223494 h 6220497"/>
                    <a:gd name="connsiteX1" fmla="*/ 7727323 w 7727323"/>
                    <a:gd name="connsiteY1" fmla="*/ 1223494 h 6220497"/>
                    <a:gd name="connsiteX2" fmla="*/ 7727323 w 7727323"/>
                    <a:gd name="connsiteY2" fmla="*/ 1262130 h 6220497"/>
                    <a:gd name="connsiteX3" fmla="*/ 0 w 7727323"/>
                    <a:gd name="connsiteY3" fmla="*/ 1223494 h 6220497"/>
                    <a:gd name="connsiteX4" fmla="*/ 2778 w 7727323"/>
                    <a:gd name="connsiteY4" fmla="*/ 1223494 h 6220497"/>
                    <a:gd name="connsiteX5" fmla="*/ 0 w 7727323"/>
                    <a:gd name="connsiteY5" fmla="*/ 1262130 h 6220497"/>
                    <a:gd name="connsiteX6" fmla="*/ 540913 w 7727323"/>
                    <a:gd name="connsiteY6" fmla="*/ 1262130 h 6220497"/>
                    <a:gd name="connsiteX7" fmla="*/ 531201 w 7727323"/>
                    <a:gd name="connsiteY7" fmla="*/ 1223494 h 6220497"/>
                    <a:gd name="connsiteX8" fmla="*/ 7189188 w 7727323"/>
                    <a:gd name="connsiteY8" fmla="*/ 1223494 h 6220497"/>
                    <a:gd name="connsiteX9" fmla="*/ 7186410 w 7727323"/>
                    <a:gd name="connsiteY9" fmla="*/ 1262130 h 6220497"/>
                    <a:gd name="connsiteX10" fmla="*/ 7727323 w 7727323"/>
                    <a:gd name="connsiteY10" fmla="*/ 1262130 h 6220497"/>
                    <a:gd name="connsiteX11" fmla="*/ 7727323 w 7727323"/>
                    <a:gd name="connsiteY11" fmla="*/ 6220497 h 6220497"/>
                    <a:gd name="connsiteX12" fmla="*/ 0 w 7727323"/>
                    <a:gd name="connsiteY12" fmla="*/ 6220497 h 6220497"/>
                    <a:gd name="connsiteX13" fmla="*/ 7186410 w 7727323"/>
                    <a:gd name="connsiteY13" fmla="*/ 0 h 6220497"/>
                    <a:gd name="connsiteX14" fmla="*/ 7727323 w 7727323"/>
                    <a:gd name="connsiteY14" fmla="*/ 0 h 6220497"/>
                    <a:gd name="connsiteX15" fmla="*/ 7572777 w 7727323"/>
                    <a:gd name="connsiteY15" fmla="*/ 553792 h 6220497"/>
                    <a:gd name="connsiteX16" fmla="*/ 7681442 w 7727323"/>
                    <a:gd name="connsiteY16" fmla="*/ 1079612 h 6220497"/>
                    <a:gd name="connsiteX17" fmla="*/ 7717611 w 7727323"/>
                    <a:gd name="connsiteY17" fmla="*/ 1223494 h 6220497"/>
                    <a:gd name="connsiteX18" fmla="*/ 7189188 w 7727323"/>
                    <a:gd name="connsiteY18" fmla="*/ 1223494 h 6220497"/>
                    <a:gd name="connsiteX19" fmla="*/ 7192548 w 7727323"/>
                    <a:gd name="connsiteY19" fmla="*/ 1176757 h 6220497"/>
                    <a:gd name="connsiteX20" fmla="*/ 7353835 w 7727323"/>
                    <a:gd name="connsiteY20" fmla="*/ 553793 h 6220497"/>
                    <a:gd name="connsiteX21" fmla="*/ 0 w 7727323"/>
                    <a:gd name="connsiteY21" fmla="*/ 0 h 6220497"/>
                    <a:gd name="connsiteX22" fmla="*/ 540913 w 7727323"/>
                    <a:gd name="connsiteY22" fmla="*/ 0 h 6220497"/>
                    <a:gd name="connsiteX23" fmla="*/ 386367 w 7727323"/>
                    <a:gd name="connsiteY23" fmla="*/ 553792 h 6220497"/>
                    <a:gd name="connsiteX24" fmla="*/ 495032 w 7727323"/>
                    <a:gd name="connsiteY24" fmla="*/ 1079612 h 6220497"/>
                    <a:gd name="connsiteX25" fmla="*/ 531201 w 7727323"/>
                    <a:gd name="connsiteY25" fmla="*/ 1223494 h 6220497"/>
                    <a:gd name="connsiteX26" fmla="*/ 2778 w 7727323"/>
                    <a:gd name="connsiteY26" fmla="*/ 1223494 h 6220497"/>
                    <a:gd name="connsiteX27" fmla="*/ 6138 w 7727323"/>
                    <a:gd name="connsiteY27" fmla="*/ 1176757 h 6220497"/>
                    <a:gd name="connsiteX28" fmla="*/ 167425 w 7727323"/>
                    <a:gd name="connsiteY28" fmla="*/ 553793 h 6220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7727323" h="6220497">
                      <a:moveTo>
                        <a:pt x="7717611" y="1223494"/>
                      </a:moveTo>
                      <a:lnTo>
                        <a:pt x="7727323" y="1223494"/>
                      </a:lnTo>
                      <a:lnTo>
                        <a:pt x="7727323" y="1262130"/>
                      </a:lnTo>
                      <a:close/>
                      <a:moveTo>
                        <a:pt x="0" y="1223494"/>
                      </a:moveTo>
                      <a:lnTo>
                        <a:pt x="2778" y="1223494"/>
                      </a:lnTo>
                      <a:lnTo>
                        <a:pt x="0" y="1262130"/>
                      </a:lnTo>
                      <a:lnTo>
                        <a:pt x="540913" y="1262130"/>
                      </a:lnTo>
                      <a:lnTo>
                        <a:pt x="531201" y="1223494"/>
                      </a:lnTo>
                      <a:lnTo>
                        <a:pt x="7189188" y="1223494"/>
                      </a:lnTo>
                      <a:lnTo>
                        <a:pt x="7186410" y="1262130"/>
                      </a:lnTo>
                      <a:lnTo>
                        <a:pt x="7727323" y="1262130"/>
                      </a:lnTo>
                      <a:lnTo>
                        <a:pt x="7727323" y="6220497"/>
                      </a:lnTo>
                      <a:lnTo>
                        <a:pt x="0" y="6220497"/>
                      </a:lnTo>
                      <a:close/>
                      <a:moveTo>
                        <a:pt x="7186410" y="0"/>
                      </a:moveTo>
                      <a:lnTo>
                        <a:pt x="7727323" y="0"/>
                      </a:lnTo>
                      <a:cubicBezTo>
                        <a:pt x="7727323" y="214648"/>
                        <a:pt x="7598535" y="339144"/>
                        <a:pt x="7572777" y="553792"/>
                      </a:cubicBezTo>
                      <a:cubicBezTo>
                        <a:pt x="7572776" y="701899"/>
                        <a:pt x="7630732" y="893472"/>
                        <a:pt x="7681442" y="1079612"/>
                      </a:cubicBezTo>
                      <a:lnTo>
                        <a:pt x="7717611" y="1223494"/>
                      </a:lnTo>
                      <a:lnTo>
                        <a:pt x="7189188" y="1223494"/>
                      </a:lnTo>
                      <a:lnTo>
                        <a:pt x="7192548" y="1176757"/>
                      </a:lnTo>
                      <a:cubicBezTo>
                        <a:pt x="7223303" y="974033"/>
                        <a:pt x="7357592" y="749123"/>
                        <a:pt x="7353835" y="553793"/>
                      </a:cubicBezTo>
                      <a:close/>
                      <a:moveTo>
                        <a:pt x="0" y="0"/>
                      </a:moveTo>
                      <a:lnTo>
                        <a:pt x="540913" y="0"/>
                      </a:lnTo>
                      <a:cubicBezTo>
                        <a:pt x="540913" y="214648"/>
                        <a:pt x="412125" y="339144"/>
                        <a:pt x="386367" y="553792"/>
                      </a:cubicBezTo>
                      <a:cubicBezTo>
                        <a:pt x="386367" y="701899"/>
                        <a:pt x="444322" y="893472"/>
                        <a:pt x="495032" y="1079612"/>
                      </a:cubicBezTo>
                      <a:lnTo>
                        <a:pt x="531201" y="1223494"/>
                      </a:lnTo>
                      <a:lnTo>
                        <a:pt x="2778" y="1223494"/>
                      </a:lnTo>
                      <a:lnTo>
                        <a:pt x="6138" y="1176757"/>
                      </a:lnTo>
                      <a:cubicBezTo>
                        <a:pt x="36893" y="974033"/>
                        <a:pt x="171182" y="749123"/>
                        <a:pt x="167425" y="553793"/>
                      </a:cubicBezTo>
                      <a:close/>
                    </a:path>
                  </a:pathLst>
                </a:custGeom>
                <a:solidFill>
                  <a:srgbClr val="4B57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7939825" y="796084"/>
                  <a:ext cx="45076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28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r>
                    <a:rPr lang="bn-BD" sz="2800" dirty="0" smtClean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endPara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5" name="Chevron 34"/>
                <p:cNvSpPr/>
                <p:nvPr/>
              </p:nvSpPr>
              <p:spPr>
                <a:xfrm rot="16200000" flipH="1">
                  <a:off x="8018171" y="1088005"/>
                  <a:ext cx="309093" cy="309093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Chevron 35"/>
                <p:cNvSpPr/>
                <p:nvPr/>
              </p:nvSpPr>
              <p:spPr>
                <a:xfrm rot="16200000" flipH="1">
                  <a:off x="830686" y="1088005"/>
                  <a:ext cx="309093" cy="309093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740534" y="796084"/>
                <a:ext cx="4507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bn-BD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830677" y="3026590"/>
              <a:ext cx="7675291" cy="1523776"/>
              <a:chOff x="830677" y="3026590"/>
              <a:chExt cx="7675291" cy="1523776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30419" y="3062457"/>
                <a:ext cx="1575549" cy="1463040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9525" cap="sq">
                <a:solidFill>
                  <a:srgbClr val="EAEAEA"/>
                </a:solidFill>
                <a:miter lim="800000"/>
              </a:ln>
              <a:effectLst>
                <a:reflection blurRad="12700" stA="33000" endPos="28000" dist="5000" dir="5400000" sy="-100000" algn="bl" rotWithShape="0"/>
              </a:effectLst>
              <a:scene3d>
                <a:camera prst="orthographicFront"/>
                <a:lightRig rig="threePt" dir="t">
                  <a:rot lat="0" lon="0" rev="2700000"/>
                </a:lightRig>
              </a:scene3d>
              <a:sp3d contourW="6350">
                <a:bevelT h="38100"/>
                <a:contourClr>
                  <a:srgbClr val="C0C0C0"/>
                </a:contourClr>
              </a:sp3d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8980" y="3051488"/>
                <a:ext cx="1627841" cy="1498878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9525" cap="sq">
                <a:solidFill>
                  <a:srgbClr val="EAEAEA"/>
                </a:solidFill>
                <a:miter lim="800000"/>
              </a:ln>
              <a:effectLst>
                <a:reflection blurRad="12700" stA="33000" endPos="28000" dist="5000" dir="5400000" sy="-100000" algn="bl" rotWithShape="0"/>
              </a:effectLst>
              <a:scene3d>
                <a:camera prst="orthographicFront"/>
                <a:lightRig rig="threePt" dir="t">
                  <a:rot lat="0" lon="0" rev="2700000"/>
                </a:lightRig>
              </a:scene3d>
              <a:sp3d contourW="6350">
                <a:bevelT h="38100"/>
                <a:contourClr>
                  <a:srgbClr val="C0C0C0"/>
                </a:contourClr>
              </a:sp3d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3379" y="3055462"/>
                <a:ext cx="1518992" cy="1447217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9525" cap="sq">
                <a:solidFill>
                  <a:srgbClr val="EAEAEA"/>
                </a:solidFill>
                <a:miter lim="800000"/>
              </a:ln>
              <a:effectLst>
                <a:reflection blurRad="12700" stA="33000" endPos="28000" dist="5000" dir="5400000" sy="-100000" algn="bl" rotWithShape="0"/>
              </a:effectLst>
              <a:scene3d>
                <a:camera prst="orthographicFront"/>
                <a:lightRig rig="threePt" dir="t">
                  <a:rot lat="0" lon="0" rev="2700000"/>
                </a:lightRig>
              </a:scene3d>
              <a:sp3d contourW="6350">
                <a:bevelT h="38100"/>
                <a:contourClr>
                  <a:srgbClr val="C0C0C0"/>
                </a:contourClr>
              </a:sp3d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0677" y="3026590"/>
                <a:ext cx="1540451" cy="1499220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9525" cap="sq">
                <a:solidFill>
                  <a:srgbClr val="EAEAEA"/>
                </a:solidFill>
                <a:miter lim="800000"/>
              </a:ln>
              <a:effectLst>
                <a:reflection blurRad="12700" stA="33000" endPos="28000" dist="5000" dir="5400000" sy="-100000" algn="bl" rotWithShape="0"/>
              </a:effectLst>
              <a:scene3d>
                <a:camera prst="orthographicFront"/>
                <a:lightRig rig="threePt" dir="t">
                  <a:rot lat="0" lon="0" rev="2700000"/>
                </a:lightRig>
              </a:scene3d>
              <a:sp3d contourW="6350">
                <a:bevelT h="38100"/>
                <a:contourClr>
                  <a:srgbClr val="C0C0C0"/>
                </a:contourClr>
              </a:sp3d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1128" y="3062457"/>
                <a:ext cx="1372540" cy="1454154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9525" cap="sq">
                <a:solidFill>
                  <a:srgbClr val="EAEAEA"/>
                </a:solidFill>
                <a:miter lim="800000"/>
              </a:ln>
              <a:effectLst>
                <a:reflection blurRad="12700" stA="33000" endPos="28000" dist="5000" dir="5400000" sy="-100000" algn="bl" rotWithShape="0"/>
              </a:effectLst>
              <a:scene3d>
                <a:camera prst="orthographicFront"/>
                <a:lightRig rig="threePt" dir="t">
                  <a:rot lat="0" lon="0" rev="2700000"/>
                </a:lightRig>
              </a:scene3d>
              <a:sp3d contourW="6350">
                <a:bevelT h="38100"/>
                <a:contourClr>
                  <a:srgbClr val="C0C0C0"/>
                </a:contourClr>
              </a:sp3d>
            </p:spPr>
          </p:pic>
        </p:grpSp>
        <p:grpSp>
          <p:nvGrpSpPr>
            <p:cNvPr id="69" name="Group 68"/>
            <p:cNvGrpSpPr/>
            <p:nvPr/>
          </p:nvGrpSpPr>
          <p:grpSpPr>
            <a:xfrm>
              <a:off x="1704558" y="4800224"/>
              <a:ext cx="977535" cy="1105248"/>
              <a:chOff x="3229647" y="2039218"/>
              <a:chExt cx="1166539" cy="1607233"/>
            </a:xfrm>
          </p:grpSpPr>
          <p:pic>
            <p:nvPicPr>
              <p:cNvPr id="70" name="Picture 69"/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57778" b="94444" l="36071" r="6178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669" t="55000" r="38224"/>
              <a:stretch/>
            </p:blipFill>
            <p:spPr>
              <a:xfrm>
                <a:off x="3229647" y="2614612"/>
                <a:ext cx="820681" cy="88544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71" name="Moon 70"/>
              <p:cNvSpPr/>
              <p:nvPr/>
            </p:nvSpPr>
            <p:spPr>
              <a:xfrm rot="13246965">
                <a:off x="3643748" y="2039218"/>
                <a:ext cx="752438" cy="1607233"/>
              </a:xfrm>
              <a:prstGeom prst="moon">
                <a:avLst>
                  <a:gd name="adj" fmla="val 45000"/>
                </a:avLst>
              </a:prstGeom>
              <a:gradFill flip="none" rotWithShape="1">
                <a:gsLst>
                  <a:gs pos="0">
                    <a:srgbClr val="FF0000">
                      <a:alpha val="75000"/>
                      <a:lumMod val="91000"/>
                      <a:lumOff val="9000"/>
                    </a:srgbClr>
                  </a:gs>
                  <a:gs pos="50000">
                    <a:srgbClr val="FFFF00"/>
                  </a:gs>
                  <a:gs pos="100000">
                    <a:srgbClr val="FF0000">
                      <a:alpha val="62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3663876" y="4898442"/>
              <a:ext cx="977535" cy="1105248"/>
              <a:chOff x="3229647" y="2039218"/>
              <a:chExt cx="1166539" cy="1607233"/>
            </a:xfrm>
          </p:grpSpPr>
          <p:pic>
            <p:nvPicPr>
              <p:cNvPr id="73" name="Picture 72"/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57778" b="94444" l="36071" r="6178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669" t="55000" r="38224"/>
              <a:stretch/>
            </p:blipFill>
            <p:spPr>
              <a:xfrm>
                <a:off x="3229647" y="2614612"/>
                <a:ext cx="820681" cy="88544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74" name="Moon 73"/>
              <p:cNvSpPr/>
              <p:nvPr/>
            </p:nvSpPr>
            <p:spPr>
              <a:xfrm rot="13246965">
                <a:off x="3643748" y="2039218"/>
                <a:ext cx="752438" cy="1607233"/>
              </a:xfrm>
              <a:prstGeom prst="moon">
                <a:avLst>
                  <a:gd name="adj" fmla="val 45000"/>
                </a:avLst>
              </a:prstGeom>
              <a:gradFill flip="none" rotWithShape="1">
                <a:gsLst>
                  <a:gs pos="0">
                    <a:srgbClr val="FF0000">
                      <a:alpha val="75000"/>
                      <a:lumMod val="91000"/>
                      <a:lumOff val="9000"/>
                    </a:srgbClr>
                  </a:gs>
                  <a:gs pos="50000">
                    <a:srgbClr val="FFFF00"/>
                  </a:gs>
                  <a:gs pos="100000">
                    <a:srgbClr val="FF0000">
                      <a:alpha val="62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5564564" y="4917056"/>
              <a:ext cx="977535" cy="1105248"/>
              <a:chOff x="3229647" y="2039218"/>
              <a:chExt cx="1166539" cy="1607233"/>
            </a:xfrm>
          </p:grpSpPr>
          <p:pic>
            <p:nvPicPr>
              <p:cNvPr id="76" name="Picture 75"/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57778" b="94444" l="36071" r="6178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669" t="55000" r="38224"/>
              <a:stretch/>
            </p:blipFill>
            <p:spPr>
              <a:xfrm>
                <a:off x="3229647" y="2614612"/>
                <a:ext cx="820681" cy="88544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77" name="Moon 76"/>
              <p:cNvSpPr/>
              <p:nvPr/>
            </p:nvSpPr>
            <p:spPr>
              <a:xfrm rot="13246965">
                <a:off x="3643748" y="2039218"/>
                <a:ext cx="752438" cy="1607233"/>
              </a:xfrm>
              <a:prstGeom prst="moon">
                <a:avLst>
                  <a:gd name="adj" fmla="val 45000"/>
                </a:avLst>
              </a:prstGeom>
              <a:gradFill flip="none" rotWithShape="1">
                <a:gsLst>
                  <a:gs pos="0">
                    <a:srgbClr val="FF0000">
                      <a:alpha val="75000"/>
                      <a:lumMod val="91000"/>
                      <a:lumOff val="9000"/>
                    </a:srgbClr>
                  </a:gs>
                  <a:gs pos="50000">
                    <a:srgbClr val="FFFF00"/>
                  </a:gs>
                  <a:gs pos="100000">
                    <a:srgbClr val="FF0000">
                      <a:alpha val="62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2041735" y="1618206"/>
              <a:ext cx="5618713" cy="1340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bn-BD" sz="2703" dirty="0">
                  <a:solidFill>
                    <a:schemeClr val="bg2">
                      <a:lumMod val="9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কোন বনেতে জানি নে ফুল গন্ধে করে এমন আকুল , </a:t>
              </a:r>
            </a:p>
            <a:p>
              <a:pPr algn="just">
                <a:lnSpc>
                  <a:spcPct val="150000"/>
                </a:lnSpc>
              </a:pPr>
              <a:r>
                <a:rPr lang="bn-BD" sz="2703" dirty="0">
                  <a:solidFill>
                    <a:schemeClr val="bg2">
                      <a:lumMod val="9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কোন গগনে ওঠে রে চাঁদ এমন হাসি হেসে ।। </a:t>
              </a:r>
              <a:endParaRPr lang="en-US" sz="2703" dirty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page two"/>
          <p:cNvGrpSpPr/>
          <p:nvPr/>
        </p:nvGrpSpPr>
        <p:grpSpPr>
          <a:xfrm>
            <a:off x="721162" y="272318"/>
            <a:ext cx="7727324" cy="6468918"/>
            <a:chOff x="734520" y="238752"/>
            <a:chExt cx="7727324" cy="6227433"/>
          </a:xfrm>
        </p:grpSpPr>
        <p:grpSp>
          <p:nvGrpSpPr>
            <p:cNvPr id="34" name="পেজ ২"/>
            <p:cNvGrpSpPr/>
            <p:nvPr/>
          </p:nvGrpSpPr>
          <p:grpSpPr>
            <a:xfrm>
              <a:off x="734520" y="238752"/>
              <a:ext cx="7727324" cy="6220497"/>
              <a:chOff x="708336" y="534474"/>
              <a:chExt cx="7727324" cy="6220497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708337" y="534474"/>
                <a:ext cx="7727323" cy="6220497"/>
                <a:chOff x="708337" y="534474"/>
                <a:chExt cx="7727323" cy="6220497"/>
              </a:xfrm>
            </p:grpSpPr>
            <p:sp>
              <p:nvSpPr>
                <p:cNvPr id="12" name="Freeform 11"/>
                <p:cNvSpPr/>
                <p:nvPr/>
              </p:nvSpPr>
              <p:spPr>
                <a:xfrm>
                  <a:off x="708337" y="534474"/>
                  <a:ext cx="7727323" cy="6220497"/>
                </a:xfrm>
                <a:custGeom>
                  <a:avLst/>
                  <a:gdLst>
                    <a:gd name="connsiteX0" fmla="*/ 7717611 w 7727323"/>
                    <a:gd name="connsiteY0" fmla="*/ 1223494 h 6220497"/>
                    <a:gd name="connsiteX1" fmla="*/ 7727323 w 7727323"/>
                    <a:gd name="connsiteY1" fmla="*/ 1223494 h 6220497"/>
                    <a:gd name="connsiteX2" fmla="*/ 7727323 w 7727323"/>
                    <a:gd name="connsiteY2" fmla="*/ 1262130 h 6220497"/>
                    <a:gd name="connsiteX3" fmla="*/ 0 w 7727323"/>
                    <a:gd name="connsiteY3" fmla="*/ 1223494 h 6220497"/>
                    <a:gd name="connsiteX4" fmla="*/ 2778 w 7727323"/>
                    <a:gd name="connsiteY4" fmla="*/ 1223494 h 6220497"/>
                    <a:gd name="connsiteX5" fmla="*/ 0 w 7727323"/>
                    <a:gd name="connsiteY5" fmla="*/ 1262130 h 6220497"/>
                    <a:gd name="connsiteX6" fmla="*/ 540913 w 7727323"/>
                    <a:gd name="connsiteY6" fmla="*/ 1262130 h 6220497"/>
                    <a:gd name="connsiteX7" fmla="*/ 531201 w 7727323"/>
                    <a:gd name="connsiteY7" fmla="*/ 1223494 h 6220497"/>
                    <a:gd name="connsiteX8" fmla="*/ 7189188 w 7727323"/>
                    <a:gd name="connsiteY8" fmla="*/ 1223494 h 6220497"/>
                    <a:gd name="connsiteX9" fmla="*/ 7186410 w 7727323"/>
                    <a:gd name="connsiteY9" fmla="*/ 1262130 h 6220497"/>
                    <a:gd name="connsiteX10" fmla="*/ 7727323 w 7727323"/>
                    <a:gd name="connsiteY10" fmla="*/ 1262130 h 6220497"/>
                    <a:gd name="connsiteX11" fmla="*/ 7727323 w 7727323"/>
                    <a:gd name="connsiteY11" fmla="*/ 6220497 h 6220497"/>
                    <a:gd name="connsiteX12" fmla="*/ 0 w 7727323"/>
                    <a:gd name="connsiteY12" fmla="*/ 6220497 h 6220497"/>
                    <a:gd name="connsiteX13" fmla="*/ 7186410 w 7727323"/>
                    <a:gd name="connsiteY13" fmla="*/ 0 h 6220497"/>
                    <a:gd name="connsiteX14" fmla="*/ 7727323 w 7727323"/>
                    <a:gd name="connsiteY14" fmla="*/ 0 h 6220497"/>
                    <a:gd name="connsiteX15" fmla="*/ 7572777 w 7727323"/>
                    <a:gd name="connsiteY15" fmla="*/ 553792 h 6220497"/>
                    <a:gd name="connsiteX16" fmla="*/ 7681442 w 7727323"/>
                    <a:gd name="connsiteY16" fmla="*/ 1079612 h 6220497"/>
                    <a:gd name="connsiteX17" fmla="*/ 7717611 w 7727323"/>
                    <a:gd name="connsiteY17" fmla="*/ 1223494 h 6220497"/>
                    <a:gd name="connsiteX18" fmla="*/ 7189188 w 7727323"/>
                    <a:gd name="connsiteY18" fmla="*/ 1223494 h 6220497"/>
                    <a:gd name="connsiteX19" fmla="*/ 7192548 w 7727323"/>
                    <a:gd name="connsiteY19" fmla="*/ 1176757 h 6220497"/>
                    <a:gd name="connsiteX20" fmla="*/ 7353835 w 7727323"/>
                    <a:gd name="connsiteY20" fmla="*/ 553793 h 6220497"/>
                    <a:gd name="connsiteX21" fmla="*/ 0 w 7727323"/>
                    <a:gd name="connsiteY21" fmla="*/ 0 h 6220497"/>
                    <a:gd name="connsiteX22" fmla="*/ 540913 w 7727323"/>
                    <a:gd name="connsiteY22" fmla="*/ 0 h 6220497"/>
                    <a:gd name="connsiteX23" fmla="*/ 386367 w 7727323"/>
                    <a:gd name="connsiteY23" fmla="*/ 553792 h 6220497"/>
                    <a:gd name="connsiteX24" fmla="*/ 495032 w 7727323"/>
                    <a:gd name="connsiteY24" fmla="*/ 1079612 h 6220497"/>
                    <a:gd name="connsiteX25" fmla="*/ 531201 w 7727323"/>
                    <a:gd name="connsiteY25" fmla="*/ 1223494 h 6220497"/>
                    <a:gd name="connsiteX26" fmla="*/ 2778 w 7727323"/>
                    <a:gd name="connsiteY26" fmla="*/ 1223494 h 6220497"/>
                    <a:gd name="connsiteX27" fmla="*/ 6138 w 7727323"/>
                    <a:gd name="connsiteY27" fmla="*/ 1176757 h 6220497"/>
                    <a:gd name="connsiteX28" fmla="*/ 167425 w 7727323"/>
                    <a:gd name="connsiteY28" fmla="*/ 553793 h 6220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7727323" h="6220497">
                      <a:moveTo>
                        <a:pt x="7717611" y="1223494"/>
                      </a:moveTo>
                      <a:lnTo>
                        <a:pt x="7727323" y="1223494"/>
                      </a:lnTo>
                      <a:lnTo>
                        <a:pt x="7727323" y="1262130"/>
                      </a:lnTo>
                      <a:close/>
                      <a:moveTo>
                        <a:pt x="0" y="1223494"/>
                      </a:moveTo>
                      <a:lnTo>
                        <a:pt x="2778" y="1223494"/>
                      </a:lnTo>
                      <a:lnTo>
                        <a:pt x="0" y="1262130"/>
                      </a:lnTo>
                      <a:lnTo>
                        <a:pt x="540913" y="1262130"/>
                      </a:lnTo>
                      <a:lnTo>
                        <a:pt x="531201" y="1223494"/>
                      </a:lnTo>
                      <a:lnTo>
                        <a:pt x="7189188" y="1223494"/>
                      </a:lnTo>
                      <a:lnTo>
                        <a:pt x="7186410" y="1262130"/>
                      </a:lnTo>
                      <a:lnTo>
                        <a:pt x="7727323" y="1262130"/>
                      </a:lnTo>
                      <a:lnTo>
                        <a:pt x="7727323" y="6220497"/>
                      </a:lnTo>
                      <a:lnTo>
                        <a:pt x="0" y="6220497"/>
                      </a:lnTo>
                      <a:close/>
                      <a:moveTo>
                        <a:pt x="7186410" y="0"/>
                      </a:moveTo>
                      <a:lnTo>
                        <a:pt x="7727323" y="0"/>
                      </a:lnTo>
                      <a:cubicBezTo>
                        <a:pt x="7727323" y="214648"/>
                        <a:pt x="7598535" y="339144"/>
                        <a:pt x="7572777" y="553792"/>
                      </a:cubicBezTo>
                      <a:cubicBezTo>
                        <a:pt x="7572776" y="701899"/>
                        <a:pt x="7630732" y="893472"/>
                        <a:pt x="7681442" y="1079612"/>
                      </a:cubicBezTo>
                      <a:lnTo>
                        <a:pt x="7717611" y="1223494"/>
                      </a:lnTo>
                      <a:lnTo>
                        <a:pt x="7189188" y="1223494"/>
                      </a:lnTo>
                      <a:lnTo>
                        <a:pt x="7192548" y="1176757"/>
                      </a:lnTo>
                      <a:cubicBezTo>
                        <a:pt x="7223303" y="974033"/>
                        <a:pt x="7357592" y="749123"/>
                        <a:pt x="7353835" y="553793"/>
                      </a:cubicBezTo>
                      <a:close/>
                      <a:moveTo>
                        <a:pt x="0" y="0"/>
                      </a:moveTo>
                      <a:lnTo>
                        <a:pt x="540913" y="0"/>
                      </a:lnTo>
                      <a:cubicBezTo>
                        <a:pt x="540913" y="214648"/>
                        <a:pt x="412125" y="339144"/>
                        <a:pt x="386367" y="553792"/>
                      </a:cubicBezTo>
                      <a:cubicBezTo>
                        <a:pt x="386367" y="701899"/>
                        <a:pt x="444322" y="893472"/>
                        <a:pt x="495032" y="1079612"/>
                      </a:cubicBezTo>
                      <a:lnTo>
                        <a:pt x="531201" y="1223494"/>
                      </a:lnTo>
                      <a:lnTo>
                        <a:pt x="2778" y="1223494"/>
                      </a:lnTo>
                      <a:lnTo>
                        <a:pt x="6138" y="1176757"/>
                      </a:lnTo>
                      <a:cubicBezTo>
                        <a:pt x="36893" y="974033"/>
                        <a:pt x="171182" y="749123"/>
                        <a:pt x="167425" y="553793"/>
                      </a:cubicBezTo>
                      <a:close/>
                    </a:path>
                  </a:pathLst>
                </a:custGeom>
                <a:solidFill>
                  <a:srgbClr val="843C0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Chevron 26"/>
                <p:cNvSpPr/>
                <p:nvPr/>
              </p:nvSpPr>
              <p:spPr>
                <a:xfrm rot="16200000" flipH="1">
                  <a:off x="811370" y="1448875"/>
                  <a:ext cx="309093" cy="309093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Chevron 27"/>
                <p:cNvSpPr/>
                <p:nvPr/>
              </p:nvSpPr>
              <p:spPr>
                <a:xfrm rot="16200000" flipH="1">
                  <a:off x="8012805" y="1437621"/>
                  <a:ext cx="309093" cy="309093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7939825" y="1073241"/>
                <a:ext cx="4507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  </a:t>
                </a:r>
                <a:endPara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08336" y="1114284"/>
                <a:ext cx="4507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  </a:t>
                </a:r>
                <a:endPara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764917" y="1606581"/>
              <a:ext cx="5821076" cy="1340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bn-BD" sz="2703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জানি নে তোর ধন রতন আছে কি না রানির মতন,</a:t>
              </a:r>
            </a:p>
            <a:p>
              <a:pPr algn="just">
                <a:lnSpc>
                  <a:spcPct val="150000"/>
                </a:lnSpc>
              </a:pPr>
              <a:r>
                <a:rPr lang="bn-BD" sz="2703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শুধু জানি আমার অঙ্গ জুড়ায় তোমার ছায়ায় এসে ।। </a:t>
              </a:r>
              <a:endParaRPr lang="en-US" sz="2703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1505" y="2947759"/>
              <a:ext cx="3465697" cy="1652754"/>
            </a:xfrm>
            <a:prstGeom prst="rect">
              <a:avLst/>
            </a:prstGeom>
            <a:ln w="28575">
              <a:solidFill>
                <a:srgbClr val="00B05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127957" y="2925576"/>
              <a:ext cx="2120605" cy="1674937"/>
            </a:xfrm>
            <a:prstGeom prst="rect">
              <a:avLst/>
            </a:prstGeom>
            <a:ln w="6350" cap="sq" cmpd="thickThin">
              <a:solidFill>
                <a:schemeClr val="bg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grpSp>
          <p:nvGrpSpPr>
            <p:cNvPr id="21" name="Group 20"/>
            <p:cNvGrpSpPr/>
            <p:nvPr/>
          </p:nvGrpSpPr>
          <p:grpSpPr>
            <a:xfrm>
              <a:off x="5216809" y="4804228"/>
              <a:ext cx="1987868" cy="1661957"/>
              <a:chOff x="5216809" y="4804228"/>
              <a:chExt cx="1987868" cy="166195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18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6809" y="4804228"/>
                <a:ext cx="1987868" cy="1661957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backgroundRemoval t="0" b="99617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0421" y="5935356"/>
                <a:ext cx="471280" cy="496997"/>
              </a:xfrm>
              <a:prstGeom prst="rect">
                <a:avLst/>
              </a:prstGeom>
            </p:spPr>
          </p:pic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99035" l="0" r="98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505" y="4669790"/>
              <a:ext cx="3677135" cy="1661708"/>
            </a:xfrm>
            <a:prstGeom prst="rect">
              <a:avLst/>
            </a:prstGeom>
          </p:spPr>
        </p:pic>
      </p:grpSp>
      <p:grpSp>
        <p:nvGrpSpPr>
          <p:cNvPr id="4" name="page one"/>
          <p:cNvGrpSpPr/>
          <p:nvPr/>
        </p:nvGrpSpPr>
        <p:grpSpPr>
          <a:xfrm>
            <a:off x="657725" y="520739"/>
            <a:ext cx="7817475" cy="6220497"/>
            <a:chOff x="657725" y="520739"/>
            <a:chExt cx="7817475" cy="6220497"/>
          </a:xfrm>
        </p:grpSpPr>
        <p:grpSp>
          <p:nvGrpSpPr>
            <p:cNvPr id="19" name="পেজ ১"/>
            <p:cNvGrpSpPr/>
            <p:nvPr/>
          </p:nvGrpSpPr>
          <p:grpSpPr>
            <a:xfrm>
              <a:off x="657725" y="520739"/>
              <a:ext cx="7817475" cy="6220497"/>
              <a:chOff x="656823" y="0"/>
              <a:chExt cx="7817475" cy="622049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708338" y="0"/>
                <a:ext cx="7727323" cy="6220497"/>
                <a:chOff x="708338" y="0"/>
                <a:chExt cx="7727323" cy="6220497"/>
              </a:xfrm>
            </p:grpSpPr>
            <p:sp>
              <p:nvSpPr>
                <p:cNvPr id="9" name="Freeform 8"/>
                <p:cNvSpPr/>
                <p:nvPr/>
              </p:nvSpPr>
              <p:spPr>
                <a:xfrm>
                  <a:off x="708338" y="0"/>
                  <a:ext cx="7727323" cy="6220497"/>
                </a:xfrm>
                <a:custGeom>
                  <a:avLst/>
                  <a:gdLst>
                    <a:gd name="connsiteX0" fmla="*/ 7717611 w 7727323"/>
                    <a:gd name="connsiteY0" fmla="*/ 1223494 h 6220497"/>
                    <a:gd name="connsiteX1" fmla="*/ 7727323 w 7727323"/>
                    <a:gd name="connsiteY1" fmla="*/ 1223494 h 6220497"/>
                    <a:gd name="connsiteX2" fmla="*/ 7727323 w 7727323"/>
                    <a:gd name="connsiteY2" fmla="*/ 1262130 h 6220497"/>
                    <a:gd name="connsiteX3" fmla="*/ 0 w 7727323"/>
                    <a:gd name="connsiteY3" fmla="*/ 1223494 h 6220497"/>
                    <a:gd name="connsiteX4" fmla="*/ 2778 w 7727323"/>
                    <a:gd name="connsiteY4" fmla="*/ 1223494 h 6220497"/>
                    <a:gd name="connsiteX5" fmla="*/ 0 w 7727323"/>
                    <a:gd name="connsiteY5" fmla="*/ 1262130 h 6220497"/>
                    <a:gd name="connsiteX6" fmla="*/ 540913 w 7727323"/>
                    <a:gd name="connsiteY6" fmla="*/ 1262130 h 6220497"/>
                    <a:gd name="connsiteX7" fmla="*/ 531201 w 7727323"/>
                    <a:gd name="connsiteY7" fmla="*/ 1223494 h 6220497"/>
                    <a:gd name="connsiteX8" fmla="*/ 7189188 w 7727323"/>
                    <a:gd name="connsiteY8" fmla="*/ 1223494 h 6220497"/>
                    <a:gd name="connsiteX9" fmla="*/ 7186410 w 7727323"/>
                    <a:gd name="connsiteY9" fmla="*/ 1262130 h 6220497"/>
                    <a:gd name="connsiteX10" fmla="*/ 7727323 w 7727323"/>
                    <a:gd name="connsiteY10" fmla="*/ 1262130 h 6220497"/>
                    <a:gd name="connsiteX11" fmla="*/ 7727323 w 7727323"/>
                    <a:gd name="connsiteY11" fmla="*/ 6220497 h 6220497"/>
                    <a:gd name="connsiteX12" fmla="*/ 0 w 7727323"/>
                    <a:gd name="connsiteY12" fmla="*/ 6220497 h 6220497"/>
                    <a:gd name="connsiteX13" fmla="*/ 7186410 w 7727323"/>
                    <a:gd name="connsiteY13" fmla="*/ 0 h 6220497"/>
                    <a:gd name="connsiteX14" fmla="*/ 7727323 w 7727323"/>
                    <a:gd name="connsiteY14" fmla="*/ 0 h 6220497"/>
                    <a:gd name="connsiteX15" fmla="*/ 7572777 w 7727323"/>
                    <a:gd name="connsiteY15" fmla="*/ 553792 h 6220497"/>
                    <a:gd name="connsiteX16" fmla="*/ 7681442 w 7727323"/>
                    <a:gd name="connsiteY16" fmla="*/ 1079612 h 6220497"/>
                    <a:gd name="connsiteX17" fmla="*/ 7717611 w 7727323"/>
                    <a:gd name="connsiteY17" fmla="*/ 1223494 h 6220497"/>
                    <a:gd name="connsiteX18" fmla="*/ 7189188 w 7727323"/>
                    <a:gd name="connsiteY18" fmla="*/ 1223494 h 6220497"/>
                    <a:gd name="connsiteX19" fmla="*/ 7192548 w 7727323"/>
                    <a:gd name="connsiteY19" fmla="*/ 1176757 h 6220497"/>
                    <a:gd name="connsiteX20" fmla="*/ 7353835 w 7727323"/>
                    <a:gd name="connsiteY20" fmla="*/ 553793 h 6220497"/>
                    <a:gd name="connsiteX21" fmla="*/ 0 w 7727323"/>
                    <a:gd name="connsiteY21" fmla="*/ 0 h 6220497"/>
                    <a:gd name="connsiteX22" fmla="*/ 540913 w 7727323"/>
                    <a:gd name="connsiteY22" fmla="*/ 0 h 6220497"/>
                    <a:gd name="connsiteX23" fmla="*/ 386367 w 7727323"/>
                    <a:gd name="connsiteY23" fmla="*/ 553792 h 6220497"/>
                    <a:gd name="connsiteX24" fmla="*/ 495032 w 7727323"/>
                    <a:gd name="connsiteY24" fmla="*/ 1079612 h 6220497"/>
                    <a:gd name="connsiteX25" fmla="*/ 531201 w 7727323"/>
                    <a:gd name="connsiteY25" fmla="*/ 1223494 h 6220497"/>
                    <a:gd name="connsiteX26" fmla="*/ 2778 w 7727323"/>
                    <a:gd name="connsiteY26" fmla="*/ 1223494 h 6220497"/>
                    <a:gd name="connsiteX27" fmla="*/ 6138 w 7727323"/>
                    <a:gd name="connsiteY27" fmla="*/ 1176757 h 6220497"/>
                    <a:gd name="connsiteX28" fmla="*/ 167425 w 7727323"/>
                    <a:gd name="connsiteY28" fmla="*/ 553793 h 6220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7727323" h="6220497">
                      <a:moveTo>
                        <a:pt x="7717611" y="1223494"/>
                      </a:moveTo>
                      <a:lnTo>
                        <a:pt x="7727323" y="1223494"/>
                      </a:lnTo>
                      <a:lnTo>
                        <a:pt x="7727323" y="1262130"/>
                      </a:lnTo>
                      <a:close/>
                      <a:moveTo>
                        <a:pt x="0" y="1223494"/>
                      </a:moveTo>
                      <a:lnTo>
                        <a:pt x="2778" y="1223494"/>
                      </a:lnTo>
                      <a:lnTo>
                        <a:pt x="0" y="1262130"/>
                      </a:lnTo>
                      <a:lnTo>
                        <a:pt x="540913" y="1262130"/>
                      </a:lnTo>
                      <a:lnTo>
                        <a:pt x="531201" y="1223494"/>
                      </a:lnTo>
                      <a:lnTo>
                        <a:pt x="7189188" y="1223494"/>
                      </a:lnTo>
                      <a:lnTo>
                        <a:pt x="7186410" y="1262130"/>
                      </a:lnTo>
                      <a:lnTo>
                        <a:pt x="7727323" y="1262130"/>
                      </a:lnTo>
                      <a:lnTo>
                        <a:pt x="7727323" y="6220497"/>
                      </a:lnTo>
                      <a:lnTo>
                        <a:pt x="0" y="6220497"/>
                      </a:lnTo>
                      <a:close/>
                      <a:moveTo>
                        <a:pt x="7186410" y="0"/>
                      </a:moveTo>
                      <a:lnTo>
                        <a:pt x="7727323" y="0"/>
                      </a:lnTo>
                      <a:cubicBezTo>
                        <a:pt x="7727323" y="214648"/>
                        <a:pt x="7598535" y="339144"/>
                        <a:pt x="7572777" y="553792"/>
                      </a:cubicBezTo>
                      <a:cubicBezTo>
                        <a:pt x="7572776" y="701899"/>
                        <a:pt x="7630732" y="893472"/>
                        <a:pt x="7681442" y="1079612"/>
                      </a:cubicBezTo>
                      <a:lnTo>
                        <a:pt x="7717611" y="1223494"/>
                      </a:lnTo>
                      <a:lnTo>
                        <a:pt x="7189188" y="1223494"/>
                      </a:lnTo>
                      <a:lnTo>
                        <a:pt x="7192548" y="1176757"/>
                      </a:lnTo>
                      <a:cubicBezTo>
                        <a:pt x="7223303" y="974033"/>
                        <a:pt x="7357592" y="749123"/>
                        <a:pt x="7353835" y="553793"/>
                      </a:cubicBezTo>
                      <a:close/>
                      <a:moveTo>
                        <a:pt x="0" y="0"/>
                      </a:moveTo>
                      <a:lnTo>
                        <a:pt x="540913" y="0"/>
                      </a:lnTo>
                      <a:cubicBezTo>
                        <a:pt x="540913" y="214648"/>
                        <a:pt x="412125" y="339144"/>
                        <a:pt x="386367" y="553792"/>
                      </a:cubicBezTo>
                      <a:cubicBezTo>
                        <a:pt x="386367" y="701899"/>
                        <a:pt x="444322" y="893472"/>
                        <a:pt x="495032" y="1079612"/>
                      </a:cubicBezTo>
                      <a:lnTo>
                        <a:pt x="531201" y="1223494"/>
                      </a:lnTo>
                      <a:lnTo>
                        <a:pt x="2778" y="1223494"/>
                      </a:lnTo>
                      <a:lnTo>
                        <a:pt x="6138" y="1176757"/>
                      </a:lnTo>
                      <a:cubicBezTo>
                        <a:pt x="36893" y="974033"/>
                        <a:pt x="171182" y="749123"/>
                        <a:pt x="167425" y="553793"/>
                      </a:cubicBezTo>
                      <a:close/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Chevron 12"/>
                <p:cNvSpPr/>
                <p:nvPr/>
              </p:nvSpPr>
              <p:spPr>
                <a:xfrm rot="16200000" flipH="1">
                  <a:off x="811370" y="888643"/>
                  <a:ext cx="309093" cy="309093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Chevron 13"/>
                <p:cNvSpPr/>
                <p:nvPr/>
              </p:nvSpPr>
              <p:spPr>
                <a:xfrm rot="16200000" flipH="1">
                  <a:off x="8010659" y="888644"/>
                  <a:ext cx="309093" cy="309093"/>
                </a:xfrm>
                <a:prstGeom prst="chevr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656823" y="534474"/>
                <a:ext cx="6181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856112" y="534474"/>
                <a:ext cx="6181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2416204" y="1907604"/>
              <a:ext cx="4934327" cy="1340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703" dirty="0">
                  <a:latin typeface="NikoshBAN" panose="02000000000000000000" pitchFamily="2" charset="0"/>
                  <a:cs typeface="NikoshBAN" panose="02000000000000000000" pitchFamily="2" charset="0"/>
                </a:rPr>
                <a:t>সার্থক জনম আমার জন্মেছি এই দেশে ।</a:t>
              </a:r>
            </a:p>
            <a:p>
              <a:pPr algn="just">
                <a:lnSpc>
                  <a:spcPct val="150000"/>
                </a:lnSpc>
              </a:pPr>
              <a:r>
                <a:rPr lang="en-US" sz="2703" dirty="0">
                  <a:latin typeface="NikoshBAN" panose="02000000000000000000" pitchFamily="2" charset="0"/>
                  <a:cs typeface="NikoshBAN" panose="02000000000000000000" pitchFamily="2" charset="0"/>
                </a:rPr>
                <a:t>সার্থক জনম, মা গো , তোমায় ভালোবেসে।। 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591" y="3867538"/>
              <a:ext cx="3756409" cy="23195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1136" b="9886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3469152"/>
              <a:ext cx="2314835" cy="3176237"/>
            </a:xfrm>
            <a:prstGeom prst="rect">
              <a:avLst/>
            </a:prstGeom>
          </p:spPr>
        </p:pic>
      </p:grpSp>
      <p:grpSp>
        <p:nvGrpSpPr>
          <p:cNvPr id="78" name="first 1"/>
          <p:cNvGrpSpPr/>
          <p:nvPr/>
        </p:nvGrpSpPr>
        <p:grpSpPr>
          <a:xfrm>
            <a:off x="-36966" y="-24933"/>
            <a:ext cx="9208894" cy="6895886"/>
            <a:chOff x="-49237" y="-33210"/>
            <a:chExt cx="12265735" cy="9184937"/>
          </a:xfrm>
        </p:grpSpPr>
        <p:grpSp>
          <p:nvGrpSpPr>
            <p:cNvPr id="79" name="Group 78"/>
            <p:cNvGrpSpPr/>
            <p:nvPr/>
          </p:nvGrpSpPr>
          <p:grpSpPr>
            <a:xfrm>
              <a:off x="-49237" y="-33210"/>
              <a:ext cx="12265735" cy="9184937"/>
              <a:chOff x="-49237" y="-33210"/>
              <a:chExt cx="12265735" cy="9184937"/>
            </a:xfrm>
            <a:solidFill>
              <a:srgbClr val="54EA86"/>
            </a:solidFill>
          </p:grpSpPr>
          <p:grpSp>
            <p:nvGrpSpPr>
              <p:cNvPr id="91" name="Group 90"/>
              <p:cNvGrpSpPr/>
              <p:nvPr/>
            </p:nvGrpSpPr>
            <p:grpSpPr>
              <a:xfrm>
                <a:off x="0" y="0"/>
                <a:ext cx="12204099" cy="9151727"/>
                <a:chOff x="0" y="-17254"/>
                <a:chExt cx="12204099" cy="9168981"/>
              </a:xfrm>
              <a:grpFill/>
              <a:scene3d>
                <a:camera prst="orthographicFront"/>
                <a:lightRig rig="soft" dir="t"/>
              </a:scene3d>
            </p:grpSpPr>
            <p:sp>
              <p:nvSpPr>
                <p:cNvPr id="130" name="Rectangle 18"/>
                <p:cNvSpPr/>
                <p:nvPr/>
              </p:nvSpPr>
              <p:spPr>
                <a:xfrm>
                  <a:off x="0" y="1268083"/>
                  <a:ext cx="241540" cy="6563803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563803">
                      <a:moveTo>
                        <a:pt x="0" y="34506"/>
                      </a:moveTo>
                      <a:lnTo>
                        <a:pt x="241540" y="0"/>
                      </a:lnTo>
                      <a:lnTo>
                        <a:pt x="241540" y="6563803"/>
                      </a:lnTo>
                      <a:lnTo>
                        <a:pt x="0" y="6512045"/>
                      </a:lnTo>
                      <a:lnTo>
                        <a:pt x="0" y="345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131" name="Right Triangle 14"/>
                <p:cNvSpPr/>
                <p:nvPr/>
              </p:nvSpPr>
              <p:spPr>
                <a:xfrm rot="5400000">
                  <a:off x="0" y="0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132" name="Right Triangle 14"/>
                <p:cNvSpPr/>
                <p:nvPr/>
              </p:nvSpPr>
              <p:spPr>
                <a:xfrm rot="10800000">
                  <a:off x="10832499" y="-17254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133" name="Right Triangle 14"/>
                <p:cNvSpPr/>
                <p:nvPr/>
              </p:nvSpPr>
              <p:spPr>
                <a:xfrm rot="10800000" flipV="1">
                  <a:off x="10807700" y="7762875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134" name="Right Triangle 14"/>
                <p:cNvSpPr/>
                <p:nvPr/>
              </p:nvSpPr>
              <p:spPr>
                <a:xfrm>
                  <a:off x="0" y="7762876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135" name="Rectangle 18"/>
                <p:cNvSpPr/>
                <p:nvPr/>
              </p:nvSpPr>
              <p:spPr>
                <a:xfrm>
                  <a:off x="11937759" y="1285336"/>
                  <a:ext cx="241540" cy="6563803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563803">
                      <a:moveTo>
                        <a:pt x="0" y="34506"/>
                      </a:moveTo>
                      <a:lnTo>
                        <a:pt x="241540" y="0"/>
                      </a:lnTo>
                      <a:lnTo>
                        <a:pt x="241540" y="6563803"/>
                      </a:lnTo>
                      <a:lnTo>
                        <a:pt x="0" y="6512045"/>
                      </a:lnTo>
                      <a:lnTo>
                        <a:pt x="0" y="345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136" name="Rectangle 18"/>
                <p:cNvSpPr/>
                <p:nvPr/>
              </p:nvSpPr>
              <p:spPr>
                <a:xfrm rot="5400000">
                  <a:off x="5981279" y="-4690550"/>
                  <a:ext cx="241542" cy="9588134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  <a:gd name="connsiteX0" fmla="*/ 0 w 241540"/>
                    <a:gd name="connsiteY0" fmla="*/ 34506 h 6584052"/>
                    <a:gd name="connsiteX1" fmla="*/ 241540 w 241540"/>
                    <a:gd name="connsiteY1" fmla="*/ 0 h 6584052"/>
                    <a:gd name="connsiteX2" fmla="*/ 241540 w 241540"/>
                    <a:gd name="connsiteY2" fmla="*/ 6563803 h 6584052"/>
                    <a:gd name="connsiteX3" fmla="*/ 17253 w 241540"/>
                    <a:gd name="connsiteY3" fmla="*/ 6584052 h 6584052"/>
                    <a:gd name="connsiteX4" fmla="*/ 0 w 241540"/>
                    <a:gd name="connsiteY4" fmla="*/ 34506 h 6584052"/>
                    <a:gd name="connsiteX0" fmla="*/ 0 w 241540"/>
                    <a:gd name="connsiteY0" fmla="*/ 0 h 6585550"/>
                    <a:gd name="connsiteX1" fmla="*/ 241540 w 241540"/>
                    <a:gd name="connsiteY1" fmla="*/ 1498 h 6585550"/>
                    <a:gd name="connsiteX2" fmla="*/ 241540 w 241540"/>
                    <a:gd name="connsiteY2" fmla="*/ 6565301 h 6585550"/>
                    <a:gd name="connsiteX3" fmla="*/ 17253 w 241540"/>
                    <a:gd name="connsiteY3" fmla="*/ 6585550 h 6585550"/>
                    <a:gd name="connsiteX4" fmla="*/ 0 w 241540"/>
                    <a:gd name="connsiteY4" fmla="*/ 0 h 6585550"/>
                    <a:gd name="connsiteX0" fmla="*/ 0 w 241540"/>
                    <a:gd name="connsiteY0" fmla="*/ 22504 h 6608054"/>
                    <a:gd name="connsiteX1" fmla="*/ 241540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22504 h 6608054"/>
                    <a:gd name="connsiteX1" fmla="*/ 224287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0 h 6669558"/>
                    <a:gd name="connsiteX1" fmla="*/ 224287 w 241540"/>
                    <a:gd name="connsiteY1" fmla="*/ 61504 h 6669558"/>
                    <a:gd name="connsiteX2" fmla="*/ 241540 w 241540"/>
                    <a:gd name="connsiteY2" fmla="*/ 6649309 h 6669558"/>
                    <a:gd name="connsiteX3" fmla="*/ 17253 w 241540"/>
                    <a:gd name="connsiteY3" fmla="*/ 6669558 h 6669558"/>
                    <a:gd name="connsiteX4" fmla="*/ 0 w 241540"/>
                    <a:gd name="connsiteY4" fmla="*/ 0 h 6669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669558">
                      <a:moveTo>
                        <a:pt x="0" y="0"/>
                      </a:moveTo>
                      <a:lnTo>
                        <a:pt x="224287" y="61504"/>
                      </a:lnTo>
                      <a:lnTo>
                        <a:pt x="241540" y="6649309"/>
                      </a:lnTo>
                      <a:lnTo>
                        <a:pt x="17253" y="66695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137" name="Rectangle 18"/>
                <p:cNvSpPr/>
                <p:nvPr/>
              </p:nvSpPr>
              <p:spPr>
                <a:xfrm rot="5400000">
                  <a:off x="5948075" y="4228486"/>
                  <a:ext cx="260592" cy="9585890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  <a:gd name="connsiteX0" fmla="*/ 0 w 241540"/>
                    <a:gd name="connsiteY0" fmla="*/ 34506 h 6584052"/>
                    <a:gd name="connsiteX1" fmla="*/ 241540 w 241540"/>
                    <a:gd name="connsiteY1" fmla="*/ 0 h 6584052"/>
                    <a:gd name="connsiteX2" fmla="*/ 241540 w 241540"/>
                    <a:gd name="connsiteY2" fmla="*/ 6563803 h 6584052"/>
                    <a:gd name="connsiteX3" fmla="*/ 17253 w 241540"/>
                    <a:gd name="connsiteY3" fmla="*/ 6584052 h 6584052"/>
                    <a:gd name="connsiteX4" fmla="*/ 0 w 241540"/>
                    <a:gd name="connsiteY4" fmla="*/ 34506 h 6584052"/>
                    <a:gd name="connsiteX0" fmla="*/ 0 w 241540"/>
                    <a:gd name="connsiteY0" fmla="*/ 0 h 6585550"/>
                    <a:gd name="connsiteX1" fmla="*/ 241540 w 241540"/>
                    <a:gd name="connsiteY1" fmla="*/ 1498 h 6585550"/>
                    <a:gd name="connsiteX2" fmla="*/ 241540 w 241540"/>
                    <a:gd name="connsiteY2" fmla="*/ 6565301 h 6585550"/>
                    <a:gd name="connsiteX3" fmla="*/ 17253 w 241540"/>
                    <a:gd name="connsiteY3" fmla="*/ 6585550 h 6585550"/>
                    <a:gd name="connsiteX4" fmla="*/ 0 w 241540"/>
                    <a:gd name="connsiteY4" fmla="*/ 0 h 6585550"/>
                    <a:gd name="connsiteX0" fmla="*/ 0 w 241540"/>
                    <a:gd name="connsiteY0" fmla="*/ 22504 h 6608054"/>
                    <a:gd name="connsiteX1" fmla="*/ 241540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22504 h 6608054"/>
                    <a:gd name="connsiteX1" fmla="*/ 224287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58664"/>
                    <a:gd name="connsiteY0" fmla="*/ 22504 h 6647627"/>
                    <a:gd name="connsiteX1" fmla="*/ 224287 w 258664"/>
                    <a:gd name="connsiteY1" fmla="*/ 0 h 6647627"/>
                    <a:gd name="connsiteX2" fmla="*/ 258664 w 258664"/>
                    <a:gd name="connsiteY2" fmla="*/ 6647627 h 6647627"/>
                    <a:gd name="connsiteX3" fmla="*/ 17253 w 258664"/>
                    <a:gd name="connsiteY3" fmla="*/ 6608054 h 6647627"/>
                    <a:gd name="connsiteX4" fmla="*/ 0 w 258664"/>
                    <a:gd name="connsiteY4" fmla="*/ 22504 h 6647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8664" h="6647627">
                      <a:moveTo>
                        <a:pt x="0" y="22504"/>
                      </a:moveTo>
                      <a:lnTo>
                        <a:pt x="224287" y="0"/>
                      </a:lnTo>
                      <a:lnTo>
                        <a:pt x="258664" y="6647627"/>
                      </a:lnTo>
                      <a:lnTo>
                        <a:pt x="17253" y="6608054"/>
                      </a:lnTo>
                      <a:lnTo>
                        <a:pt x="0" y="22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92" name="Group 91"/>
              <p:cNvGrpSpPr/>
              <p:nvPr/>
            </p:nvGrpSpPr>
            <p:grpSpPr>
              <a:xfrm>
                <a:off x="-49237" y="-33210"/>
                <a:ext cx="1347634" cy="1371856"/>
                <a:chOff x="-49237" y="-33210"/>
                <a:chExt cx="1347634" cy="1371856"/>
              </a:xfrm>
              <a:grpFill/>
            </p:grpSpPr>
            <p:cxnSp>
              <p:nvCxnSpPr>
                <p:cNvPr id="119" name="Straight Connector 118"/>
                <p:cNvCxnSpPr>
                  <a:stCxn id="131" idx="0"/>
                  <a:endCxn id="131" idx="2"/>
                </p:cNvCxnSpPr>
                <p:nvPr/>
              </p:nvCxnSpPr>
              <p:spPr>
                <a:xfrm>
                  <a:off x="1" y="17222"/>
                  <a:ext cx="600987" cy="537074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-19413" y="188318"/>
                  <a:ext cx="705213" cy="673793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-19414" y="436964"/>
                  <a:ext cx="673888" cy="616976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-19415" y="645918"/>
                  <a:ext cx="557932" cy="52426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-49237" y="833291"/>
                  <a:ext cx="475889" cy="44129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-36837" y="1037788"/>
                  <a:ext cx="308199" cy="300858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443745" y="-7081"/>
                  <a:ext cx="563879" cy="548596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173668" y="-7081"/>
                  <a:ext cx="662311" cy="57767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626508" y="7460"/>
                  <a:ext cx="523224" cy="501793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834465" y="-33210"/>
                  <a:ext cx="405376" cy="413608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1072216" y="17220"/>
                  <a:ext cx="226181" cy="220802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3" name="Straight Connector 92"/>
              <p:cNvCxnSpPr/>
              <p:nvPr/>
            </p:nvCxnSpPr>
            <p:spPr>
              <a:xfrm flipH="1">
                <a:off x="-18876" y="8504784"/>
                <a:ext cx="538086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H="1">
                <a:off x="235780" y="8449999"/>
                <a:ext cx="598685" cy="68447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H="1">
                <a:off x="504824" y="8534653"/>
                <a:ext cx="565420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H="1">
                <a:off x="783400" y="8660921"/>
                <a:ext cx="401906" cy="49080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H="1">
                <a:off x="1077500" y="8813321"/>
                <a:ext cx="260206" cy="32115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>
                <a:off x="-20387" y="8187203"/>
                <a:ext cx="581291" cy="68150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flipH="1">
                <a:off x="-40240" y="8008562"/>
                <a:ext cx="538086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H="1">
                <a:off x="0" y="7904159"/>
                <a:ext cx="378475" cy="41294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H="1">
                <a:off x="0" y="7797903"/>
                <a:ext cx="220768" cy="28955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>
                <a:stCxn id="132" idx="0"/>
                <a:endCxn id="132" idx="2"/>
              </p:cNvCxnSpPr>
              <p:nvPr/>
            </p:nvCxnSpPr>
            <p:spPr>
              <a:xfrm flipH="1">
                <a:off x="11666012" y="0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H="1">
                <a:off x="11641213" y="350371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flipH="1">
                <a:off x="11678411" y="563136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flipH="1">
                <a:off x="11830812" y="950227"/>
                <a:ext cx="360887" cy="36516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H="1">
                <a:off x="11328589" y="-3184"/>
                <a:ext cx="596378" cy="68769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H="1">
                <a:off x="11117836" y="-6368"/>
                <a:ext cx="538087" cy="60622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H="1">
                <a:off x="10991424" y="17220"/>
                <a:ext cx="420256" cy="428937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H="1">
                <a:off x="10807699" y="0"/>
                <a:ext cx="310137" cy="23802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stCxn id="133" idx="2"/>
              </p:cNvCxnSpPr>
              <p:nvPr/>
            </p:nvCxnSpPr>
            <p:spPr>
              <a:xfrm>
                <a:off x="11641213" y="8534652"/>
                <a:ext cx="503927" cy="58720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11578848" y="8223831"/>
                <a:ext cx="612851" cy="68249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11636403" y="8017804"/>
                <a:ext cx="542897" cy="60783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11739806" y="7842167"/>
                <a:ext cx="439494" cy="47493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12011255" y="7834369"/>
                <a:ext cx="168045" cy="2347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11273344" y="8439800"/>
                <a:ext cx="610731" cy="68205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11085369" y="8534652"/>
                <a:ext cx="551034" cy="59581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10954302" y="8660921"/>
                <a:ext cx="363481" cy="460937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10832499" y="8906324"/>
                <a:ext cx="226792" cy="22414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Straight Connector 79"/>
            <p:cNvCxnSpPr/>
            <p:nvPr/>
          </p:nvCxnSpPr>
          <p:spPr>
            <a:xfrm>
              <a:off x="303704" y="1338646"/>
              <a:ext cx="29489" cy="6459257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30805" y="1261809"/>
              <a:ext cx="54788" cy="668849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537918" y="1186840"/>
              <a:ext cx="29438" cy="698314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11818412" y="1300139"/>
              <a:ext cx="12399" cy="650490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1693285" y="1170187"/>
              <a:ext cx="304" cy="6800191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11593746" y="972097"/>
              <a:ext cx="17777" cy="718701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1292961" y="296744"/>
              <a:ext cx="9573640" cy="2264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245039" y="432807"/>
              <a:ext cx="9773962" cy="16337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249258" y="8753541"/>
              <a:ext cx="9617343" cy="827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TextBox 137"/>
          <p:cNvSpPr txBox="1"/>
          <p:nvPr/>
        </p:nvSpPr>
        <p:spPr>
          <a:xfrm>
            <a:off x="6273795" y="-43585"/>
            <a:ext cx="157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৩  মিনিট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9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rgbClr val="92D050">
                <a:alpha val="77000"/>
              </a:srgbClr>
            </a:gs>
            <a:gs pos="100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46" y="766200"/>
            <a:ext cx="4966981" cy="33824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9" name="Group 8"/>
          <p:cNvGrpSpPr/>
          <p:nvPr/>
        </p:nvGrpSpPr>
        <p:grpSpPr>
          <a:xfrm>
            <a:off x="-59402" y="-37886"/>
            <a:ext cx="9208894" cy="6895886"/>
            <a:chOff x="-49237" y="-33210"/>
            <a:chExt cx="12265735" cy="9184937"/>
          </a:xfrm>
        </p:grpSpPr>
        <p:grpSp>
          <p:nvGrpSpPr>
            <p:cNvPr id="10" name="Group 9"/>
            <p:cNvGrpSpPr/>
            <p:nvPr/>
          </p:nvGrpSpPr>
          <p:grpSpPr>
            <a:xfrm>
              <a:off x="-49237" y="-33210"/>
              <a:ext cx="12265735" cy="9184937"/>
              <a:chOff x="-49237" y="-33210"/>
              <a:chExt cx="12265735" cy="9184937"/>
            </a:xfrm>
            <a:solidFill>
              <a:srgbClr val="54EA86"/>
            </a:solidFill>
          </p:grpSpPr>
          <p:grpSp>
            <p:nvGrpSpPr>
              <p:cNvPr id="20" name="Group 19"/>
              <p:cNvGrpSpPr/>
              <p:nvPr/>
            </p:nvGrpSpPr>
            <p:grpSpPr>
              <a:xfrm>
                <a:off x="0" y="0"/>
                <a:ext cx="12204099" cy="9151727"/>
                <a:chOff x="0" y="-17254"/>
                <a:chExt cx="12204099" cy="9168981"/>
              </a:xfrm>
              <a:grpFill/>
              <a:scene3d>
                <a:camera prst="orthographicFront"/>
                <a:lightRig rig="soft" dir="t"/>
              </a:scene3d>
            </p:grpSpPr>
            <p:sp>
              <p:nvSpPr>
                <p:cNvPr id="59" name="Rectangle 18"/>
                <p:cNvSpPr/>
                <p:nvPr/>
              </p:nvSpPr>
              <p:spPr>
                <a:xfrm>
                  <a:off x="0" y="1268083"/>
                  <a:ext cx="241540" cy="6563803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563803">
                      <a:moveTo>
                        <a:pt x="0" y="34506"/>
                      </a:moveTo>
                      <a:lnTo>
                        <a:pt x="241540" y="0"/>
                      </a:lnTo>
                      <a:lnTo>
                        <a:pt x="241540" y="6563803"/>
                      </a:lnTo>
                      <a:lnTo>
                        <a:pt x="0" y="6512045"/>
                      </a:lnTo>
                      <a:lnTo>
                        <a:pt x="0" y="345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60" name="Right Triangle 14"/>
                <p:cNvSpPr/>
                <p:nvPr/>
              </p:nvSpPr>
              <p:spPr>
                <a:xfrm rot="5400000">
                  <a:off x="0" y="0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61" name="Right Triangle 14"/>
                <p:cNvSpPr/>
                <p:nvPr/>
              </p:nvSpPr>
              <p:spPr>
                <a:xfrm rot="10800000">
                  <a:off x="10832499" y="-17254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62" name="Right Triangle 14"/>
                <p:cNvSpPr/>
                <p:nvPr/>
              </p:nvSpPr>
              <p:spPr>
                <a:xfrm rot="10800000" flipV="1">
                  <a:off x="10807700" y="7762875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63" name="Right Triangle 14"/>
                <p:cNvSpPr/>
                <p:nvPr/>
              </p:nvSpPr>
              <p:spPr>
                <a:xfrm>
                  <a:off x="0" y="7762876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64" name="Rectangle 18"/>
                <p:cNvSpPr/>
                <p:nvPr/>
              </p:nvSpPr>
              <p:spPr>
                <a:xfrm>
                  <a:off x="11937759" y="1285336"/>
                  <a:ext cx="241540" cy="6563803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563803">
                      <a:moveTo>
                        <a:pt x="0" y="34506"/>
                      </a:moveTo>
                      <a:lnTo>
                        <a:pt x="241540" y="0"/>
                      </a:lnTo>
                      <a:lnTo>
                        <a:pt x="241540" y="6563803"/>
                      </a:lnTo>
                      <a:lnTo>
                        <a:pt x="0" y="6512045"/>
                      </a:lnTo>
                      <a:lnTo>
                        <a:pt x="0" y="345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65" name="Rectangle 18"/>
                <p:cNvSpPr/>
                <p:nvPr/>
              </p:nvSpPr>
              <p:spPr>
                <a:xfrm rot="5400000">
                  <a:off x="5981279" y="-4690550"/>
                  <a:ext cx="241542" cy="9588134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  <a:gd name="connsiteX0" fmla="*/ 0 w 241540"/>
                    <a:gd name="connsiteY0" fmla="*/ 34506 h 6584052"/>
                    <a:gd name="connsiteX1" fmla="*/ 241540 w 241540"/>
                    <a:gd name="connsiteY1" fmla="*/ 0 h 6584052"/>
                    <a:gd name="connsiteX2" fmla="*/ 241540 w 241540"/>
                    <a:gd name="connsiteY2" fmla="*/ 6563803 h 6584052"/>
                    <a:gd name="connsiteX3" fmla="*/ 17253 w 241540"/>
                    <a:gd name="connsiteY3" fmla="*/ 6584052 h 6584052"/>
                    <a:gd name="connsiteX4" fmla="*/ 0 w 241540"/>
                    <a:gd name="connsiteY4" fmla="*/ 34506 h 6584052"/>
                    <a:gd name="connsiteX0" fmla="*/ 0 w 241540"/>
                    <a:gd name="connsiteY0" fmla="*/ 0 h 6585550"/>
                    <a:gd name="connsiteX1" fmla="*/ 241540 w 241540"/>
                    <a:gd name="connsiteY1" fmla="*/ 1498 h 6585550"/>
                    <a:gd name="connsiteX2" fmla="*/ 241540 w 241540"/>
                    <a:gd name="connsiteY2" fmla="*/ 6565301 h 6585550"/>
                    <a:gd name="connsiteX3" fmla="*/ 17253 w 241540"/>
                    <a:gd name="connsiteY3" fmla="*/ 6585550 h 6585550"/>
                    <a:gd name="connsiteX4" fmla="*/ 0 w 241540"/>
                    <a:gd name="connsiteY4" fmla="*/ 0 h 6585550"/>
                    <a:gd name="connsiteX0" fmla="*/ 0 w 241540"/>
                    <a:gd name="connsiteY0" fmla="*/ 22504 h 6608054"/>
                    <a:gd name="connsiteX1" fmla="*/ 241540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22504 h 6608054"/>
                    <a:gd name="connsiteX1" fmla="*/ 224287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0 h 6669558"/>
                    <a:gd name="connsiteX1" fmla="*/ 224287 w 241540"/>
                    <a:gd name="connsiteY1" fmla="*/ 61504 h 6669558"/>
                    <a:gd name="connsiteX2" fmla="*/ 241540 w 241540"/>
                    <a:gd name="connsiteY2" fmla="*/ 6649309 h 6669558"/>
                    <a:gd name="connsiteX3" fmla="*/ 17253 w 241540"/>
                    <a:gd name="connsiteY3" fmla="*/ 6669558 h 6669558"/>
                    <a:gd name="connsiteX4" fmla="*/ 0 w 241540"/>
                    <a:gd name="connsiteY4" fmla="*/ 0 h 6669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669558">
                      <a:moveTo>
                        <a:pt x="0" y="0"/>
                      </a:moveTo>
                      <a:lnTo>
                        <a:pt x="224287" y="61504"/>
                      </a:lnTo>
                      <a:lnTo>
                        <a:pt x="241540" y="6649309"/>
                      </a:lnTo>
                      <a:lnTo>
                        <a:pt x="17253" y="66695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66" name="Rectangle 18"/>
                <p:cNvSpPr/>
                <p:nvPr/>
              </p:nvSpPr>
              <p:spPr>
                <a:xfrm rot="5400000">
                  <a:off x="5948075" y="4228486"/>
                  <a:ext cx="260592" cy="9585890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  <a:gd name="connsiteX0" fmla="*/ 0 w 241540"/>
                    <a:gd name="connsiteY0" fmla="*/ 34506 h 6584052"/>
                    <a:gd name="connsiteX1" fmla="*/ 241540 w 241540"/>
                    <a:gd name="connsiteY1" fmla="*/ 0 h 6584052"/>
                    <a:gd name="connsiteX2" fmla="*/ 241540 w 241540"/>
                    <a:gd name="connsiteY2" fmla="*/ 6563803 h 6584052"/>
                    <a:gd name="connsiteX3" fmla="*/ 17253 w 241540"/>
                    <a:gd name="connsiteY3" fmla="*/ 6584052 h 6584052"/>
                    <a:gd name="connsiteX4" fmla="*/ 0 w 241540"/>
                    <a:gd name="connsiteY4" fmla="*/ 34506 h 6584052"/>
                    <a:gd name="connsiteX0" fmla="*/ 0 w 241540"/>
                    <a:gd name="connsiteY0" fmla="*/ 0 h 6585550"/>
                    <a:gd name="connsiteX1" fmla="*/ 241540 w 241540"/>
                    <a:gd name="connsiteY1" fmla="*/ 1498 h 6585550"/>
                    <a:gd name="connsiteX2" fmla="*/ 241540 w 241540"/>
                    <a:gd name="connsiteY2" fmla="*/ 6565301 h 6585550"/>
                    <a:gd name="connsiteX3" fmla="*/ 17253 w 241540"/>
                    <a:gd name="connsiteY3" fmla="*/ 6585550 h 6585550"/>
                    <a:gd name="connsiteX4" fmla="*/ 0 w 241540"/>
                    <a:gd name="connsiteY4" fmla="*/ 0 h 6585550"/>
                    <a:gd name="connsiteX0" fmla="*/ 0 w 241540"/>
                    <a:gd name="connsiteY0" fmla="*/ 22504 h 6608054"/>
                    <a:gd name="connsiteX1" fmla="*/ 241540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22504 h 6608054"/>
                    <a:gd name="connsiteX1" fmla="*/ 224287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58664"/>
                    <a:gd name="connsiteY0" fmla="*/ 22504 h 6647627"/>
                    <a:gd name="connsiteX1" fmla="*/ 224287 w 258664"/>
                    <a:gd name="connsiteY1" fmla="*/ 0 h 6647627"/>
                    <a:gd name="connsiteX2" fmla="*/ 258664 w 258664"/>
                    <a:gd name="connsiteY2" fmla="*/ 6647627 h 6647627"/>
                    <a:gd name="connsiteX3" fmla="*/ 17253 w 258664"/>
                    <a:gd name="connsiteY3" fmla="*/ 6608054 h 6647627"/>
                    <a:gd name="connsiteX4" fmla="*/ 0 w 258664"/>
                    <a:gd name="connsiteY4" fmla="*/ 22504 h 6647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8664" h="6647627">
                      <a:moveTo>
                        <a:pt x="0" y="22504"/>
                      </a:moveTo>
                      <a:lnTo>
                        <a:pt x="224287" y="0"/>
                      </a:lnTo>
                      <a:lnTo>
                        <a:pt x="258664" y="6647627"/>
                      </a:lnTo>
                      <a:lnTo>
                        <a:pt x="17253" y="6608054"/>
                      </a:lnTo>
                      <a:lnTo>
                        <a:pt x="0" y="22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-49237" y="-33210"/>
                <a:ext cx="1347634" cy="1371856"/>
                <a:chOff x="-49237" y="-33210"/>
                <a:chExt cx="1347634" cy="1371856"/>
              </a:xfrm>
              <a:grpFill/>
            </p:grpSpPr>
            <p:cxnSp>
              <p:nvCxnSpPr>
                <p:cNvPr id="48" name="Straight Connector 47"/>
                <p:cNvCxnSpPr>
                  <a:stCxn id="60" idx="0"/>
                  <a:endCxn id="60" idx="2"/>
                </p:cNvCxnSpPr>
                <p:nvPr/>
              </p:nvCxnSpPr>
              <p:spPr>
                <a:xfrm>
                  <a:off x="1" y="17222"/>
                  <a:ext cx="600987" cy="537074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-19413" y="188318"/>
                  <a:ext cx="705213" cy="673793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-19414" y="436964"/>
                  <a:ext cx="673888" cy="616976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-19415" y="645918"/>
                  <a:ext cx="557932" cy="52426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-49237" y="833291"/>
                  <a:ext cx="475889" cy="44129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-36837" y="1037788"/>
                  <a:ext cx="308199" cy="300858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443745" y="-7081"/>
                  <a:ext cx="563879" cy="548596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173668" y="-7081"/>
                  <a:ext cx="662311" cy="57767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626508" y="7460"/>
                  <a:ext cx="523224" cy="501793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834465" y="-33210"/>
                  <a:ext cx="405376" cy="413608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1072216" y="17220"/>
                  <a:ext cx="226181" cy="220802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Straight Connector 21"/>
              <p:cNvCxnSpPr/>
              <p:nvPr/>
            </p:nvCxnSpPr>
            <p:spPr>
              <a:xfrm flipH="1">
                <a:off x="-18876" y="8504784"/>
                <a:ext cx="538086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235780" y="8449999"/>
                <a:ext cx="598685" cy="68447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504824" y="8534653"/>
                <a:ext cx="565420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783400" y="8660921"/>
                <a:ext cx="401906" cy="49080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1077500" y="8813321"/>
                <a:ext cx="260206" cy="32115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-20387" y="8187203"/>
                <a:ext cx="581291" cy="68150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-40240" y="8008562"/>
                <a:ext cx="538086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0" y="7904159"/>
                <a:ext cx="378475" cy="41294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0" y="7797903"/>
                <a:ext cx="220768" cy="28955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61" idx="0"/>
                <a:endCxn id="61" idx="2"/>
              </p:cNvCxnSpPr>
              <p:nvPr/>
            </p:nvCxnSpPr>
            <p:spPr>
              <a:xfrm flipH="1">
                <a:off x="11666012" y="0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11641213" y="350371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11678411" y="563136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11830812" y="950227"/>
                <a:ext cx="360887" cy="36516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11328589" y="-3184"/>
                <a:ext cx="596378" cy="68769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11117836" y="-6368"/>
                <a:ext cx="538087" cy="60622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10991424" y="17220"/>
                <a:ext cx="420256" cy="428937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10807699" y="0"/>
                <a:ext cx="310137" cy="23802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62" idx="2"/>
              </p:cNvCxnSpPr>
              <p:nvPr/>
            </p:nvCxnSpPr>
            <p:spPr>
              <a:xfrm>
                <a:off x="11641213" y="8534652"/>
                <a:ext cx="503927" cy="58720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1578848" y="8223831"/>
                <a:ext cx="612851" cy="68249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1636403" y="8017804"/>
                <a:ext cx="542897" cy="60783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1739806" y="7842167"/>
                <a:ext cx="439494" cy="47493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2011255" y="7834369"/>
                <a:ext cx="168045" cy="2347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1273344" y="8439800"/>
                <a:ext cx="610731" cy="68205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1085369" y="8534652"/>
                <a:ext cx="551034" cy="59581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10954302" y="8660921"/>
                <a:ext cx="363481" cy="460937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0832499" y="8906324"/>
                <a:ext cx="226792" cy="22414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/>
          </p:nvCxnSpPr>
          <p:spPr>
            <a:xfrm>
              <a:off x="303704" y="1338646"/>
              <a:ext cx="29489" cy="6459257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30805" y="1261809"/>
              <a:ext cx="54788" cy="668849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37918" y="1186840"/>
              <a:ext cx="29438" cy="698314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1818412" y="1300139"/>
              <a:ext cx="12399" cy="650490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1693285" y="1170187"/>
              <a:ext cx="304" cy="6800191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1593746" y="972097"/>
              <a:ext cx="17777" cy="718701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1292961" y="296744"/>
              <a:ext cx="9573640" cy="2264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45039" y="432807"/>
              <a:ext cx="9773962" cy="16337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49258" y="8753541"/>
              <a:ext cx="9617343" cy="827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411039" y="4578353"/>
            <a:ext cx="8014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মাতৃভূমির </a:t>
            </a:r>
            <a:r>
              <a:rPr lang="bn-BD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 </a:t>
            </a:r>
            <a:r>
              <a:rPr lang="bn-BD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bn-BD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 এত গভীর মমত্ববোধ </a:t>
            </a:r>
            <a:r>
              <a:rPr lang="bn-BD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দেশপ্রেম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‘জন্মভূমি’ কবিতার আলোকে ব্যাখ্যা কর । </a:t>
            </a:r>
            <a:endParaRPr lang="en-US" sz="28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260073" y="562198"/>
            <a:ext cx="157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সময়ঃ১০  মিনিট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76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127" y="740360"/>
            <a:ext cx="1572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7075" y="2917282"/>
            <a:ext cx="335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‘জন্মভূমি’ কবিতার গুরুত্বপুর্ন দিক হচ্ছে-    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7354" y="1848826"/>
            <a:ext cx="3369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চাঁদের আলোয়  খ) গাছের ছায়ায়  </a:t>
            </a:r>
          </a:p>
          <a:p>
            <a:pPr algn="ctr">
              <a:lnSpc>
                <a:spcPct val="150000"/>
              </a:lnSpc>
            </a:pPr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ফুলের গন্ধে ঘ) জন্মভূমির আলোয়  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7403" y="1370463"/>
            <a:ext cx="2446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কবির মন আকুল হয় কিসে?  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1293" y="5210602"/>
            <a:ext cx="29313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  <a:endParaRPr lang="bn-BD" sz="1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           </a:t>
            </a:r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 </a:t>
            </a:r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1820" y="3252714"/>
            <a:ext cx="213032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  </a:t>
            </a:r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 মানুষ </a:t>
            </a:r>
          </a:p>
          <a:p>
            <a:pPr algn="ctr">
              <a:lnSpc>
                <a:spcPct val="150000"/>
              </a:lnSpc>
            </a:pPr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জন্মভূমির প্রকৃতি </a:t>
            </a:r>
          </a:p>
          <a:p>
            <a:pPr algn="ctr">
              <a:lnSpc>
                <a:spcPct val="150000"/>
              </a:lnSpc>
            </a:pPr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গভীর দেশপ্রেম 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7354" y="4716406"/>
            <a:ext cx="2020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নীচের কোনটি সঠিক ? 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036515" y="425052"/>
            <a:ext cx="1445366" cy="1443481"/>
            <a:chOff x="4970674" y="787025"/>
            <a:chExt cx="3389827" cy="3423479"/>
          </a:xfrm>
        </p:grpSpPr>
        <p:sp>
          <p:nvSpPr>
            <p:cNvPr id="12" name="Flowchart: Decision 11"/>
            <p:cNvSpPr/>
            <p:nvPr/>
          </p:nvSpPr>
          <p:spPr>
            <a:xfrm flipV="1">
              <a:off x="5330634" y="1188010"/>
              <a:ext cx="2700242" cy="286829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9846"/>
                <a:gd name="connsiteY0" fmla="*/ 12541 h 12541"/>
                <a:gd name="connsiteX1" fmla="*/ 4846 w 9846"/>
                <a:gd name="connsiteY1" fmla="*/ 0 h 12541"/>
                <a:gd name="connsiteX2" fmla="*/ 9846 w 9846"/>
                <a:gd name="connsiteY2" fmla="*/ 5000 h 12541"/>
                <a:gd name="connsiteX3" fmla="*/ 4846 w 9846"/>
                <a:gd name="connsiteY3" fmla="*/ 10000 h 12541"/>
                <a:gd name="connsiteX4" fmla="*/ 0 w 9846"/>
                <a:gd name="connsiteY4" fmla="*/ 12541 h 12541"/>
                <a:gd name="connsiteX0" fmla="*/ 0 w 10000"/>
                <a:gd name="connsiteY0" fmla="*/ 10000 h 10000"/>
                <a:gd name="connsiteX1" fmla="*/ 4922 w 10000"/>
                <a:gd name="connsiteY1" fmla="*/ 0 h 10000"/>
                <a:gd name="connsiteX2" fmla="*/ 10000 w 10000"/>
                <a:gd name="connsiteY2" fmla="*/ 3987 h 10000"/>
                <a:gd name="connsiteX3" fmla="*/ 4922 w 10000"/>
                <a:gd name="connsiteY3" fmla="*/ 7974 h 10000"/>
                <a:gd name="connsiteX4" fmla="*/ 0 w 10000"/>
                <a:gd name="connsiteY4" fmla="*/ 10000 h 10000"/>
                <a:gd name="connsiteX0" fmla="*/ 0 w 10000"/>
                <a:gd name="connsiteY0" fmla="*/ 10000 h 10945"/>
                <a:gd name="connsiteX1" fmla="*/ 4922 w 10000"/>
                <a:gd name="connsiteY1" fmla="*/ 0 h 10945"/>
                <a:gd name="connsiteX2" fmla="*/ 10000 w 10000"/>
                <a:gd name="connsiteY2" fmla="*/ 3987 h 10945"/>
                <a:gd name="connsiteX3" fmla="*/ 4922 w 10000"/>
                <a:gd name="connsiteY3" fmla="*/ 7974 h 10945"/>
                <a:gd name="connsiteX4" fmla="*/ 0 w 10000"/>
                <a:gd name="connsiteY4" fmla="*/ 10000 h 10945"/>
                <a:gd name="connsiteX0" fmla="*/ 0 w 10000"/>
                <a:gd name="connsiteY0" fmla="*/ 2985 h 7974"/>
                <a:gd name="connsiteX1" fmla="*/ 4922 w 10000"/>
                <a:gd name="connsiteY1" fmla="*/ 0 h 7974"/>
                <a:gd name="connsiteX2" fmla="*/ 10000 w 10000"/>
                <a:gd name="connsiteY2" fmla="*/ 3987 h 7974"/>
                <a:gd name="connsiteX3" fmla="*/ 4922 w 10000"/>
                <a:gd name="connsiteY3" fmla="*/ 7974 h 7974"/>
                <a:gd name="connsiteX4" fmla="*/ 0 w 10000"/>
                <a:gd name="connsiteY4" fmla="*/ 2985 h 7974"/>
                <a:gd name="connsiteX0" fmla="*/ 0 w 10000"/>
                <a:gd name="connsiteY0" fmla="*/ 3743 h 10000"/>
                <a:gd name="connsiteX1" fmla="*/ 4922 w 10000"/>
                <a:gd name="connsiteY1" fmla="*/ 0 h 10000"/>
                <a:gd name="connsiteX2" fmla="*/ 10000 w 10000"/>
                <a:gd name="connsiteY2" fmla="*/ 5000 h 10000"/>
                <a:gd name="connsiteX3" fmla="*/ 4922 w 10000"/>
                <a:gd name="connsiteY3" fmla="*/ 10000 h 10000"/>
                <a:gd name="connsiteX4" fmla="*/ 0 w 10000"/>
                <a:gd name="connsiteY4" fmla="*/ 3743 h 10000"/>
                <a:gd name="connsiteX0" fmla="*/ 0 w 9791"/>
                <a:gd name="connsiteY0" fmla="*/ 601 h 10000"/>
                <a:gd name="connsiteX1" fmla="*/ 4713 w 9791"/>
                <a:gd name="connsiteY1" fmla="*/ 0 h 10000"/>
                <a:gd name="connsiteX2" fmla="*/ 9791 w 9791"/>
                <a:gd name="connsiteY2" fmla="*/ 5000 h 10000"/>
                <a:gd name="connsiteX3" fmla="*/ 4713 w 9791"/>
                <a:gd name="connsiteY3" fmla="*/ 10000 h 10000"/>
                <a:gd name="connsiteX4" fmla="*/ 0 w 9791"/>
                <a:gd name="connsiteY4" fmla="*/ 601 h 10000"/>
                <a:gd name="connsiteX0" fmla="*/ 67 w 10067"/>
                <a:gd name="connsiteY0" fmla="*/ 601 h 10455"/>
                <a:gd name="connsiteX1" fmla="*/ 4881 w 10067"/>
                <a:gd name="connsiteY1" fmla="*/ 0 h 10455"/>
                <a:gd name="connsiteX2" fmla="*/ 10067 w 10067"/>
                <a:gd name="connsiteY2" fmla="*/ 5000 h 10455"/>
                <a:gd name="connsiteX3" fmla="*/ 4881 w 10067"/>
                <a:gd name="connsiteY3" fmla="*/ 10000 h 10455"/>
                <a:gd name="connsiteX4" fmla="*/ 67 w 10067"/>
                <a:gd name="connsiteY4" fmla="*/ 601 h 10455"/>
                <a:gd name="connsiteX0" fmla="*/ 67 w 10067"/>
                <a:gd name="connsiteY0" fmla="*/ 601 h 10455"/>
                <a:gd name="connsiteX1" fmla="*/ 4881 w 10067"/>
                <a:gd name="connsiteY1" fmla="*/ 0 h 10455"/>
                <a:gd name="connsiteX2" fmla="*/ 10067 w 10067"/>
                <a:gd name="connsiteY2" fmla="*/ 5000 h 10455"/>
                <a:gd name="connsiteX3" fmla="*/ 4881 w 10067"/>
                <a:gd name="connsiteY3" fmla="*/ 10000 h 10455"/>
                <a:gd name="connsiteX4" fmla="*/ 67 w 10067"/>
                <a:gd name="connsiteY4" fmla="*/ 601 h 10455"/>
                <a:gd name="connsiteX0" fmla="*/ 67 w 10067"/>
                <a:gd name="connsiteY0" fmla="*/ 601 h 13752"/>
                <a:gd name="connsiteX1" fmla="*/ 4881 w 10067"/>
                <a:gd name="connsiteY1" fmla="*/ 0 h 13752"/>
                <a:gd name="connsiteX2" fmla="*/ 10067 w 10067"/>
                <a:gd name="connsiteY2" fmla="*/ 5000 h 13752"/>
                <a:gd name="connsiteX3" fmla="*/ 4881 w 10067"/>
                <a:gd name="connsiteY3" fmla="*/ 10000 h 13752"/>
                <a:gd name="connsiteX4" fmla="*/ 67 w 10067"/>
                <a:gd name="connsiteY4" fmla="*/ 601 h 13752"/>
                <a:gd name="connsiteX0" fmla="*/ 72 w 9859"/>
                <a:gd name="connsiteY0" fmla="*/ 0 h 16216"/>
                <a:gd name="connsiteX1" fmla="*/ 4673 w 9859"/>
                <a:gd name="connsiteY1" fmla="*/ 5683 h 16216"/>
                <a:gd name="connsiteX2" fmla="*/ 9859 w 9859"/>
                <a:gd name="connsiteY2" fmla="*/ 10683 h 16216"/>
                <a:gd name="connsiteX3" fmla="*/ 4673 w 9859"/>
                <a:gd name="connsiteY3" fmla="*/ 15683 h 16216"/>
                <a:gd name="connsiteX4" fmla="*/ 72 w 9859"/>
                <a:gd name="connsiteY4" fmla="*/ 0 h 16216"/>
                <a:gd name="connsiteX0" fmla="*/ 76 w 9841"/>
                <a:gd name="connsiteY0" fmla="*/ 0 h 10834"/>
                <a:gd name="connsiteX1" fmla="*/ 4581 w 9841"/>
                <a:gd name="connsiteY1" fmla="*/ 4668 h 10834"/>
                <a:gd name="connsiteX2" fmla="*/ 9841 w 9841"/>
                <a:gd name="connsiteY2" fmla="*/ 7751 h 10834"/>
                <a:gd name="connsiteX3" fmla="*/ 4581 w 9841"/>
                <a:gd name="connsiteY3" fmla="*/ 10834 h 10834"/>
                <a:gd name="connsiteX4" fmla="*/ 76 w 9841"/>
                <a:gd name="connsiteY4" fmla="*/ 0 h 10834"/>
                <a:gd name="connsiteX0" fmla="*/ 385 w 10308"/>
                <a:gd name="connsiteY0" fmla="*/ 0 h 10000"/>
                <a:gd name="connsiteX1" fmla="*/ 4963 w 10308"/>
                <a:gd name="connsiteY1" fmla="*/ 4309 h 10000"/>
                <a:gd name="connsiteX2" fmla="*/ 10308 w 10308"/>
                <a:gd name="connsiteY2" fmla="*/ 7154 h 10000"/>
                <a:gd name="connsiteX3" fmla="*/ 4963 w 10308"/>
                <a:gd name="connsiteY3" fmla="*/ 10000 h 10000"/>
                <a:gd name="connsiteX4" fmla="*/ 385 w 10308"/>
                <a:gd name="connsiteY4" fmla="*/ 0 h 10000"/>
                <a:gd name="connsiteX0" fmla="*/ 385 w 10308"/>
                <a:gd name="connsiteY0" fmla="*/ 0 h 10332"/>
                <a:gd name="connsiteX1" fmla="*/ 4963 w 10308"/>
                <a:gd name="connsiteY1" fmla="*/ 4309 h 10332"/>
                <a:gd name="connsiteX2" fmla="*/ 10308 w 10308"/>
                <a:gd name="connsiteY2" fmla="*/ 7154 h 10332"/>
                <a:gd name="connsiteX3" fmla="*/ 4963 w 10308"/>
                <a:gd name="connsiteY3" fmla="*/ 10000 h 10332"/>
                <a:gd name="connsiteX4" fmla="*/ 385 w 10308"/>
                <a:gd name="connsiteY4" fmla="*/ 0 h 10332"/>
                <a:gd name="connsiteX0" fmla="*/ 385 w 10308"/>
                <a:gd name="connsiteY0" fmla="*/ 0 h 10407"/>
                <a:gd name="connsiteX1" fmla="*/ 4963 w 10308"/>
                <a:gd name="connsiteY1" fmla="*/ 4309 h 10407"/>
                <a:gd name="connsiteX2" fmla="*/ 10308 w 10308"/>
                <a:gd name="connsiteY2" fmla="*/ 7154 h 10407"/>
                <a:gd name="connsiteX3" fmla="*/ 4963 w 10308"/>
                <a:gd name="connsiteY3" fmla="*/ 10000 h 10407"/>
                <a:gd name="connsiteX4" fmla="*/ 385 w 10308"/>
                <a:gd name="connsiteY4" fmla="*/ 0 h 10407"/>
                <a:gd name="connsiteX0" fmla="*/ 385 w 10311"/>
                <a:gd name="connsiteY0" fmla="*/ 0 h 12468"/>
                <a:gd name="connsiteX1" fmla="*/ 4963 w 10311"/>
                <a:gd name="connsiteY1" fmla="*/ 4309 h 12468"/>
                <a:gd name="connsiteX2" fmla="*/ 10308 w 10311"/>
                <a:gd name="connsiteY2" fmla="*/ 7154 h 12468"/>
                <a:gd name="connsiteX3" fmla="*/ 4963 w 10311"/>
                <a:gd name="connsiteY3" fmla="*/ 10000 h 12468"/>
                <a:gd name="connsiteX4" fmla="*/ 385 w 10311"/>
                <a:gd name="connsiteY4" fmla="*/ 0 h 12468"/>
                <a:gd name="connsiteX0" fmla="*/ 385 w 10373"/>
                <a:gd name="connsiteY0" fmla="*/ 0 h 12468"/>
                <a:gd name="connsiteX1" fmla="*/ 4963 w 10373"/>
                <a:gd name="connsiteY1" fmla="*/ 4309 h 12468"/>
                <a:gd name="connsiteX2" fmla="*/ 10308 w 10373"/>
                <a:gd name="connsiteY2" fmla="*/ 7154 h 12468"/>
                <a:gd name="connsiteX3" fmla="*/ 4963 w 10373"/>
                <a:gd name="connsiteY3" fmla="*/ 10000 h 12468"/>
                <a:gd name="connsiteX4" fmla="*/ 385 w 10373"/>
                <a:gd name="connsiteY4" fmla="*/ 0 h 12468"/>
                <a:gd name="connsiteX0" fmla="*/ 385 w 9885"/>
                <a:gd name="connsiteY0" fmla="*/ 0 h 10332"/>
                <a:gd name="connsiteX1" fmla="*/ 4963 w 9885"/>
                <a:gd name="connsiteY1" fmla="*/ 4309 h 10332"/>
                <a:gd name="connsiteX2" fmla="*/ 9813 w 9885"/>
                <a:gd name="connsiteY2" fmla="*/ 358 h 10332"/>
                <a:gd name="connsiteX3" fmla="*/ 4963 w 9885"/>
                <a:gd name="connsiteY3" fmla="*/ 10000 h 10332"/>
                <a:gd name="connsiteX4" fmla="*/ 385 w 9885"/>
                <a:gd name="connsiteY4" fmla="*/ 0 h 10332"/>
                <a:gd name="connsiteX0" fmla="*/ 390 w 10167"/>
                <a:gd name="connsiteY0" fmla="*/ 0 h 10000"/>
                <a:gd name="connsiteX1" fmla="*/ 5022 w 10167"/>
                <a:gd name="connsiteY1" fmla="*/ 4171 h 10000"/>
                <a:gd name="connsiteX2" fmla="*/ 9928 w 10167"/>
                <a:gd name="connsiteY2" fmla="*/ 346 h 10000"/>
                <a:gd name="connsiteX3" fmla="*/ 5022 w 10167"/>
                <a:gd name="connsiteY3" fmla="*/ 9679 h 10000"/>
                <a:gd name="connsiteX4" fmla="*/ 390 w 10167"/>
                <a:gd name="connsiteY4" fmla="*/ 0 h 10000"/>
                <a:gd name="connsiteX0" fmla="*/ 390 w 9932"/>
                <a:gd name="connsiteY0" fmla="*/ 0 h 10000"/>
                <a:gd name="connsiteX1" fmla="*/ 5022 w 9932"/>
                <a:gd name="connsiteY1" fmla="*/ 4171 h 10000"/>
                <a:gd name="connsiteX2" fmla="*/ 9928 w 9932"/>
                <a:gd name="connsiteY2" fmla="*/ 346 h 10000"/>
                <a:gd name="connsiteX3" fmla="*/ 5022 w 9932"/>
                <a:gd name="connsiteY3" fmla="*/ 9679 h 10000"/>
                <a:gd name="connsiteX4" fmla="*/ 390 w 9932"/>
                <a:gd name="connsiteY4" fmla="*/ 0 h 10000"/>
                <a:gd name="connsiteX0" fmla="*/ 393 w 10160"/>
                <a:gd name="connsiteY0" fmla="*/ 0 h 10000"/>
                <a:gd name="connsiteX1" fmla="*/ 5056 w 10160"/>
                <a:gd name="connsiteY1" fmla="*/ 4171 h 10000"/>
                <a:gd name="connsiteX2" fmla="*/ 9996 w 10160"/>
                <a:gd name="connsiteY2" fmla="*/ 346 h 10000"/>
                <a:gd name="connsiteX3" fmla="*/ 5056 w 10160"/>
                <a:gd name="connsiteY3" fmla="*/ 9679 h 10000"/>
                <a:gd name="connsiteX4" fmla="*/ 393 w 10160"/>
                <a:gd name="connsiteY4" fmla="*/ 0 h 10000"/>
                <a:gd name="connsiteX0" fmla="*/ 393 w 10160"/>
                <a:gd name="connsiteY0" fmla="*/ 0 h 10000"/>
                <a:gd name="connsiteX1" fmla="*/ 5056 w 10160"/>
                <a:gd name="connsiteY1" fmla="*/ 4171 h 10000"/>
                <a:gd name="connsiteX2" fmla="*/ 9996 w 10160"/>
                <a:gd name="connsiteY2" fmla="*/ 346 h 10000"/>
                <a:gd name="connsiteX3" fmla="*/ 5056 w 10160"/>
                <a:gd name="connsiteY3" fmla="*/ 9679 h 10000"/>
                <a:gd name="connsiteX4" fmla="*/ 393 w 10160"/>
                <a:gd name="connsiteY4" fmla="*/ 0 h 10000"/>
                <a:gd name="connsiteX0" fmla="*/ 393 w 10160"/>
                <a:gd name="connsiteY0" fmla="*/ 0 h 10000"/>
                <a:gd name="connsiteX1" fmla="*/ 5056 w 10160"/>
                <a:gd name="connsiteY1" fmla="*/ 4171 h 10000"/>
                <a:gd name="connsiteX2" fmla="*/ 9996 w 10160"/>
                <a:gd name="connsiteY2" fmla="*/ 346 h 10000"/>
                <a:gd name="connsiteX3" fmla="*/ 5056 w 10160"/>
                <a:gd name="connsiteY3" fmla="*/ 9679 h 10000"/>
                <a:gd name="connsiteX4" fmla="*/ 393 w 10160"/>
                <a:gd name="connsiteY4" fmla="*/ 0 h 10000"/>
                <a:gd name="connsiteX0" fmla="*/ 393 w 10253"/>
                <a:gd name="connsiteY0" fmla="*/ 0 h 10000"/>
                <a:gd name="connsiteX1" fmla="*/ 5056 w 10253"/>
                <a:gd name="connsiteY1" fmla="*/ 4171 h 10000"/>
                <a:gd name="connsiteX2" fmla="*/ 9996 w 10253"/>
                <a:gd name="connsiteY2" fmla="*/ 346 h 10000"/>
                <a:gd name="connsiteX3" fmla="*/ 5056 w 10253"/>
                <a:gd name="connsiteY3" fmla="*/ 9679 h 10000"/>
                <a:gd name="connsiteX4" fmla="*/ 393 w 10253"/>
                <a:gd name="connsiteY4" fmla="*/ 0 h 10000"/>
                <a:gd name="connsiteX0" fmla="*/ 396 w 10256"/>
                <a:gd name="connsiteY0" fmla="*/ 0 h 10000"/>
                <a:gd name="connsiteX1" fmla="*/ 5003 w 10256"/>
                <a:gd name="connsiteY1" fmla="*/ 1402 h 10000"/>
                <a:gd name="connsiteX2" fmla="*/ 9999 w 10256"/>
                <a:gd name="connsiteY2" fmla="*/ 346 h 10000"/>
                <a:gd name="connsiteX3" fmla="*/ 5059 w 10256"/>
                <a:gd name="connsiteY3" fmla="*/ 9679 h 10000"/>
                <a:gd name="connsiteX4" fmla="*/ 396 w 10256"/>
                <a:gd name="connsiteY4" fmla="*/ 0 h 10000"/>
                <a:gd name="connsiteX0" fmla="*/ 396 w 10256"/>
                <a:gd name="connsiteY0" fmla="*/ 0 h 12795"/>
                <a:gd name="connsiteX1" fmla="*/ 5003 w 10256"/>
                <a:gd name="connsiteY1" fmla="*/ 1402 h 12795"/>
                <a:gd name="connsiteX2" fmla="*/ 9999 w 10256"/>
                <a:gd name="connsiteY2" fmla="*/ 346 h 12795"/>
                <a:gd name="connsiteX3" fmla="*/ 5059 w 10256"/>
                <a:gd name="connsiteY3" fmla="*/ 12795 h 12795"/>
                <a:gd name="connsiteX4" fmla="*/ 396 w 10256"/>
                <a:gd name="connsiteY4" fmla="*/ 0 h 12795"/>
                <a:gd name="connsiteX0" fmla="*/ 396 w 10256"/>
                <a:gd name="connsiteY0" fmla="*/ 0 h 14892"/>
                <a:gd name="connsiteX1" fmla="*/ 5003 w 10256"/>
                <a:gd name="connsiteY1" fmla="*/ 1402 h 14892"/>
                <a:gd name="connsiteX2" fmla="*/ 9999 w 10256"/>
                <a:gd name="connsiteY2" fmla="*/ 346 h 14892"/>
                <a:gd name="connsiteX3" fmla="*/ 5059 w 10256"/>
                <a:gd name="connsiteY3" fmla="*/ 12795 h 14892"/>
                <a:gd name="connsiteX4" fmla="*/ 396 w 10256"/>
                <a:gd name="connsiteY4" fmla="*/ 0 h 14892"/>
                <a:gd name="connsiteX0" fmla="*/ 396 w 10254"/>
                <a:gd name="connsiteY0" fmla="*/ 0 h 15169"/>
                <a:gd name="connsiteX1" fmla="*/ 5003 w 10254"/>
                <a:gd name="connsiteY1" fmla="*/ 1402 h 15169"/>
                <a:gd name="connsiteX2" fmla="*/ 9999 w 10254"/>
                <a:gd name="connsiteY2" fmla="*/ 346 h 15169"/>
                <a:gd name="connsiteX3" fmla="*/ 5059 w 10254"/>
                <a:gd name="connsiteY3" fmla="*/ 12795 h 15169"/>
                <a:gd name="connsiteX4" fmla="*/ 396 w 10254"/>
                <a:gd name="connsiteY4" fmla="*/ 0 h 15169"/>
                <a:gd name="connsiteX0" fmla="*/ 396 w 10254"/>
                <a:gd name="connsiteY0" fmla="*/ 0 h 14892"/>
                <a:gd name="connsiteX1" fmla="*/ 5003 w 10254"/>
                <a:gd name="connsiteY1" fmla="*/ 1402 h 14892"/>
                <a:gd name="connsiteX2" fmla="*/ 9999 w 10254"/>
                <a:gd name="connsiteY2" fmla="*/ 346 h 14892"/>
                <a:gd name="connsiteX3" fmla="*/ 5059 w 10254"/>
                <a:gd name="connsiteY3" fmla="*/ 12795 h 14892"/>
                <a:gd name="connsiteX4" fmla="*/ 396 w 10254"/>
                <a:gd name="connsiteY4" fmla="*/ 0 h 14892"/>
                <a:gd name="connsiteX0" fmla="*/ 396 w 10254"/>
                <a:gd name="connsiteY0" fmla="*/ 329 h 15221"/>
                <a:gd name="connsiteX1" fmla="*/ 5003 w 10254"/>
                <a:gd name="connsiteY1" fmla="*/ 0 h 15221"/>
                <a:gd name="connsiteX2" fmla="*/ 9999 w 10254"/>
                <a:gd name="connsiteY2" fmla="*/ 675 h 15221"/>
                <a:gd name="connsiteX3" fmla="*/ 5059 w 10254"/>
                <a:gd name="connsiteY3" fmla="*/ 13124 h 15221"/>
                <a:gd name="connsiteX4" fmla="*/ 396 w 10254"/>
                <a:gd name="connsiteY4" fmla="*/ 329 h 15221"/>
                <a:gd name="connsiteX0" fmla="*/ 396 w 10254"/>
                <a:gd name="connsiteY0" fmla="*/ 329 h 15221"/>
                <a:gd name="connsiteX1" fmla="*/ 5003 w 10254"/>
                <a:gd name="connsiteY1" fmla="*/ 0 h 15221"/>
                <a:gd name="connsiteX2" fmla="*/ 9999 w 10254"/>
                <a:gd name="connsiteY2" fmla="*/ 675 h 15221"/>
                <a:gd name="connsiteX3" fmla="*/ 5059 w 10254"/>
                <a:gd name="connsiteY3" fmla="*/ 13124 h 15221"/>
                <a:gd name="connsiteX4" fmla="*/ 396 w 10254"/>
                <a:gd name="connsiteY4" fmla="*/ 329 h 15221"/>
                <a:gd name="connsiteX0" fmla="*/ 393 w 10251"/>
                <a:gd name="connsiteY0" fmla="*/ 329 h 15221"/>
                <a:gd name="connsiteX1" fmla="*/ 5000 w 10251"/>
                <a:gd name="connsiteY1" fmla="*/ 0 h 15221"/>
                <a:gd name="connsiteX2" fmla="*/ 9996 w 10251"/>
                <a:gd name="connsiteY2" fmla="*/ 675 h 15221"/>
                <a:gd name="connsiteX3" fmla="*/ 5056 w 10251"/>
                <a:gd name="connsiteY3" fmla="*/ 13124 h 15221"/>
                <a:gd name="connsiteX4" fmla="*/ 393 w 10251"/>
                <a:gd name="connsiteY4" fmla="*/ 329 h 1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1" h="15221">
                  <a:moveTo>
                    <a:pt x="393" y="329"/>
                  </a:moveTo>
                  <a:cubicBezTo>
                    <a:pt x="-1375" y="9104"/>
                    <a:pt x="3297" y="4724"/>
                    <a:pt x="5000" y="0"/>
                  </a:cubicBezTo>
                  <a:cubicBezTo>
                    <a:pt x="6535" y="2994"/>
                    <a:pt x="11037" y="10835"/>
                    <a:pt x="9996" y="675"/>
                  </a:cubicBezTo>
                  <a:cubicBezTo>
                    <a:pt x="11373" y="12326"/>
                    <a:pt x="6815" y="17744"/>
                    <a:pt x="5056" y="13124"/>
                  </a:cubicBezTo>
                  <a:cubicBezTo>
                    <a:pt x="3465" y="17860"/>
                    <a:pt x="-1038" y="14980"/>
                    <a:pt x="393" y="3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970674" y="1364608"/>
              <a:ext cx="756485" cy="1485284"/>
              <a:chOff x="4970674" y="1364608"/>
              <a:chExt cx="756485" cy="1485284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4970674" y="1650739"/>
                <a:ext cx="756485" cy="1199153"/>
                <a:chOff x="4914983" y="3027677"/>
                <a:chExt cx="756485" cy="1199153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4914983" y="3027677"/>
                  <a:ext cx="756485" cy="1199153"/>
                  <a:chOff x="6100820" y="1380323"/>
                  <a:chExt cx="1160396" cy="2498245"/>
                </a:xfrm>
              </p:grpSpPr>
              <p:sp>
                <p:nvSpPr>
                  <p:cNvPr id="15" name="Isosceles Triangle 14"/>
                  <p:cNvSpPr/>
                  <p:nvPr/>
                </p:nvSpPr>
                <p:spPr>
                  <a:xfrm>
                    <a:off x="6112482" y="1380323"/>
                    <a:ext cx="1148734" cy="2070800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6100820" y="3209154"/>
                    <a:ext cx="1160396" cy="669414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9" name="Straight Connector 18"/>
                <p:cNvCxnSpPr>
                  <a:stCxn id="15" idx="0"/>
                  <a:endCxn id="16" idx="4"/>
                </p:cNvCxnSpPr>
                <p:nvPr/>
              </p:nvCxnSpPr>
              <p:spPr>
                <a:xfrm flipH="1">
                  <a:off x="5293226" y="3027677"/>
                  <a:ext cx="3801" cy="1199153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Arc 22"/>
              <p:cNvSpPr/>
              <p:nvPr/>
            </p:nvSpPr>
            <p:spPr>
              <a:xfrm>
                <a:off x="5292092" y="1364608"/>
                <a:ext cx="113650" cy="277056"/>
              </a:xfrm>
              <a:prstGeom prst="arc">
                <a:avLst>
                  <a:gd name="adj1" fmla="val 32173"/>
                  <a:gd name="adj2" fmla="val 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Isosceles Triangle 23"/>
            <p:cNvSpPr/>
            <p:nvPr/>
          </p:nvSpPr>
          <p:spPr>
            <a:xfrm>
              <a:off x="6504036" y="787025"/>
              <a:ext cx="331841" cy="468320"/>
            </a:xfrm>
            <a:prstGeom prst="triangl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7604016" y="1364608"/>
              <a:ext cx="756485" cy="1485284"/>
              <a:chOff x="4970674" y="1364608"/>
              <a:chExt cx="756485" cy="1485284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4970674" y="1650739"/>
                <a:ext cx="756485" cy="1199153"/>
                <a:chOff x="4914983" y="3027677"/>
                <a:chExt cx="756485" cy="1199153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4914983" y="3027677"/>
                  <a:ext cx="756485" cy="1199153"/>
                  <a:chOff x="6100820" y="1380323"/>
                  <a:chExt cx="1160396" cy="2498245"/>
                </a:xfrm>
              </p:grpSpPr>
              <p:sp>
                <p:nvSpPr>
                  <p:cNvPr id="31" name="Isosceles Triangle 30"/>
                  <p:cNvSpPr/>
                  <p:nvPr/>
                </p:nvSpPr>
                <p:spPr>
                  <a:xfrm>
                    <a:off x="6112482" y="1380323"/>
                    <a:ext cx="1148734" cy="2070800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6100820" y="3209154"/>
                    <a:ext cx="1160396" cy="669414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0" name="Straight Connector 29"/>
                <p:cNvCxnSpPr>
                  <a:stCxn id="31" idx="0"/>
                  <a:endCxn id="32" idx="4"/>
                </p:cNvCxnSpPr>
                <p:nvPr/>
              </p:nvCxnSpPr>
              <p:spPr>
                <a:xfrm flipH="1">
                  <a:off x="5293226" y="3027677"/>
                  <a:ext cx="3801" cy="1199153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Arc 27"/>
              <p:cNvSpPr/>
              <p:nvPr/>
            </p:nvSpPr>
            <p:spPr>
              <a:xfrm>
                <a:off x="5292092" y="1364608"/>
                <a:ext cx="113650" cy="277056"/>
              </a:xfrm>
              <a:prstGeom prst="arc">
                <a:avLst>
                  <a:gd name="adj1" fmla="val 32173"/>
                  <a:gd name="adj2" fmla="val 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582000" y="3186405"/>
              <a:ext cx="2197510" cy="1024099"/>
              <a:chOff x="5582000" y="3229608"/>
              <a:chExt cx="2197510" cy="1024099"/>
            </a:xfrm>
            <a:solidFill>
              <a:srgbClr val="2D5757"/>
            </a:solidFill>
          </p:grpSpPr>
          <p:sp>
            <p:nvSpPr>
              <p:cNvPr id="33" name="Flowchart: Magnetic Disk 32"/>
              <p:cNvSpPr/>
              <p:nvPr/>
            </p:nvSpPr>
            <p:spPr>
              <a:xfrm>
                <a:off x="5582000" y="3275892"/>
                <a:ext cx="2197510" cy="977815"/>
              </a:xfrm>
              <a:prstGeom prst="flowChartMagneticDisk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918527" y="3229608"/>
                <a:ext cx="1554480" cy="506481"/>
              </a:xfrm>
              <a:prstGeom prst="ellipse">
                <a:avLst/>
              </a:prstGeom>
              <a:grp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sx="1000" sy="1000" algn="ctr" rotWithShape="0">
                  <a:prstClr val="black"/>
                </a:outerShdw>
              </a:effectLst>
              <a:scene3d>
                <a:camera prst="isometricOffAxis2Top">
                  <a:rot lat="18075713" lon="3600000" rev="1814145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6544027" y="1364608"/>
              <a:ext cx="280220" cy="2060869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-36966" y="-24933"/>
            <a:ext cx="9208894" cy="6895886"/>
            <a:chOff x="-49237" y="-33210"/>
            <a:chExt cx="12265735" cy="9184937"/>
          </a:xfrm>
        </p:grpSpPr>
        <p:grpSp>
          <p:nvGrpSpPr>
            <p:cNvPr id="38" name="Group 37"/>
            <p:cNvGrpSpPr/>
            <p:nvPr/>
          </p:nvGrpSpPr>
          <p:grpSpPr>
            <a:xfrm>
              <a:off x="-49237" y="-33210"/>
              <a:ext cx="12265735" cy="9184937"/>
              <a:chOff x="-49237" y="-33210"/>
              <a:chExt cx="12265735" cy="9184937"/>
            </a:xfrm>
            <a:solidFill>
              <a:srgbClr val="54EA86"/>
            </a:solidFill>
          </p:grpSpPr>
          <p:grpSp>
            <p:nvGrpSpPr>
              <p:cNvPr id="48" name="Group 47"/>
              <p:cNvGrpSpPr/>
              <p:nvPr/>
            </p:nvGrpSpPr>
            <p:grpSpPr>
              <a:xfrm>
                <a:off x="0" y="0"/>
                <a:ext cx="12204099" cy="9151727"/>
                <a:chOff x="0" y="-17254"/>
                <a:chExt cx="12204099" cy="9168981"/>
              </a:xfrm>
              <a:grpFill/>
              <a:scene3d>
                <a:camera prst="orthographicFront"/>
                <a:lightRig rig="soft" dir="t"/>
              </a:scene3d>
            </p:grpSpPr>
            <p:sp>
              <p:nvSpPr>
                <p:cNvPr id="87" name="Rectangle 18"/>
                <p:cNvSpPr/>
                <p:nvPr/>
              </p:nvSpPr>
              <p:spPr>
                <a:xfrm>
                  <a:off x="0" y="1268083"/>
                  <a:ext cx="241540" cy="6563803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563803">
                      <a:moveTo>
                        <a:pt x="0" y="34506"/>
                      </a:moveTo>
                      <a:lnTo>
                        <a:pt x="241540" y="0"/>
                      </a:lnTo>
                      <a:lnTo>
                        <a:pt x="241540" y="6563803"/>
                      </a:lnTo>
                      <a:lnTo>
                        <a:pt x="0" y="6512045"/>
                      </a:lnTo>
                      <a:lnTo>
                        <a:pt x="0" y="345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88" name="Right Triangle 14"/>
                <p:cNvSpPr/>
                <p:nvPr/>
              </p:nvSpPr>
              <p:spPr>
                <a:xfrm rot="5400000">
                  <a:off x="0" y="0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89" name="Right Triangle 14"/>
                <p:cNvSpPr/>
                <p:nvPr/>
              </p:nvSpPr>
              <p:spPr>
                <a:xfrm rot="10800000">
                  <a:off x="10832499" y="-17254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90" name="Right Triangle 14"/>
                <p:cNvSpPr/>
                <p:nvPr/>
              </p:nvSpPr>
              <p:spPr>
                <a:xfrm rot="10800000" flipV="1">
                  <a:off x="10807700" y="7762875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91" name="Right Triangle 14"/>
                <p:cNvSpPr/>
                <p:nvPr/>
              </p:nvSpPr>
              <p:spPr>
                <a:xfrm>
                  <a:off x="0" y="7762876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92" name="Rectangle 18"/>
                <p:cNvSpPr/>
                <p:nvPr/>
              </p:nvSpPr>
              <p:spPr>
                <a:xfrm>
                  <a:off x="11937759" y="1285336"/>
                  <a:ext cx="241540" cy="6563803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563803">
                      <a:moveTo>
                        <a:pt x="0" y="34506"/>
                      </a:moveTo>
                      <a:lnTo>
                        <a:pt x="241540" y="0"/>
                      </a:lnTo>
                      <a:lnTo>
                        <a:pt x="241540" y="6563803"/>
                      </a:lnTo>
                      <a:lnTo>
                        <a:pt x="0" y="6512045"/>
                      </a:lnTo>
                      <a:lnTo>
                        <a:pt x="0" y="345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93" name="Rectangle 18"/>
                <p:cNvSpPr/>
                <p:nvPr/>
              </p:nvSpPr>
              <p:spPr>
                <a:xfrm rot="5400000">
                  <a:off x="5981279" y="-4690550"/>
                  <a:ext cx="241542" cy="9588134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  <a:gd name="connsiteX0" fmla="*/ 0 w 241540"/>
                    <a:gd name="connsiteY0" fmla="*/ 34506 h 6584052"/>
                    <a:gd name="connsiteX1" fmla="*/ 241540 w 241540"/>
                    <a:gd name="connsiteY1" fmla="*/ 0 h 6584052"/>
                    <a:gd name="connsiteX2" fmla="*/ 241540 w 241540"/>
                    <a:gd name="connsiteY2" fmla="*/ 6563803 h 6584052"/>
                    <a:gd name="connsiteX3" fmla="*/ 17253 w 241540"/>
                    <a:gd name="connsiteY3" fmla="*/ 6584052 h 6584052"/>
                    <a:gd name="connsiteX4" fmla="*/ 0 w 241540"/>
                    <a:gd name="connsiteY4" fmla="*/ 34506 h 6584052"/>
                    <a:gd name="connsiteX0" fmla="*/ 0 w 241540"/>
                    <a:gd name="connsiteY0" fmla="*/ 0 h 6585550"/>
                    <a:gd name="connsiteX1" fmla="*/ 241540 w 241540"/>
                    <a:gd name="connsiteY1" fmla="*/ 1498 h 6585550"/>
                    <a:gd name="connsiteX2" fmla="*/ 241540 w 241540"/>
                    <a:gd name="connsiteY2" fmla="*/ 6565301 h 6585550"/>
                    <a:gd name="connsiteX3" fmla="*/ 17253 w 241540"/>
                    <a:gd name="connsiteY3" fmla="*/ 6585550 h 6585550"/>
                    <a:gd name="connsiteX4" fmla="*/ 0 w 241540"/>
                    <a:gd name="connsiteY4" fmla="*/ 0 h 6585550"/>
                    <a:gd name="connsiteX0" fmla="*/ 0 w 241540"/>
                    <a:gd name="connsiteY0" fmla="*/ 22504 h 6608054"/>
                    <a:gd name="connsiteX1" fmla="*/ 241540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22504 h 6608054"/>
                    <a:gd name="connsiteX1" fmla="*/ 224287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0 h 6669558"/>
                    <a:gd name="connsiteX1" fmla="*/ 224287 w 241540"/>
                    <a:gd name="connsiteY1" fmla="*/ 61504 h 6669558"/>
                    <a:gd name="connsiteX2" fmla="*/ 241540 w 241540"/>
                    <a:gd name="connsiteY2" fmla="*/ 6649309 h 6669558"/>
                    <a:gd name="connsiteX3" fmla="*/ 17253 w 241540"/>
                    <a:gd name="connsiteY3" fmla="*/ 6669558 h 6669558"/>
                    <a:gd name="connsiteX4" fmla="*/ 0 w 241540"/>
                    <a:gd name="connsiteY4" fmla="*/ 0 h 6669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669558">
                      <a:moveTo>
                        <a:pt x="0" y="0"/>
                      </a:moveTo>
                      <a:lnTo>
                        <a:pt x="224287" y="61504"/>
                      </a:lnTo>
                      <a:lnTo>
                        <a:pt x="241540" y="6649309"/>
                      </a:lnTo>
                      <a:lnTo>
                        <a:pt x="17253" y="66695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94" name="Rectangle 18"/>
                <p:cNvSpPr/>
                <p:nvPr/>
              </p:nvSpPr>
              <p:spPr>
                <a:xfrm rot="5400000">
                  <a:off x="5948075" y="4228486"/>
                  <a:ext cx="260592" cy="9585890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  <a:gd name="connsiteX0" fmla="*/ 0 w 241540"/>
                    <a:gd name="connsiteY0" fmla="*/ 34506 h 6584052"/>
                    <a:gd name="connsiteX1" fmla="*/ 241540 w 241540"/>
                    <a:gd name="connsiteY1" fmla="*/ 0 h 6584052"/>
                    <a:gd name="connsiteX2" fmla="*/ 241540 w 241540"/>
                    <a:gd name="connsiteY2" fmla="*/ 6563803 h 6584052"/>
                    <a:gd name="connsiteX3" fmla="*/ 17253 w 241540"/>
                    <a:gd name="connsiteY3" fmla="*/ 6584052 h 6584052"/>
                    <a:gd name="connsiteX4" fmla="*/ 0 w 241540"/>
                    <a:gd name="connsiteY4" fmla="*/ 34506 h 6584052"/>
                    <a:gd name="connsiteX0" fmla="*/ 0 w 241540"/>
                    <a:gd name="connsiteY0" fmla="*/ 0 h 6585550"/>
                    <a:gd name="connsiteX1" fmla="*/ 241540 w 241540"/>
                    <a:gd name="connsiteY1" fmla="*/ 1498 h 6585550"/>
                    <a:gd name="connsiteX2" fmla="*/ 241540 w 241540"/>
                    <a:gd name="connsiteY2" fmla="*/ 6565301 h 6585550"/>
                    <a:gd name="connsiteX3" fmla="*/ 17253 w 241540"/>
                    <a:gd name="connsiteY3" fmla="*/ 6585550 h 6585550"/>
                    <a:gd name="connsiteX4" fmla="*/ 0 w 241540"/>
                    <a:gd name="connsiteY4" fmla="*/ 0 h 6585550"/>
                    <a:gd name="connsiteX0" fmla="*/ 0 w 241540"/>
                    <a:gd name="connsiteY0" fmla="*/ 22504 h 6608054"/>
                    <a:gd name="connsiteX1" fmla="*/ 241540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22504 h 6608054"/>
                    <a:gd name="connsiteX1" fmla="*/ 224287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58664"/>
                    <a:gd name="connsiteY0" fmla="*/ 22504 h 6647627"/>
                    <a:gd name="connsiteX1" fmla="*/ 224287 w 258664"/>
                    <a:gd name="connsiteY1" fmla="*/ 0 h 6647627"/>
                    <a:gd name="connsiteX2" fmla="*/ 258664 w 258664"/>
                    <a:gd name="connsiteY2" fmla="*/ 6647627 h 6647627"/>
                    <a:gd name="connsiteX3" fmla="*/ 17253 w 258664"/>
                    <a:gd name="connsiteY3" fmla="*/ 6608054 h 6647627"/>
                    <a:gd name="connsiteX4" fmla="*/ 0 w 258664"/>
                    <a:gd name="connsiteY4" fmla="*/ 22504 h 6647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8664" h="6647627">
                      <a:moveTo>
                        <a:pt x="0" y="22504"/>
                      </a:moveTo>
                      <a:lnTo>
                        <a:pt x="224287" y="0"/>
                      </a:lnTo>
                      <a:lnTo>
                        <a:pt x="258664" y="6647627"/>
                      </a:lnTo>
                      <a:lnTo>
                        <a:pt x="17253" y="6608054"/>
                      </a:lnTo>
                      <a:lnTo>
                        <a:pt x="0" y="22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-49237" y="-33210"/>
                <a:ext cx="1347634" cy="1371856"/>
                <a:chOff x="-49237" y="-33210"/>
                <a:chExt cx="1347634" cy="1371856"/>
              </a:xfrm>
              <a:grpFill/>
            </p:grpSpPr>
            <p:cxnSp>
              <p:nvCxnSpPr>
                <p:cNvPr id="76" name="Straight Connector 75"/>
                <p:cNvCxnSpPr>
                  <a:stCxn id="88" idx="0"/>
                  <a:endCxn id="88" idx="2"/>
                </p:cNvCxnSpPr>
                <p:nvPr/>
              </p:nvCxnSpPr>
              <p:spPr>
                <a:xfrm>
                  <a:off x="1" y="17222"/>
                  <a:ext cx="600987" cy="537074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-19413" y="188318"/>
                  <a:ext cx="705213" cy="673793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-19414" y="436964"/>
                  <a:ext cx="673888" cy="616976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-19415" y="645918"/>
                  <a:ext cx="557932" cy="52426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-49237" y="833291"/>
                  <a:ext cx="475889" cy="44129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-36837" y="1037788"/>
                  <a:ext cx="308199" cy="300858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443745" y="-7081"/>
                  <a:ext cx="563879" cy="548596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173668" y="-7081"/>
                  <a:ext cx="662311" cy="57767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626508" y="7460"/>
                  <a:ext cx="523224" cy="501793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834465" y="-33210"/>
                  <a:ext cx="405376" cy="413608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1072216" y="17220"/>
                  <a:ext cx="226181" cy="220802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>
              <a:xfrm flipH="1">
                <a:off x="-18876" y="8504784"/>
                <a:ext cx="538086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235780" y="8449999"/>
                <a:ext cx="598685" cy="68447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504824" y="8534653"/>
                <a:ext cx="565420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783400" y="8660921"/>
                <a:ext cx="401906" cy="49080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1077500" y="8813321"/>
                <a:ext cx="260206" cy="32115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-20387" y="8187203"/>
                <a:ext cx="581291" cy="68150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-40240" y="8008562"/>
                <a:ext cx="538086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0" y="7904159"/>
                <a:ext cx="378475" cy="41294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>
                <a:off x="0" y="7797903"/>
                <a:ext cx="220768" cy="28955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89" idx="0"/>
                <a:endCxn id="89" idx="2"/>
              </p:cNvCxnSpPr>
              <p:nvPr/>
            </p:nvCxnSpPr>
            <p:spPr>
              <a:xfrm flipH="1">
                <a:off x="11666012" y="0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11641213" y="350371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11678411" y="563136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11830812" y="950227"/>
                <a:ext cx="360887" cy="36516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>
                <a:off x="11328589" y="-3184"/>
                <a:ext cx="596378" cy="68769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11117836" y="-6368"/>
                <a:ext cx="538087" cy="60622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10991424" y="17220"/>
                <a:ext cx="420256" cy="428937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>
                <a:off x="10807699" y="0"/>
                <a:ext cx="310137" cy="23802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90" idx="2"/>
              </p:cNvCxnSpPr>
              <p:nvPr/>
            </p:nvCxnSpPr>
            <p:spPr>
              <a:xfrm>
                <a:off x="11641213" y="8534652"/>
                <a:ext cx="503927" cy="58720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1578848" y="8223831"/>
                <a:ext cx="612851" cy="68249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1636403" y="8017804"/>
                <a:ext cx="542897" cy="60783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1739806" y="7842167"/>
                <a:ext cx="439494" cy="47493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2011255" y="7834369"/>
                <a:ext cx="168045" cy="2347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273344" y="8439800"/>
                <a:ext cx="610731" cy="68205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085369" y="8534652"/>
                <a:ext cx="551034" cy="59581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0954302" y="8660921"/>
                <a:ext cx="363481" cy="460937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0832499" y="8906324"/>
                <a:ext cx="226792" cy="22414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/>
            <p:cNvCxnSpPr/>
            <p:nvPr/>
          </p:nvCxnSpPr>
          <p:spPr>
            <a:xfrm>
              <a:off x="303704" y="1338646"/>
              <a:ext cx="29489" cy="6459257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30805" y="1261809"/>
              <a:ext cx="54788" cy="668849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37918" y="1186840"/>
              <a:ext cx="29438" cy="698314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11818412" y="1300139"/>
              <a:ext cx="12399" cy="650490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1693285" y="1170187"/>
              <a:ext cx="304" cy="6800191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11593746" y="972097"/>
              <a:ext cx="17777" cy="718701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1292961" y="296744"/>
              <a:ext cx="9573640" cy="2264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245039" y="432807"/>
              <a:ext cx="9773962" cy="16337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249258" y="8753541"/>
              <a:ext cx="9617343" cy="827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Oval Callout 95"/>
          <p:cNvSpPr/>
          <p:nvPr/>
        </p:nvSpPr>
        <p:spPr>
          <a:xfrm>
            <a:off x="4883388" y="956939"/>
            <a:ext cx="1920029" cy="794600"/>
          </a:xfrm>
          <a:prstGeom prst="wedgeEllipseCallout">
            <a:avLst>
              <a:gd name="adj1" fmla="val -50398"/>
              <a:gd name="adj2" fmla="val 513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জন্য ক্লিক কর </a:t>
            </a:r>
            <a:endParaRPr lang="en-US" sz="1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7" name="L-Shape 96"/>
          <p:cNvSpPr/>
          <p:nvPr/>
        </p:nvSpPr>
        <p:spPr>
          <a:xfrm rot="19294298">
            <a:off x="4242802" y="2325847"/>
            <a:ext cx="457200" cy="182880"/>
          </a:xfrm>
          <a:prstGeom prst="corner">
            <a:avLst>
              <a:gd name="adj1" fmla="val 13992"/>
              <a:gd name="adj2" fmla="val 998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Callout 97"/>
          <p:cNvSpPr/>
          <p:nvPr/>
        </p:nvSpPr>
        <p:spPr>
          <a:xfrm>
            <a:off x="5114585" y="3980850"/>
            <a:ext cx="1920029" cy="794600"/>
          </a:xfrm>
          <a:prstGeom prst="wedgeEllipseCallout">
            <a:avLst>
              <a:gd name="adj1" fmla="val -50398"/>
              <a:gd name="adj2" fmla="val 513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জন্য ক্লিক কর </a:t>
            </a:r>
            <a:endParaRPr lang="en-US" sz="1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L-Shape 98"/>
          <p:cNvSpPr/>
          <p:nvPr/>
        </p:nvSpPr>
        <p:spPr>
          <a:xfrm rot="19294298">
            <a:off x="3738441" y="5589679"/>
            <a:ext cx="457200" cy="182880"/>
          </a:xfrm>
          <a:prstGeom prst="corner">
            <a:avLst>
              <a:gd name="adj1" fmla="val 13992"/>
              <a:gd name="adj2" fmla="val 998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475801" y="473044"/>
            <a:ext cx="157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৩  মিনিট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7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96" grpId="0" animBg="1"/>
      <p:bldP spid="97" grpId="0" animBg="1"/>
      <p:bldP spid="98" grpId="0" animBg="1"/>
      <p:bldP spid="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  <a:alpha val="47000"/>
              </a:schemeClr>
            </a:gs>
            <a:gs pos="50000">
              <a:schemeClr val="bg2">
                <a:lumMod val="90000"/>
              </a:schemeClr>
            </a:gs>
            <a:gs pos="100000">
              <a:schemeClr val="bg2">
                <a:alpha val="67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1316" y="2170864"/>
            <a:ext cx="3914371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1800" dirty="0" smtClean="0">
                <a:solidFill>
                  <a:srgbClr val="2D5757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ধনধান্যে পুস্পভরা আমাদের  এই বসুন্ধরা ;</a:t>
            </a:r>
          </a:p>
          <a:p>
            <a:r>
              <a:rPr lang="bn-BD" sz="1800" dirty="0" smtClean="0">
                <a:solidFill>
                  <a:srgbClr val="2D5757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তাহার মাঝে আছে দেশ এক- সকল দেশের সেরা ; </a:t>
            </a:r>
          </a:p>
          <a:p>
            <a:r>
              <a:rPr lang="bn-BD" sz="1800" dirty="0" smtClean="0">
                <a:solidFill>
                  <a:srgbClr val="2D5757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ও সে স্বপ্ন দিয়ে তৈরী সে দেশ স্মৃতি দিয়ে ঘেরা ;</a:t>
            </a:r>
          </a:p>
          <a:p>
            <a:r>
              <a:rPr lang="bn-BD" sz="1800" dirty="0" smtClean="0">
                <a:solidFill>
                  <a:srgbClr val="2D5757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এমন দেশটি কোথাও খুঁজে পাবে নাকো তুমি ,</a:t>
            </a:r>
          </a:p>
          <a:p>
            <a:r>
              <a:rPr lang="bn-BD" sz="1800" dirty="0" smtClean="0">
                <a:solidFill>
                  <a:srgbClr val="2D5757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সকল দেশের রানি সে যে আমার জন্মভূমি । </a:t>
            </a:r>
            <a:endParaRPr lang="en-US" sz="1800" dirty="0">
              <a:solidFill>
                <a:srgbClr val="2D5757"/>
              </a:solidFill>
              <a:latin typeface="SutonnySushreeOMJ" panose="00000400000000000000" pitchFamily="2" charset="0"/>
              <a:cs typeface="SutonnySushreeOMJ" panose="00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1261" y="4207727"/>
            <a:ext cx="5802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1800" dirty="0" smtClean="0">
                <a:solidFill>
                  <a:srgbClr val="00206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ক</a:t>
            </a:r>
            <a:r>
              <a:rPr lang="en-US" sz="1800" dirty="0" smtClean="0">
                <a:solidFill>
                  <a:srgbClr val="00206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. </a:t>
            </a:r>
            <a:r>
              <a:rPr lang="bn-BD" sz="1800" dirty="0" smtClean="0">
                <a:solidFill>
                  <a:srgbClr val="00206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কবির অঙ্গ জুড়ায় কিসে ? </a:t>
            </a:r>
          </a:p>
          <a:p>
            <a:pPr>
              <a:lnSpc>
                <a:spcPct val="150000"/>
              </a:lnSpc>
            </a:pPr>
            <a:r>
              <a:rPr lang="bn-BD" sz="1800" dirty="0" smtClean="0">
                <a:solidFill>
                  <a:srgbClr val="00206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খ</a:t>
            </a:r>
            <a:r>
              <a:rPr lang="en-US" sz="1800" dirty="0" smtClean="0">
                <a:solidFill>
                  <a:srgbClr val="00206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. </a:t>
            </a:r>
            <a:r>
              <a:rPr lang="bn-BD" sz="1800" dirty="0" smtClean="0">
                <a:solidFill>
                  <a:srgbClr val="00206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কবির শেষ ইচ্ছা কী ? ব্যাখ্যা কর । </a:t>
            </a:r>
          </a:p>
          <a:p>
            <a:pPr>
              <a:lnSpc>
                <a:spcPct val="150000"/>
              </a:lnSpc>
            </a:pPr>
            <a:r>
              <a:rPr lang="bn-BD" sz="1800" dirty="0" smtClean="0">
                <a:solidFill>
                  <a:srgbClr val="00206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গ</a:t>
            </a:r>
            <a:r>
              <a:rPr lang="en-US" sz="1800" dirty="0" smtClean="0">
                <a:solidFill>
                  <a:srgbClr val="00206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. </a:t>
            </a:r>
            <a:r>
              <a:rPr lang="bn-BD" sz="1800" dirty="0" smtClean="0">
                <a:solidFill>
                  <a:srgbClr val="00206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উদ্দীপকে ‘জন্মভূমি’ কবিতার কোন দিকটির মিল লক্ষ্য করা যায় ?</a:t>
            </a:r>
          </a:p>
          <a:p>
            <a:pPr>
              <a:lnSpc>
                <a:spcPct val="150000"/>
              </a:lnSpc>
            </a:pPr>
            <a:r>
              <a:rPr lang="bn-BD" sz="1800" dirty="0" smtClean="0">
                <a:solidFill>
                  <a:srgbClr val="00206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গ</a:t>
            </a:r>
            <a:r>
              <a:rPr lang="en-US" sz="1800" dirty="0" smtClean="0">
                <a:solidFill>
                  <a:srgbClr val="00206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. </a:t>
            </a:r>
            <a:r>
              <a:rPr lang="bn-BD" sz="1800" dirty="0" smtClean="0">
                <a:solidFill>
                  <a:srgbClr val="00206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উদ্দীপক ও কবিতায় জন্মভূমিকে রানি সম্বোধন করার যৌক্তিকতা ব্যাখ্যা কর ।  </a:t>
            </a:r>
            <a:endParaRPr lang="en-US" sz="1800" dirty="0">
              <a:solidFill>
                <a:srgbClr val="002060"/>
              </a:solidFill>
              <a:latin typeface="SutonnySushreeOMJ" panose="00000400000000000000" pitchFamily="2" charset="0"/>
              <a:cs typeface="SutonnySushreeOMJ" panose="000004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7295" y="641479"/>
            <a:ext cx="1572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</a:t>
            </a:r>
            <a:endParaRPr lang="en-US" sz="24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36966" y="-24933"/>
            <a:ext cx="9208894" cy="6895886"/>
            <a:chOff x="-49237" y="-33210"/>
            <a:chExt cx="12265735" cy="9184937"/>
          </a:xfrm>
        </p:grpSpPr>
        <p:grpSp>
          <p:nvGrpSpPr>
            <p:cNvPr id="8" name="Group 7"/>
            <p:cNvGrpSpPr/>
            <p:nvPr/>
          </p:nvGrpSpPr>
          <p:grpSpPr>
            <a:xfrm>
              <a:off x="-49237" y="-33210"/>
              <a:ext cx="12265735" cy="9184937"/>
              <a:chOff x="-49237" y="-33210"/>
              <a:chExt cx="12265735" cy="9184937"/>
            </a:xfrm>
            <a:solidFill>
              <a:srgbClr val="54EA86"/>
            </a:solidFill>
          </p:grpSpPr>
          <p:grpSp>
            <p:nvGrpSpPr>
              <p:cNvPr id="18" name="Group 17"/>
              <p:cNvGrpSpPr/>
              <p:nvPr/>
            </p:nvGrpSpPr>
            <p:grpSpPr>
              <a:xfrm>
                <a:off x="0" y="0"/>
                <a:ext cx="12204099" cy="9151727"/>
                <a:chOff x="0" y="-17254"/>
                <a:chExt cx="12204099" cy="9168981"/>
              </a:xfrm>
              <a:grpFill/>
              <a:scene3d>
                <a:camera prst="orthographicFront"/>
                <a:lightRig rig="soft" dir="t"/>
              </a:scene3d>
            </p:grpSpPr>
            <p:sp>
              <p:nvSpPr>
                <p:cNvPr id="57" name="Rectangle 18"/>
                <p:cNvSpPr/>
                <p:nvPr/>
              </p:nvSpPr>
              <p:spPr>
                <a:xfrm>
                  <a:off x="0" y="1268083"/>
                  <a:ext cx="241540" cy="6563803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563803">
                      <a:moveTo>
                        <a:pt x="0" y="34506"/>
                      </a:moveTo>
                      <a:lnTo>
                        <a:pt x="241540" y="0"/>
                      </a:lnTo>
                      <a:lnTo>
                        <a:pt x="241540" y="6563803"/>
                      </a:lnTo>
                      <a:lnTo>
                        <a:pt x="0" y="6512045"/>
                      </a:lnTo>
                      <a:lnTo>
                        <a:pt x="0" y="345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58" name="Right Triangle 14"/>
                <p:cNvSpPr/>
                <p:nvPr/>
              </p:nvSpPr>
              <p:spPr>
                <a:xfrm rot="5400000">
                  <a:off x="0" y="0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59" name="Right Triangle 14"/>
                <p:cNvSpPr/>
                <p:nvPr/>
              </p:nvSpPr>
              <p:spPr>
                <a:xfrm rot="10800000">
                  <a:off x="10832499" y="-17254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60" name="Right Triangle 14"/>
                <p:cNvSpPr/>
                <p:nvPr/>
              </p:nvSpPr>
              <p:spPr>
                <a:xfrm rot="10800000" flipV="1">
                  <a:off x="10807700" y="7762875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61" name="Right Triangle 14"/>
                <p:cNvSpPr/>
                <p:nvPr/>
              </p:nvSpPr>
              <p:spPr>
                <a:xfrm>
                  <a:off x="0" y="7762876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62" name="Rectangle 18"/>
                <p:cNvSpPr/>
                <p:nvPr/>
              </p:nvSpPr>
              <p:spPr>
                <a:xfrm>
                  <a:off x="11937759" y="1285336"/>
                  <a:ext cx="241540" cy="6563803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563803">
                      <a:moveTo>
                        <a:pt x="0" y="34506"/>
                      </a:moveTo>
                      <a:lnTo>
                        <a:pt x="241540" y="0"/>
                      </a:lnTo>
                      <a:lnTo>
                        <a:pt x="241540" y="6563803"/>
                      </a:lnTo>
                      <a:lnTo>
                        <a:pt x="0" y="6512045"/>
                      </a:lnTo>
                      <a:lnTo>
                        <a:pt x="0" y="345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63" name="Rectangle 18"/>
                <p:cNvSpPr/>
                <p:nvPr/>
              </p:nvSpPr>
              <p:spPr>
                <a:xfrm rot="5400000">
                  <a:off x="5981279" y="-4690550"/>
                  <a:ext cx="241542" cy="9588134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  <a:gd name="connsiteX0" fmla="*/ 0 w 241540"/>
                    <a:gd name="connsiteY0" fmla="*/ 34506 h 6584052"/>
                    <a:gd name="connsiteX1" fmla="*/ 241540 w 241540"/>
                    <a:gd name="connsiteY1" fmla="*/ 0 h 6584052"/>
                    <a:gd name="connsiteX2" fmla="*/ 241540 w 241540"/>
                    <a:gd name="connsiteY2" fmla="*/ 6563803 h 6584052"/>
                    <a:gd name="connsiteX3" fmla="*/ 17253 w 241540"/>
                    <a:gd name="connsiteY3" fmla="*/ 6584052 h 6584052"/>
                    <a:gd name="connsiteX4" fmla="*/ 0 w 241540"/>
                    <a:gd name="connsiteY4" fmla="*/ 34506 h 6584052"/>
                    <a:gd name="connsiteX0" fmla="*/ 0 w 241540"/>
                    <a:gd name="connsiteY0" fmla="*/ 0 h 6585550"/>
                    <a:gd name="connsiteX1" fmla="*/ 241540 w 241540"/>
                    <a:gd name="connsiteY1" fmla="*/ 1498 h 6585550"/>
                    <a:gd name="connsiteX2" fmla="*/ 241540 w 241540"/>
                    <a:gd name="connsiteY2" fmla="*/ 6565301 h 6585550"/>
                    <a:gd name="connsiteX3" fmla="*/ 17253 w 241540"/>
                    <a:gd name="connsiteY3" fmla="*/ 6585550 h 6585550"/>
                    <a:gd name="connsiteX4" fmla="*/ 0 w 241540"/>
                    <a:gd name="connsiteY4" fmla="*/ 0 h 6585550"/>
                    <a:gd name="connsiteX0" fmla="*/ 0 w 241540"/>
                    <a:gd name="connsiteY0" fmla="*/ 22504 h 6608054"/>
                    <a:gd name="connsiteX1" fmla="*/ 241540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22504 h 6608054"/>
                    <a:gd name="connsiteX1" fmla="*/ 224287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0 h 6669558"/>
                    <a:gd name="connsiteX1" fmla="*/ 224287 w 241540"/>
                    <a:gd name="connsiteY1" fmla="*/ 61504 h 6669558"/>
                    <a:gd name="connsiteX2" fmla="*/ 241540 w 241540"/>
                    <a:gd name="connsiteY2" fmla="*/ 6649309 h 6669558"/>
                    <a:gd name="connsiteX3" fmla="*/ 17253 w 241540"/>
                    <a:gd name="connsiteY3" fmla="*/ 6669558 h 6669558"/>
                    <a:gd name="connsiteX4" fmla="*/ 0 w 241540"/>
                    <a:gd name="connsiteY4" fmla="*/ 0 h 6669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669558">
                      <a:moveTo>
                        <a:pt x="0" y="0"/>
                      </a:moveTo>
                      <a:lnTo>
                        <a:pt x="224287" y="61504"/>
                      </a:lnTo>
                      <a:lnTo>
                        <a:pt x="241540" y="6649309"/>
                      </a:lnTo>
                      <a:lnTo>
                        <a:pt x="17253" y="66695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64" name="Rectangle 18"/>
                <p:cNvSpPr/>
                <p:nvPr/>
              </p:nvSpPr>
              <p:spPr>
                <a:xfrm rot="5400000">
                  <a:off x="5948075" y="4228486"/>
                  <a:ext cx="260592" cy="9585890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  <a:gd name="connsiteX0" fmla="*/ 0 w 241540"/>
                    <a:gd name="connsiteY0" fmla="*/ 34506 h 6584052"/>
                    <a:gd name="connsiteX1" fmla="*/ 241540 w 241540"/>
                    <a:gd name="connsiteY1" fmla="*/ 0 h 6584052"/>
                    <a:gd name="connsiteX2" fmla="*/ 241540 w 241540"/>
                    <a:gd name="connsiteY2" fmla="*/ 6563803 h 6584052"/>
                    <a:gd name="connsiteX3" fmla="*/ 17253 w 241540"/>
                    <a:gd name="connsiteY3" fmla="*/ 6584052 h 6584052"/>
                    <a:gd name="connsiteX4" fmla="*/ 0 w 241540"/>
                    <a:gd name="connsiteY4" fmla="*/ 34506 h 6584052"/>
                    <a:gd name="connsiteX0" fmla="*/ 0 w 241540"/>
                    <a:gd name="connsiteY0" fmla="*/ 0 h 6585550"/>
                    <a:gd name="connsiteX1" fmla="*/ 241540 w 241540"/>
                    <a:gd name="connsiteY1" fmla="*/ 1498 h 6585550"/>
                    <a:gd name="connsiteX2" fmla="*/ 241540 w 241540"/>
                    <a:gd name="connsiteY2" fmla="*/ 6565301 h 6585550"/>
                    <a:gd name="connsiteX3" fmla="*/ 17253 w 241540"/>
                    <a:gd name="connsiteY3" fmla="*/ 6585550 h 6585550"/>
                    <a:gd name="connsiteX4" fmla="*/ 0 w 241540"/>
                    <a:gd name="connsiteY4" fmla="*/ 0 h 6585550"/>
                    <a:gd name="connsiteX0" fmla="*/ 0 w 241540"/>
                    <a:gd name="connsiteY0" fmla="*/ 22504 h 6608054"/>
                    <a:gd name="connsiteX1" fmla="*/ 241540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22504 h 6608054"/>
                    <a:gd name="connsiteX1" fmla="*/ 224287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58664"/>
                    <a:gd name="connsiteY0" fmla="*/ 22504 h 6647627"/>
                    <a:gd name="connsiteX1" fmla="*/ 224287 w 258664"/>
                    <a:gd name="connsiteY1" fmla="*/ 0 h 6647627"/>
                    <a:gd name="connsiteX2" fmla="*/ 258664 w 258664"/>
                    <a:gd name="connsiteY2" fmla="*/ 6647627 h 6647627"/>
                    <a:gd name="connsiteX3" fmla="*/ 17253 w 258664"/>
                    <a:gd name="connsiteY3" fmla="*/ 6608054 h 6647627"/>
                    <a:gd name="connsiteX4" fmla="*/ 0 w 258664"/>
                    <a:gd name="connsiteY4" fmla="*/ 22504 h 6647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8664" h="6647627">
                      <a:moveTo>
                        <a:pt x="0" y="22504"/>
                      </a:moveTo>
                      <a:lnTo>
                        <a:pt x="224287" y="0"/>
                      </a:lnTo>
                      <a:lnTo>
                        <a:pt x="258664" y="6647627"/>
                      </a:lnTo>
                      <a:lnTo>
                        <a:pt x="17253" y="6608054"/>
                      </a:lnTo>
                      <a:lnTo>
                        <a:pt x="0" y="22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-49237" y="-33210"/>
                <a:ext cx="1347634" cy="1371856"/>
                <a:chOff x="-49237" y="-33210"/>
                <a:chExt cx="1347634" cy="1371856"/>
              </a:xfrm>
              <a:grpFill/>
            </p:grpSpPr>
            <p:cxnSp>
              <p:nvCxnSpPr>
                <p:cNvPr id="46" name="Straight Connector 45"/>
                <p:cNvCxnSpPr>
                  <a:stCxn id="58" idx="0"/>
                  <a:endCxn id="58" idx="2"/>
                </p:cNvCxnSpPr>
                <p:nvPr/>
              </p:nvCxnSpPr>
              <p:spPr>
                <a:xfrm>
                  <a:off x="1" y="17222"/>
                  <a:ext cx="600987" cy="537074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-19413" y="188318"/>
                  <a:ext cx="705213" cy="673793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-19414" y="436964"/>
                  <a:ext cx="673888" cy="616976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-19415" y="645918"/>
                  <a:ext cx="557932" cy="52426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-49237" y="833291"/>
                  <a:ext cx="475889" cy="44129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-36837" y="1037788"/>
                  <a:ext cx="308199" cy="300858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443745" y="-7081"/>
                  <a:ext cx="563879" cy="548596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73668" y="-7081"/>
                  <a:ext cx="662311" cy="57767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626508" y="7460"/>
                  <a:ext cx="523224" cy="501793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834465" y="-33210"/>
                  <a:ext cx="405376" cy="413608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1072216" y="17220"/>
                  <a:ext cx="226181" cy="220802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" name="Straight Connector 19"/>
              <p:cNvCxnSpPr/>
              <p:nvPr/>
            </p:nvCxnSpPr>
            <p:spPr>
              <a:xfrm flipH="1">
                <a:off x="-18876" y="8504784"/>
                <a:ext cx="538086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235780" y="8449999"/>
                <a:ext cx="598685" cy="68447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504824" y="8534653"/>
                <a:ext cx="565420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783400" y="8660921"/>
                <a:ext cx="401906" cy="49080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1077500" y="8813321"/>
                <a:ext cx="260206" cy="32115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-20387" y="8187203"/>
                <a:ext cx="581291" cy="68150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-40240" y="8008562"/>
                <a:ext cx="538086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0" y="7904159"/>
                <a:ext cx="378475" cy="41294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0" y="7797903"/>
                <a:ext cx="220768" cy="28955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59" idx="0"/>
                <a:endCxn id="59" idx="2"/>
              </p:cNvCxnSpPr>
              <p:nvPr/>
            </p:nvCxnSpPr>
            <p:spPr>
              <a:xfrm flipH="1">
                <a:off x="11666012" y="0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11641213" y="350371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11678411" y="563136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11830812" y="950227"/>
                <a:ext cx="360887" cy="36516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11328589" y="-3184"/>
                <a:ext cx="596378" cy="68769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11117836" y="-6368"/>
                <a:ext cx="538087" cy="60622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10991424" y="17220"/>
                <a:ext cx="420256" cy="428937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10807699" y="0"/>
                <a:ext cx="310137" cy="23802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60" idx="2"/>
              </p:cNvCxnSpPr>
              <p:nvPr/>
            </p:nvCxnSpPr>
            <p:spPr>
              <a:xfrm>
                <a:off x="11641213" y="8534652"/>
                <a:ext cx="503927" cy="58720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1578848" y="8223831"/>
                <a:ext cx="612851" cy="68249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1636403" y="8017804"/>
                <a:ext cx="542897" cy="60783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1739806" y="7842167"/>
                <a:ext cx="439494" cy="47493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2011255" y="7834369"/>
                <a:ext cx="168045" cy="2347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1273344" y="8439800"/>
                <a:ext cx="610731" cy="68205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1085369" y="8534652"/>
                <a:ext cx="551034" cy="59581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0954302" y="8660921"/>
                <a:ext cx="363481" cy="460937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0832499" y="8906324"/>
                <a:ext cx="226792" cy="22414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/>
            <p:cNvCxnSpPr/>
            <p:nvPr/>
          </p:nvCxnSpPr>
          <p:spPr>
            <a:xfrm>
              <a:off x="303704" y="1338646"/>
              <a:ext cx="29489" cy="6459257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30805" y="1261809"/>
              <a:ext cx="54788" cy="668849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37918" y="1186840"/>
              <a:ext cx="29438" cy="698314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1818412" y="1300139"/>
              <a:ext cx="12399" cy="650490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1693285" y="1170187"/>
              <a:ext cx="304" cy="6800191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1593746" y="972097"/>
              <a:ext cx="17777" cy="718701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292961" y="296744"/>
              <a:ext cx="9573640" cy="2264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245039" y="432807"/>
              <a:ext cx="9773962" cy="16337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249258" y="8753541"/>
              <a:ext cx="9617343" cy="827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6654127" y="695922"/>
            <a:ext cx="1445366" cy="1443481"/>
            <a:chOff x="4970674" y="787025"/>
            <a:chExt cx="3389827" cy="3423479"/>
          </a:xfrm>
        </p:grpSpPr>
        <p:sp>
          <p:nvSpPr>
            <p:cNvPr id="66" name="Flowchart: Decision 11"/>
            <p:cNvSpPr/>
            <p:nvPr/>
          </p:nvSpPr>
          <p:spPr>
            <a:xfrm flipV="1">
              <a:off x="5330634" y="1188010"/>
              <a:ext cx="2700242" cy="286829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9846"/>
                <a:gd name="connsiteY0" fmla="*/ 12541 h 12541"/>
                <a:gd name="connsiteX1" fmla="*/ 4846 w 9846"/>
                <a:gd name="connsiteY1" fmla="*/ 0 h 12541"/>
                <a:gd name="connsiteX2" fmla="*/ 9846 w 9846"/>
                <a:gd name="connsiteY2" fmla="*/ 5000 h 12541"/>
                <a:gd name="connsiteX3" fmla="*/ 4846 w 9846"/>
                <a:gd name="connsiteY3" fmla="*/ 10000 h 12541"/>
                <a:gd name="connsiteX4" fmla="*/ 0 w 9846"/>
                <a:gd name="connsiteY4" fmla="*/ 12541 h 12541"/>
                <a:gd name="connsiteX0" fmla="*/ 0 w 10000"/>
                <a:gd name="connsiteY0" fmla="*/ 10000 h 10000"/>
                <a:gd name="connsiteX1" fmla="*/ 4922 w 10000"/>
                <a:gd name="connsiteY1" fmla="*/ 0 h 10000"/>
                <a:gd name="connsiteX2" fmla="*/ 10000 w 10000"/>
                <a:gd name="connsiteY2" fmla="*/ 3987 h 10000"/>
                <a:gd name="connsiteX3" fmla="*/ 4922 w 10000"/>
                <a:gd name="connsiteY3" fmla="*/ 7974 h 10000"/>
                <a:gd name="connsiteX4" fmla="*/ 0 w 10000"/>
                <a:gd name="connsiteY4" fmla="*/ 10000 h 10000"/>
                <a:gd name="connsiteX0" fmla="*/ 0 w 10000"/>
                <a:gd name="connsiteY0" fmla="*/ 10000 h 10945"/>
                <a:gd name="connsiteX1" fmla="*/ 4922 w 10000"/>
                <a:gd name="connsiteY1" fmla="*/ 0 h 10945"/>
                <a:gd name="connsiteX2" fmla="*/ 10000 w 10000"/>
                <a:gd name="connsiteY2" fmla="*/ 3987 h 10945"/>
                <a:gd name="connsiteX3" fmla="*/ 4922 w 10000"/>
                <a:gd name="connsiteY3" fmla="*/ 7974 h 10945"/>
                <a:gd name="connsiteX4" fmla="*/ 0 w 10000"/>
                <a:gd name="connsiteY4" fmla="*/ 10000 h 10945"/>
                <a:gd name="connsiteX0" fmla="*/ 0 w 10000"/>
                <a:gd name="connsiteY0" fmla="*/ 2985 h 7974"/>
                <a:gd name="connsiteX1" fmla="*/ 4922 w 10000"/>
                <a:gd name="connsiteY1" fmla="*/ 0 h 7974"/>
                <a:gd name="connsiteX2" fmla="*/ 10000 w 10000"/>
                <a:gd name="connsiteY2" fmla="*/ 3987 h 7974"/>
                <a:gd name="connsiteX3" fmla="*/ 4922 w 10000"/>
                <a:gd name="connsiteY3" fmla="*/ 7974 h 7974"/>
                <a:gd name="connsiteX4" fmla="*/ 0 w 10000"/>
                <a:gd name="connsiteY4" fmla="*/ 2985 h 7974"/>
                <a:gd name="connsiteX0" fmla="*/ 0 w 10000"/>
                <a:gd name="connsiteY0" fmla="*/ 3743 h 10000"/>
                <a:gd name="connsiteX1" fmla="*/ 4922 w 10000"/>
                <a:gd name="connsiteY1" fmla="*/ 0 h 10000"/>
                <a:gd name="connsiteX2" fmla="*/ 10000 w 10000"/>
                <a:gd name="connsiteY2" fmla="*/ 5000 h 10000"/>
                <a:gd name="connsiteX3" fmla="*/ 4922 w 10000"/>
                <a:gd name="connsiteY3" fmla="*/ 10000 h 10000"/>
                <a:gd name="connsiteX4" fmla="*/ 0 w 10000"/>
                <a:gd name="connsiteY4" fmla="*/ 3743 h 10000"/>
                <a:gd name="connsiteX0" fmla="*/ 0 w 9791"/>
                <a:gd name="connsiteY0" fmla="*/ 601 h 10000"/>
                <a:gd name="connsiteX1" fmla="*/ 4713 w 9791"/>
                <a:gd name="connsiteY1" fmla="*/ 0 h 10000"/>
                <a:gd name="connsiteX2" fmla="*/ 9791 w 9791"/>
                <a:gd name="connsiteY2" fmla="*/ 5000 h 10000"/>
                <a:gd name="connsiteX3" fmla="*/ 4713 w 9791"/>
                <a:gd name="connsiteY3" fmla="*/ 10000 h 10000"/>
                <a:gd name="connsiteX4" fmla="*/ 0 w 9791"/>
                <a:gd name="connsiteY4" fmla="*/ 601 h 10000"/>
                <a:gd name="connsiteX0" fmla="*/ 67 w 10067"/>
                <a:gd name="connsiteY0" fmla="*/ 601 h 10455"/>
                <a:gd name="connsiteX1" fmla="*/ 4881 w 10067"/>
                <a:gd name="connsiteY1" fmla="*/ 0 h 10455"/>
                <a:gd name="connsiteX2" fmla="*/ 10067 w 10067"/>
                <a:gd name="connsiteY2" fmla="*/ 5000 h 10455"/>
                <a:gd name="connsiteX3" fmla="*/ 4881 w 10067"/>
                <a:gd name="connsiteY3" fmla="*/ 10000 h 10455"/>
                <a:gd name="connsiteX4" fmla="*/ 67 w 10067"/>
                <a:gd name="connsiteY4" fmla="*/ 601 h 10455"/>
                <a:gd name="connsiteX0" fmla="*/ 67 w 10067"/>
                <a:gd name="connsiteY0" fmla="*/ 601 h 10455"/>
                <a:gd name="connsiteX1" fmla="*/ 4881 w 10067"/>
                <a:gd name="connsiteY1" fmla="*/ 0 h 10455"/>
                <a:gd name="connsiteX2" fmla="*/ 10067 w 10067"/>
                <a:gd name="connsiteY2" fmla="*/ 5000 h 10455"/>
                <a:gd name="connsiteX3" fmla="*/ 4881 w 10067"/>
                <a:gd name="connsiteY3" fmla="*/ 10000 h 10455"/>
                <a:gd name="connsiteX4" fmla="*/ 67 w 10067"/>
                <a:gd name="connsiteY4" fmla="*/ 601 h 10455"/>
                <a:gd name="connsiteX0" fmla="*/ 67 w 10067"/>
                <a:gd name="connsiteY0" fmla="*/ 601 h 13752"/>
                <a:gd name="connsiteX1" fmla="*/ 4881 w 10067"/>
                <a:gd name="connsiteY1" fmla="*/ 0 h 13752"/>
                <a:gd name="connsiteX2" fmla="*/ 10067 w 10067"/>
                <a:gd name="connsiteY2" fmla="*/ 5000 h 13752"/>
                <a:gd name="connsiteX3" fmla="*/ 4881 w 10067"/>
                <a:gd name="connsiteY3" fmla="*/ 10000 h 13752"/>
                <a:gd name="connsiteX4" fmla="*/ 67 w 10067"/>
                <a:gd name="connsiteY4" fmla="*/ 601 h 13752"/>
                <a:gd name="connsiteX0" fmla="*/ 72 w 9859"/>
                <a:gd name="connsiteY0" fmla="*/ 0 h 16216"/>
                <a:gd name="connsiteX1" fmla="*/ 4673 w 9859"/>
                <a:gd name="connsiteY1" fmla="*/ 5683 h 16216"/>
                <a:gd name="connsiteX2" fmla="*/ 9859 w 9859"/>
                <a:gd name="connsiteY2" fmla="*/ 10683 h 16216"/>
                <a:gd name="connsiteX3" fmla="*/ 4673 w 9859"/>
                <a:gd name="connsiteY3" fmla="*/ 15683 h 16216"/>
                <a:gd name="connsiteX4" fmla="*/ 72 w 9859"/>
                <a:gd name="connsiteY4" fmla="*/ 0 h 16216"/>
                <a:gd name="connsiteX0" fmla="*/ 76 w 9841"/>
                <a:gd name="connsiteY0" fmla="*/ 0 h 10834"/>
                <a:gd name="connsiteX1" fmla="*/ 4581 w 9841"/>
                <a:gd name="connsiteY1" fmla="*/ 4668 h 10834"/>
                <a:gd name="connsiteX2" fmla="*/ 9841 w 9841"/>
                <a:gd name="connsiteY2" fmla="*/ 7751 h 10834"/>
                <a:gd name="connsiteX3" fmla="*/ 4581 w 9841"/>
                <a:gd name="connsiteY3" fmla="*/ 10834 h 10834"/>
                <a:gd name="connsiteX4" fmla="*/ 76 w 9841"/>
                <a:gd name="connsiteY4" fmla="*/ 0 h 10834"/>
                <a:gd name="connsiteX0" fmla="*/ 385 w 10308"/>
                <a:gd name="connsiteY0" fmla="*/ 0 h 10000"/>
                <a:gd name="connsiteX1" fmla="*/ 4963 w 10308"/>
                <a:gd name="connsiteY1" fmla="*/ 4309 h 10000"/>
                <a:gd name="connsiteX2" fmla="*/ 10308 w 10308"/>
                <a:gd name="connsiteY2" fmla="*/ 7154 h 10000"/>
                <a:gd name="connsiteX3" fmla="*/ 4963 w 10308"/>
                <a:gd name="connsiteY3" fmla="*/ 10000 h 10000"/>
                <a:gd name="connsiteX4" fmla="*/ 385 w 10308"/>
                <a:gd name="connsiteY4" fmla="*/ 0 h 10000"/>
                <a:gd name="connsiteX0" fmla="*/ 385 w 10308"/>
                <a:gd name="connsiteY0" fmla="*/ 0 h 10332"/>
                <a:gd name="connsiteX1" fmla="*/ 4963 w 10308"/>
                <a:gd name="connsiteY1" fmla="*/ 4309 h 10332"/>
                <a:gd name="connsiteX2" fmla="*/ 10308 w 10308"/>
                <a:gd name="connsiteY2" fmla="*/ 7154 h 10332"/>
                <a:gd name="connsiteX3" fmla="*/ 4963 w 10308"/>
                <a:gd name="connsiteY3" fmla="*/ 10000 h 10332"/>
                <a:gd name="connsiteX4" fmla="*/ 385 w 10308"/>
                <a:gd name="connsiteY4" fmla="*/ 0 h 10332"/>
                <a:gd name="connsiteX0" fmla="*/ 385 w 10308"/>
                <a:gd name="connsiteY0" fmla="*/ 0 h 10407"/>
                <a:gd name="connsiteX1" fmla="*/ 4963 w 10308"/>
                <a:gd name="connsiteY1" fmla="*/ 4309 h 10407"/>
                <a:gd name="connsiteX2" fmla="*/ 10308 w 10308"/>
                <a:gd name="connsiteY2" fmla="*/ 7154 h 10407"/>
                <a:gd name="connsiteX3" fmla="*/ 4963 w 10308"/>
                <a:gd name="connsiteY3" fmla="*/ 10000 h 10407"/>
                <a:gd name="connsiteX4" fmla="*/ 385 w 10308"/>
                <a:gd name="connsiteY4" fmla="*/ 0 h 10407"/>
                <a:gd name="connsiteX0" fmla="*/ 385 w 10311"/>
                <a:gd name="connsiteY0" fmla="*/ 0 h 12468"/>
                <a:gd name="connsiteX1" fmla="*/ 4963 w 10311"/>
                <a:gd name="connsiteY1" fmla="*/ 4309 h 12468"/>
                <a:gd name="connsiteX2" fmla="*/ 10308 w 10311"/>
                <a:gd name="connsiteY2" fmla="*/ 7154 h 12468"/>
                <a:gd name="connsiteX3" fmla="*/ 4963 w 10311"/>
                <a:gd name="connsiteY3" fmla="*/ 10000 h 12468"/>
                <a:gd name="connsiteX4" fmla="*/ 385 w 10311"/>
                <a:gd name="connsiteY4" fmla="*/ 0 h 12468"/>
                <a:gd name="connsiteX0" fmla="*/ 385 w 10373"/>
                <a:gd name="connsiteY0" fmla="*/ 0 h 12468"/>
                <a:gd name="connsiteX1" fmla="*/ 4963 w 10373"/>
                <a:gd name="connsiteY1" fmla="*/ 4309 h 12468"/>
                <a:gd name="connsiteX2" fmla="*/ 10308 w 10373"/>
                <a:gd name="connsiteY2" fmla="*/ 7154 h 12468"/>
                <a:gd name="connsiteX3" fmla="*/ 4963 w 10373"/>
                <a:gd name="connsiteY3" fmla="*/ 10000 h 12468"/>
                <a:gd name="connsiteX4" fmla="*/ 385 w 10373"/>
                <a:gd name="connsiteY4" fmla="*/ 0 h 12468"/>
                <a:gd name="connsiteX0" fmla="*/ 385 w 9885"/>
                <a:gd name="connsiteY0" fmla="*/ 0 h 10332"/>
                <a:gd name="connsiteX1" fmla="*/ 4963 w 9885"/>
                <a:gd name="connsiteY1" fmla="*/ 4309 h 10332"/>
                <a:gd name="connsiteX2" fmla="*/ 9813 w 9885"/>
                <a:gd name="connsiteY2" fmla="*/ 358 h 10332"/>
                <a:gd name="connsiteX3" fmla="*/ 4963 w 9885"/>
                <a:gd name="connsiteY3" fmla="*/ 10000 h 10332"/>
                <a:gd name="connsiteX4" fmla="*/ 385 w 9885"/>
                <a:gd name="connsiteY4" fmla="*/ 0 h 10332"/>
                <a:gd name="connsiteX0" fmla="*/ 390 w 10167"/>
                <a:gd name="connsiteY0" fmla="*/ 0 h 10000"/>
                <a:gd name="connsiteX1" fmla="*/ 5022 w 10167"/>
                <a:gd name="connsiteY1" fmla="*/ 4171 h 10000"/>
                <a:gd name="connsiteX2" fmla="*/ 9928 w 10167"/>
                <a:gd name="connsiteY2" fmla="*/ 346 h 10000"/>
                <a:gd name="connsiteX3" fmla="*/ 5022 w 10167"/>
                <a:gd name="connsiteY3" fmla="*/ 9679 h 10000"/>
                <a:gd name="connsiteX4" fmla="*/ 390 w 10167"/>
                <a:gd name="connsiteY4" fmla="*/ 0 h 10000"/>
                <a:gd name="connsiteX0" fmla="*/ 390 w 9932"/>
                <a:gd name="connsiteY0" fmla="*/ 0 h 10000"/>
                <a:gd name="connsiteX1" fmla="*/ 5022 w 9932"/>
                <a:gd name="connsiteY1" fmla="*/ 4171 h 10000"/>
                <a:gd name="connsiteX2" fmla="*/ 9928 w 9932"/>
                <a:gd name="connsiteY2" fmla="*/ 346 h 10000"/>
                <a:gd name="connsiteX3" fmla="*/ 5022 w 9932"/>
                <a:gd name="connsiteY3" fmla="*/ 9679 h 10000"/>
                <a:gd name="connsiteX4" fmla="*/ 390 w 9932"/>
                <a:gd name="connsiteY4" fmla="*/ 0 h 10000"/>
                <a:gd name="connsiteX0" fmla="*/ 393 w 10160"/>
                <a:gd name="connsiteY0" fmla="*/ 0 h 10000"/>
                <a:gd name="connsiteX1" fmla="*/ 5056 w 10160"/>
                <a:gd name="connsiteY1" fmla="*/ 4171 h 10000"/>
                <a:gd name="connsiteX2" fmla="*/ 9996 w 10160"/>
                <a:gd name="connsiteY2" fmla="*/ 346 h 10000"/>
                <a:gd name="connsiteX3" fmla="*/ 5056 w 10160"/>
                <a:gd name="connsiteY3" fmla="*/ 9679 h 10000"/>
                <a:gd name="connsiteX4" fmla="*/ 393 w 10160"/>
                <a:gd name="connsiteY4" fmla="*/ 0 h 10000"/>
                <a:gd name="connsiteX0" fmla="*/ 393 w 10160"/>
                <a:gd name="connsiteY0" fmla="*/ 0 h 10000"/>
                <a:gd name="connsiteX1" fmla="*/ 5056 w 10160"/>
                <a:gd name="connsiteY1" fmla="*/ 4171 h 10000"/>
                <a:gd name="connsiteX2" fmla="*/ 9996 w 10160"/>
                <a:gd name="connsiteY2" fmla="*/ 346 h 10000"/>
                <a:gd name="connsiteX3" fmla="*/ 5056 w 10160"/>
                <a:gd name="connsiteY3" fmla="*/ 9679 h 10000"/>
                <a:gd name="connsiteX4" fmla="*/ 393 w 10160"/>
                <a:gd name="connsiteY4" fmla="*/ 0 h 10000"/>
                <a:gd name="connsiteX0" fmla="*/ 393 w 10160"/>
                <a:gd name="connsiteY0" fmla="*/ 0 h 10000"/>
                <a:gd name="connsiteX1" fmla="*/ 5056 w 10160"/>
                <a:gd name="connsiteY1" fmla="*/ 4171 h 10000"/>
                <a:gd name="connsiteX2" fmla="*/ 9996 w 10160"/>
                <a:gd name="connsiteY2" fmla="*/ 346 h 10000"/>
                <a:gd name="connsiteX3" fmla="*/ 5056 w 10160"/>
                <a:gd name="connsiteY3" fmla="*/ 9679 h 10000"/>
                <a:gd name="connsiteX4" fmla="*/ 393 w 10160"/>
                <a:gd name="connsiteY4" fmla="*/ 0 h 10000"/>
                <a:gd name="connsiteX0" fmla="*/ 393 w 10253"/>
                <a:gd name="connsiteY0" fmla="*/ 0 h 10000"/>
                <a:gd name="connsiteX1" fmla="*/ 5056 w 10253"/>
                <a:gd name="connsiteY1" fmla="*/ 4171 h 10000"/>
                <a:gd name="connsiteX2" fmla="*/ 9996 w 10253"/>
                <a:gd name="connsiteY2" fmla="*/ 346 h 10000"/>
                <a:gd name="connsiteX3" fmla="*/ 5056 w 10253"/>
                <a:gd name="connsiteY3" fmla="*/ 9679 h 10000"/>
                <a:gd name="connsiteX4" fmla="*/ 393 w 10253"/>
                <a:gd name="connsiteY4" fmla="*/ 0 h 10000"/>
                <a:gd name="connsiteX0" fmla="*/ 396 w 10256"/>
                <a:gd name="connsiteY0" fmla="*/ 0 h 10000"/>
                <a:gd name="connsiteX1" fmla="*/ 5003 w 10256"/>
                <a:gd name="connsiteY1" fmla="*/ 1402 h 10000"/>
                <a:gd name="connsiteX2" fmla="*/ 9999 w 10256"/>
                <a:gd name="connsiteY2" fmla="*/ 346 h 10000"/>
                <a:gd name="connsiteX3" fmla="*/ 5059 w 10256"/>
                <a:gd name="connsiteY3" fmla="*/ 9679 h 10000"/>
                <a:gd name="connsiteX4" fmla="*/ 396 w 10256"/>
                <a:gd name="connsiteY4" fmla="*/ 0 h 10000"/>
                <a:gd name="connsiteX0" fmla="*/ 396 w 10256"/>
                <a:gd name="connsiteY0" fmla="*/ 0 h 12795"/>
                <a:gd name="connsiteX1" fmla="*/ 5003 w 10256"/>
                <a:gd name="connsiteY1" fmla="*/ 1402 h 12795"/>
                <a:gd name="connsiteX2" fmla="*/ 9999 w 10256"/>
                <a:gd name="connsiteY2" fmla="*/ 346 h 12795"/>
                <a:gd name="connsiteX3" fmla="*/ 5059 w 10256"/>
                <a:gd name="connsiteY3" fmla="*/ 12795 h 12795"/>
                <a:gd name="connsiteX4" fmla="*/ 396 w 10256"/>
                <a:gd name="connsiteY4" fmla="*/ 0 h 12795"/>
                <a:gd name="connsiteX0" fmla="*/ 396 w 10256"/>
                <a:gd name="connsiteY0" fmla="*/ 0 h 14892"/>
                <a:gd name="connsiteX1" fmla="*/ 5003 w 10256"/>
                <a:gd name="connsiteY1" fmla="*/ 1402 h 14892"/>
                <a:gd name="connsiteX2" fmla="*/ 9999 w 10256"/>
                <a:gd name="connsiteY2" fmla="*/ 346 h 14892"/>
                <a:gd name="connsiteX3" fmla="*/ 5059 w 10256"/>
                <a:gd name="connsiteY3" fmla="*/ 12795 h 14892"/>
                <a:gd name="connsiteX4" fmla="*/ 396 w 10256"/>
                <a:gd name="connsiteY4" fmla="*/ 0 h 14892"/>
                <a:gd name="connsiteX0" fmla="*/ 396 w 10254"/>
                <a:gd name="connsiteY0" fmla="*/ 0 h 15169"/>
                <a:gd name="connsiteX1" fmla="*/ 5003 w 10254"/>
                <a:gd name="connsiteY1" fmla="*/ 1402 h 15169"/>
                <a:gd name="connsiteX2" fmla="*/ 9999 w 10254"/>
                <a:gd name="connsiteY2" fmla="*/ 346 h 15169"/>
                <a:gd name="connsiteX3" fmla="*/ 5059 w 10254"/>
                <a:gd name="connsiteY3" fmla="*/ 12795 h 15169"/>
                <a:gd name="connsiteX4" fmla="*/ 396 w 10254"/>
                <a:gd name="connsiteY4" fmla="*/ 0 h 15169"/>
                <a:gd name="connsiteX0" fmla="*/ 396 w 10254"/>
                <a:gd name="connsiteY0" fmla="*/ 0 h 14892"/>
                <a:gd name="connsiteX1" fmla="*/ 5003 w 10254"/>
                <a:gd name="connsiteY1" fmla="*/ 1402 h 14892"/>
                <a:gd name="connsiteX2" fmla="*/ 9999 w 10254"/>
                <a:gd name="connsiteY2" fmla="*/ 346 h 14892"/>
                <a:gd name="connsiteX3" fmla="*/ 5059 w 10254"/>
                <a:gd name="connsiteY3" fmla="*/ 12795 h 14892"/>
                <a:gd name="connsiteX4" fmla="*/ 396 w 10254"/>
                <a:gd name="connsiteY4" fmla="*/ 0 h 14892"/>
                <a:gd name="connsiteX0" fmla="*/ 396 w 10254"/>
                <a:gd name="connsiteY0" fmla="*/ 329 h 15221"/>
                <a:gd name="connsiteX1" fmla="*/ 5003 w 10254"/>
                <a:gd name="connsiteY1" fmla="*/ 0 h 15221"/>
                <a:gd name="connsiteX2" fmla="*/ 9999 w 10254"/>
                <a:gd name="connsiteY2" fmla="*/ 675 h 15221"/>
                <a:gd name="connsiteX3" fmla="*/ 5059 w 10254"/>
                <a:gd name="connsiteY3" fmla="*/ 13124 h 15221"/>
                <a:gd name="connsiteX4" fmla="*/ 396 w 10254"/>
                <a:gd name="connsiteY4" fmla="*/ 329 h 15221"/>
                <a:gd name="connsiteX0" fmla="*/ 396 w 10254"/>
                <a:gd name="connsiteY0" fmla="*/ 329 h 15221"/>
                <a:gd name="connsiteX1" fmla="*/ 5003 w 10254"/>
                <a:gd name="connsiteY1" fmla="*/ 0 h 15221"/>
                <a:gd name="connsiteX2" fmla="*/ 9999 w 10254"/>
                <a:gd name="connsiteY2" fmla="*/ 675 h 15221"/>
                <a:gd name="connsiteX3" fmla="*/ 5059 w 10254"/>
                <a:gd name="connsiteY3" fmla="*/ 13124 h 15221"/>
                <a:gd name="connsiteX4" fmla="*/ 396 w 10254"/>
                <a:gd name="connsiteY4" fmla="*/ 329 h 15221"/>
                <a:gd name="connsiteX0" fmla="*/ 393 w 10251"/>
                <a:gd name="connsiteY0" fmla="*/ 329 h 15221"/>
                <a:gd name="connsiteX1" fmla="*/ 5000 w 10251"/>
                <a:gd name="connsiteY1" fmla="*/ 0 h 15221"/>
                <a:gd name="connsiteX2" fmla="*/ 9996 w 10251"/>
                <a:gd name="connsiteY2" fmla="*/ 675 h 15221"/>
                <a:gd name="connsiteX3" fmla="*/ 5056 w 10251"/>
                <a:gd name="connsiteY3" fmla="*/ 13124 h 15221"/>
                <a:gd name="connsiteX4" fmla="*/ 393 w 10251"/>
                <a:gd name="connsiteY4" fmla="*/ 329 h 1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1" h="15221">
                  <a:moveTo>
                    <a:pt x="393" y="329"/>
                  </a:moveTo>
                  <a:cubicBezTo>
                    <a:pt x="-1375" y="9104"/>
                    <a:pt x="3297" y="4724"/>
                    <a:pt x="5000" y="0"/>
                  </a:cubicBezTo>
                  <a:cubicBezTo>
                    <a:pt x="6535" y="2994"/>
                    <a:pt x="11037" y="10835"/>
                    <a:pt x="9996" y="675"/>
                  </a:cubicBezTo>
                  <a:cubicBezTo>
                    <a:pt x="11373" y="12326"/>
                    <a:pt x="6815" y="17744"/>
                    <a:pt x="5056" y="13124"/>
                  </a:cubicBezTo>
                  <a:cubicBezTo>
                    <a:pt x="3465" y="17860"/>
                    <a:pt x="-1038" y="14980"/>
                    <a:pt x="393" y="3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4970674" y="1364608"/>
              <a:ext cx="756485" cy="1485284"/>
              <a:chOff x="4970674" y="1364608"/>
              <a:chExt cx="756485" cy="1485284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4970674" y="1650739"/>
                <a:ext cx="756485" cy="1199153"/>
                <a:chOff x="4914983" y="3027677"/>
                <a:chExt cx="756485" cy="1199153"/>
              </a:xfrm>
            </p:grpSpPr>
            <p:grpSp>
              <p:nvGrpSpPr>
                <p:cNvPr id="82" name="Group 81"/>
                <p:cNvGrpSpPr/>
                <p:nvPr/>
              </p:nvGrpSpPr>
              <p:grpSpPr>
                <a:xfrm>
                  <a:off x="4914983" y="3027677"/>
                  <a:ext cx="756485" cy="1199153"/>
                  <a:chOff x="6100820" y="1380323"/>
                  <a:chExt cx="1160396" cy="2498245"/>
                </a:xfrm>
              </p:grpSpPr>
              <p:sp>
                <p:nvSpPr>
                  <p:cNvPr id="84" name="Isosceles Triangle 83"/>
                  <p:cNvSpPr/>
                  <p:nvPr/>
                </p:nvSpPr>
                <p:spPr>
                  <a:xfrm>
                    <a:off x="6112482" y="1380323"/>
                    <a:ext cx="1148734" cy="2070800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6100820" y="3209154"/>
                    <a:ext cx="1160396" cy="669414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83" name="Straight Connector 82"/>
                <p:cNvCxnSpPr>
                  <a:stCxn id="84" idx="0"/>
                  <a:endCxn id="85" idx="4"/>
                </p:cNvCxnSpPr>
                <p:nvPr/>
              </p:nvCxnSpPr>
              <p:spPr>
                <a:xfrm flipH="1">
                  <a:off x="5293226" y="3027677"/>
                  <a:ext cx="3801" cy="1199153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1" name="Arc 80"/>
              <p:cNvSpPr/>
              <p:nvPr/>
            </p:nvSpPr>
            <p:spPr>
              <a:xfrm>
                <a:off x="5292092" y="1364608"/>
                <a:ext cx="113650" cy="277056"/>
              </a:xfrm>
              <a:prstGeom prst="arc">
                <a:avLst>
                  <a:gd name="adj1" fmla="val 32173"/>
                  <a:gd name="adj2" fmla="val 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Isosceles Triangle 67"/>
            <p:cNvSpPr/>
            <p:nvPr/>
          </p:nvSpPr>
          <p:spPr>
            <a:xfrm>
              <a:off x="6504036" y="787025"/>
              <a:ext cx="331841" cy="468320"/>
            </a:xfrm>
            <a:prstGeom prst="triangl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7604016" y="1364608"/>
              <a:ext cx="756485" cy="1485284"/>
              <a:chOff x="4970674" y="1364608"/>
              <a:chExt cx="756485" cy="1485284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4970674" y="1650739"/>
                <a:ext cx="756485" cy="1199153"/>
                <a:chOff x="4914983" y="3027677"/>
                <a:chExt cx="756485" cy="1199153"/>
              </a:xfrm>
            </p:grpSpPr>
            <p:grpSp>
              <p:nvGrpSpPr>
                <p:cNvPr id="76" name="Group 75"/>
                <p:cNvGrpSpPr/>
                <p:nvPr/>
              </p:nvGrpSpPr>
              <p:grpSpPr>
                <a:xfrm>
                  <a:off x="4914983" y="3027677"/>
                  <a:ext cx="756485" cy="1199153"/>
                  <a:chOff x="6100820" y="1380323"/>
                  <a:chExt cx="1160396" cy="2498245"/>
                </a:xfrm>
              </p:grpSpPr>
              <p:sp>
                <p:nvSpPr>
                  <p:cNvPr id="78" name="Isosceles Triangle 77"/>
                  <p:cNvSpPr/>
                  <p:nvPr/>
                </p:nvSpPr>
                <p:spPr>
                  <a:xfrm>
                    <a:off x="6112482" y="1380323"/>
                    <a:ext cx="1148734" cy="2070800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6100820" y="3209154"/>
                    <a:ext cx="1160396" cy="669414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77" name="Straight Connector 76"/>
                <p:cNvCxnSpPr>
                  <a:stCxn id="78" idx="0"/>
                  <a:endCxn id="79" idx="4"/>
                </p:cNvCxnSpPr>
                <p:nvPr/>
              </p:nvCxnSpPr>
              <p:spPr>
                <a:xfrm flipH="1">
                  <a:off x="5293226" y="3027677"/>
                  <a:ext cx="3801" cy="1199153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" name="Arc 74"/>
              <p:cNvSpPr/>
              <p:nvPr/>
            </p:nvSpPr>
            <p:spPr>
              <a:xfrm>
                <a:off x="5292092" y="1364608"/>
                <a:ext cx="113650" cy="277056"/>
              </a:xfrm>
              <a:prstGeom prst="arc">
                <a:avLst>
                  <a:gd name="adj1" fmla="val 32173"/>
                  <a:gd name="adj2" fmla="val 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5582000" y="3186405"/>
              <a:ext cx="2197510" cy="1024099"/>
              <a:chOff x="5582000" y="3229608"/>
              <a:chExt cx="2197510" cy="1024099"/>
            </a:xfrm>
            <a:solidFill>
              <a:srgbClr val="2D5757"/>
            </a:solidFill>
          </p:grpSpPr>
          <p:sp>
            <p:nvSpPr>
              <p:cNvPr id="72" name="Flowchart: Magnetic Disk 71"/>
              <p:cNvSpPr/>
              <p:nvPr/>
            </p:nvSpPr>
            <p:spPr>
              <a:xfrm>
                <a:off x="5582000" y="3275892"/>
                <a:ext cx="2197510" cy="977815"/>
              </a:xfrm>
              <a:prstGeom prst="flowChartMagneticDisk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5918527" y="3229608"/>
                <a:ext cx="1554480" cy="506481"/>
              </a:xfrm>
              <a:prstGeom prst="ellipse">
                <a:avLst/>
              </a:prstGeom>
              <a:grpFill/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sx="1000" sy="1000" algn="ctr" rotWithShape="0">
                  <a:prstClr val="black"/>
                </a:outerShdw>
              </a:effectLst>
              <a:scene3d>
                <a:camera prst="isometricOffAxis2Top">
                  <a:rot lat="18075713" lon="3600000" rev="1814145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Rectangle 70"/>
            <p:cNvSpPr/>
            <p:nvPr/>
          </p:nvSpPr>
          <p:spPr>
            <a:xfrm>
              <a:off x="6544027" y="1364608"/>
              <a:ext cx="280220" cy="2060869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1278570" y="1429431"/>
            <a:ext cx="467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অনুচ্ছেদটি পড়ে নিচের প্রশ্নগুলোর উত্তর দাও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8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1" y="698969"/>
            <a:ext cx="8256881" cy="30995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4411" y="5242351"/>
            <a:ext cx="7115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এলাকায় যে সকল প্রকৃতি তোমাকে সবচেয়ে বেশি মুগ্ধ করে সে সম্পর্কে চার লাইনের একটি ছড়া লিখে আনবে । 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546" y="468136"/>
            <a:ext cx="2517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2D575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  <a:endParaRPr lang="en-US" sz="2400" dirty="0">
              <a:solidFill>
                <a:srgbClr val="2D575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6966" y="-24933"/>
            <a:ext cx="9208894" cy="6895886"/>
            <a:chOff x="-49237" y="-33210"/>
            <a:chExt cx="12265735" cy="9184937"/>
          </a:xfrm>
        </p:grpSpPr>
        <p:grpSp>
          <p:nvGrpSpPr>
            <p:cNvPr id="7" name="Group 6"/>
            <p:cNvGrpSpPr/>
            <p:nvPr/>
          </p:nvGrpSpPr>
          <p:grpSpPr>
            <a:xfrm>
              <a:off x="-49237" y="-33210"/>
              <a:ext cx="12265735" cy="9184937"/>
              <a:chOff x="-49237" y="-33210"/>
              <a:chExt cx="12265735" cy="9184937"/>
            </a:xfrm>
            <a:solidFill>
              <a:srgbClr val="54EA86"/>
            </a:solidFill>
          </p:grpSpPr>
          <p:grpSp>
            <p:nvGrpSpPr>
              <p:cNvPr id="17" name="Group 16"/>
              <p:cNvGrpSpPr/>
              <p:nvPr/>
            </p:nvGrpSpPr>
            <p:grpSpPr>
              <a:xfrm>
                <a:off x="0" y="0"/>
                <a:ext cx="12204099" cy="9151727"/>
                <a:chOff x="0" y="-17254"/>
                <a:chExt cx="12204099" cy="9168981"/>
              </a:xfrm>
              <a:grpFill/>
              <a:scene3d>
                <a:camera prst="orthographicFront"/>
                <a:lightRig rig="soft" dir="t"/>
              </a:scene3d>
            </p:grpSpPr>
            <p:sp>
              <p:nvSpPr>
                <p:cNvPr id="56" name="Rectangle 18"/>
                <p:cNvSpPr/>
                <p:nvPr/>
              </p:nvSpPr>
              <p:spPr>
                <a:xfrm>
                  <a:off x="0" y="1268083"/>
                  <a:ext cx="241540" cy="6563803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563803">
                      <a:moveTo>
                        <a:pt x="0" y="34506"/>
                      </a:moveTo>
                      <a:lnTo>
                        <a:pt x="241540" y="0"/>
                      </a:lnTo>
                      <a:lnTo>
                        <a:pt x="241540" y="6563803"/>
                      </a:lnTo>
                      <a:lnTo>
                        <a:pt x="0" y="6512045"/>
                      </a:lnTo>
                      <a:lnTo>
                        <a:pt x="0" y="345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57" name="Right Triangle 14"/>
                <p:cNvSpPr/>
                <p:nvPr/>
              </p:nvSpPr>
              <p:spPr>
                <a:xfrm rot="5400000">
                  <a:off x="0" y="0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58" name="Right Triangle 14"/>
                <p:cNvSpPr/>
                <p:nvPr/>
              </p:nvSpPr>
              <p:spPr>
                <a:xfrm rot="10800000">
                  <a:off x="10832499" y="-17254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59" name="Right Triangle 14"/>
                <p:cNvSpPr/>
                <p:nvPr/>
              </p:nvSpPr>
              <p:spPr>
                <a:xfrm rot="10800000" flipV="1">
                  <a:off x="10807700" y="7762875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60" name="Right Triangle 14"/>
                <p:cNvSpPr/>
                <p:nvPr/>
              </p:nvSpPr>
              <p:spPr>
                <a:xfrm>
                  <a:off x="0" y="7762876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61" name="Rectangle 18"/>
                <p:cNvSpPr/>
                <p:nvPr/>
              </p:nvSpPr>
              <p:spPr>
                <a:xfrm>
                  <a:off x="11937759" y="1285336"/>
                  <a:ext cx="241540" cy="6563803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563803">
                      <a:moveTo>
                        <a:pt x="0" y="34506"/>
                      </a:moveTo>
                      <a:lnTo>
                        <a:pt x="241540" y="0"/>
                      </a:lnTo>
                      <a:lnTo>
                        <a:pt x="241540" y="6563803"/>
                      </a:lnTo>
                      <a:lnTo>
                        <a:pt x="0" y="6512045"/>
                      </a:lnTo>
                      <a:lnTo>
                        <a:pt x="0" y="345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62" name="Rectangle 18"/>
                <p:cNvSpPr/>
                <p:nvPr/>
              </p:nvSpPr>
              <p:spPr>
                <a:xfrm rot="5400000">
                  <a:off x="5981279" y="-4690550"/>
                  <a:ext cx="241542" cy="9588134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  <a:gd name="connsiteX0" fmla="*/ 0 w 241540"/>
                    <a:gd name="connsiteY0" fmla="*/ 34506 h 6584052"/>
                    <a:gd name="connsiteX1" fmla="*/ 241540 w 241540"/>
                    <a:gd name="connsiteY1" fmla="*/ 0 h 6584052"/>
                    <a:gd name="connsiteX2" fmla="*/ 241540 w 241540"/>
                    <a:gd name="connsiteY2" fmla="*/ 6563803 h 6584052"/>
                    <a:gd name="connsiteX3" fmla="*/ 17253 w 241540"/>
                    <a:gd name="connsiteY3" fmla="*/ 6584052 h 6584052"/>
                    <a:gd name="connsiteX4" fmla="*/ 0 w 241540"/>
                    <a:gd name="connsiteY4" fmla="*/ 34506 h 6584052"/>
                    <a:gd name="connsiteX0" fmla="*/ 0 w 241540"/>
                    <a:gd name="connsiteY0" fmla="*/ 0 h 6585550"/>
                    <a:gd name="connsiteX1" fmla="*/ 241540 w 241540"/>
                    <a:gd name="connsiteY1" fmla="*/ 1498 h 6585550"/>
                    <a:gd name="connsiteX2" fmla="*/ 241540 w 241540"/>
                    <a:gd name="connsiteY2" fmla="*/ 6565301 h 6585550"/>
                    <a:gd name="connsiteX3" fmla="*/ 17253 w 241540"/>
                    <a:gd name="connsiteY3" fmla="*/ 6585550 h 6585550"/>
                    <a:gd name="connsiteX4" fmla="*/ 0 w 241540"/>
                    <a:gd name="connsiteY4" fmla="*/ 0 h 6585550"/>
                    <a:gd name="connsiteX0" fmla="*/ 0 w 241540"/>
                    <a:gd name="connsiteY0" fmla="*/ 22504 h 6608054"/>
                    <a:gd name="connsiteX1" fmla="*/ 241540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22504 h 6608054"/>
                    <a:gd name="connsiteX1" fmla="*/ 224287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0 h 6669558"/>
                    <a:gd name="connsiteX1" fmla="*/ 224287 w 241540"/>
                    <a:gd name="connsiteY1" fmla="*/ 61504 h 6669558"/>
                    <a:gd name="connsiteX2" fmla="*/ 241540 w 241540"/>
                    <a:gd name="connsiteY2" fmla="*/ 6649309 h 6669558"/>
                    <a:gd name="connsiteX3" fmla="*/ 17253 w 241540"/>
                    <a:gd name="connsiteY3" fmla="*/ 6669558 h 6669558"/>
                    <a:gd name="connsiteX4" fmla="*/ 0 w 241540"/>
                    <a:gd name="connsiteY4" fmla="*/ 0 h 6669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669558">
                      <a:moveTo>
                        <a:pt x="0" y="0"/>
                      </a:moveTo>
                      <a:lnTo>
                        <a:pt x="224287" y="61504"/>
                      </a:lnTo>
                      <a:lnTo>
                        <a:pt x="241540" y="6649309"/>
                      </a:lnTo>
                      <a:lnTo>
                        <a:pt x="17253" y="66695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63" name="Rectangle 18"/>
                <p:cNvSpPr/>
                <p:nvPr/>
              </p:nvSpPr>
              <p:spPr>
                <a:xfrm rot="5400000">
                  <a:off x="5948075" y="4228486"/>
                  <a:ext cx="260592" cy="9585890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  <a:gd name="connsiteX0" fmla="*/ 0 w 241540"/>
                    <a:gd name="connsiteY0" fmla="*/ 34506 h 6584052"/>
                    <a:gd name="connsiteX1" fmla="*/ 241540 w 241540"/>
                    <a:gd name="connsiteY1" fmla="*/ 0 h 6584052"/>
                    <a:gd name="connsiteX2" fmla="*/ 241540 w 241540"/>
                    <a:gd name="connsiteY2" fmla="*/ 6563803 h 6584052"/>
                    <a:gd name="connsiteX3" fmla="*/ 17253 w 241540"/>
                    <a:gd name="connsiteY3" fmla="*/ 6584052 h 6584052"/>
                    <a:gd name="connsiteX4" fmla="*/ 0 w 241540"/>
                    <a:gd name="connsiteY4" fmla="*/ 34506 h 6584052"/>
                    <a:gd name="connsiteX0" fmla="*/ 0 w 241540"/>
                    <a:gd name="connsiteY0" fmla="*/ 0 h 6585550"/>
                    <a:gd name="connsiteX1" fmla="*/ 241540 w 241540"/>
                    <a:gd name="connsiteY1" fmla="*/ 1498 h 6585550"/>
                    <a:gd name="connsiteX2" fmla="*/ 241540 w 241540"/>
                    <a:gd name="connsiteY2" fmla="*/ 6565301 h 6585550"/>
                    <a:gd name="connsiteX3" fmla="*/ 17253 w 241540"/>
                    <a:gd name="connsiteY3" fmla="*/ 6585550 h 6585550"/>
                    <a:gd name="connsiteX4" fmla="*/ 0 w 241540"/>
                    <a:gd name="connsiteY4" fmla="*/ 0 h 6585550"/>
                    <a:gd name="connsiteX0" fmla="*/ 0 w 241540"/>
                    <a:gd name="connsiteY0" fmla="*/ 22504 h 6608054"/>
                    <a:gd name="connsiteX1" fmla="*/ 241540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22504 h 6608054"/>
                    <a:gd name="connsiteX1" fmla="*/ 224287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58664"/>
                    <a:gd name="connsiteY0" fmla="*/ 22504 h 6647627"/>
                    <a:gd name="connsiteX1" fmla="*/ 224287 w 258664"/>
                    <a:gd name="connsiteY1" fmla="*/ 0 h 6647627"/>
                    <a:gd name="connsiteX2" fmla="*/ 258664 w 258664"/>
                    <a:gd name="connsiteY2" fmla="*/ 6647627 h 6647627"/>
                    <a:gd name="connsiteX3" fmla="*/ 17253 w 258664"/>
                    <a:gd name="connsiteY3" fmla="*/ 6608054 h 6647627"/>
                    <a:gd name="connsiteX4" fmla="*/ 0 w 258664"/>
                    <a:gd name="connsiteY4" fmla="*/ 22504 h 6647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8664" h="6647627">
                      <a:moveTo>
                        <a:pt x="0" y="22504"/>
                      </a:moveTo>
                      <a:lnTo>
                        <a:pt x="224287" y="0"/>
                      </a:lnTo>
                      <a:lnTo>
                        <a:pt x="258664" y="6647627"/>
                      </a:lnTo>
                      <a:lnTo>
                        <a:pt x="17253" y="6608054"/>
                      </a:lnTo>
                      <a:lnTo>
                        <a:pt x="0" y="22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-49237" y="-33210"/>
                <a:ext cx="1347634" cy="1371856"/>
                <a:chOff x="-49237" y="-33210"/>
                <a:chExt cx="1347634" cy="1371856"/>
              </a:xfrm>
              <a:grpFill/>
            </p:grpSpPr>
            <p:cxnSp>
              <p:nvCxnSpPr>
                <p:cNvPr id="45" name="Straight Connector 44"/>
                <p:cNvCxnSpPr>
                  <a:stCxn id="57" idx="0"/>
                  <a:endCxn id="57" idx="2"/>
                </p:cNvCxnSpPr>
                <p:nvPr/>
              </p:nvCxnSpPr>
              <p:spPr>
                <a:xfrm>
                  <a:off x="1" y="17222"/>
                  <a:ext cx="600987" cy="537074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-19413" y="188318"/>
                  <a:ext cx="705213" cy="673793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-19414" y="436964"/>
                  <a:ext cx="673888" cy="616976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-19415" y="645918"/>
                  <a:ext cx="557932" cy="52426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-49237" y="833291"/>
                  <a:ext cx="475889" cy="44129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-36837" y="1037788"/>
                  <a:ext cx="308199" cy="300858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443745" y="-7081"/>
                  <a:ext cx="563879" cy="548596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173668" y="-7081"/>
                  <a:ext cx="662311" cy="57767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626508" y="7460"/>
                  <a:ext cx="523224" cy="501793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834465" y="-33210"/>
                  <a:ext cx="405376" cy="413608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1072216" y="17220"/>
                  <a:ext cx="226181" cy="220802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Straight Connector 18"/>
              <p:cNvCxnSpPr/>
              <p:nvPr/>
            </p:nvCxnSpPr>
            <p:spPr>
              <a:xfrm flipH="1">
                <a:off x="-18876" y="8504784"/>
                <a:ext cx="538086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235780" y="8449999"/>
                <a:ext cx="598685" cy="68447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504824" y="8534653"/>
                <a:ext cx="565420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783400" y="8660921"/>
                <a:ext cx="401906" cy="49080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1077500" y="8813321"/>
                <a:ext cx="260206" cy="32115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-20387" y="8187203"/>
                <a:ext cx="581291" cy="68150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-40240" y="8008562"/>
                <a:ext cx="538086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0" y="7904159"/>
                <a:ext cx="378475" cy="41294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0" y="7797903"/>
                <a:ext cx="220768" cy="28955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58" idx="0"/>
                <a:endCxn id="58" idx="2"/>
              </p:cNvCxnSpPr>
              <p:nvPr/>
            </p:nvCxnSpPr>
            <p:spPr>
              <a:xfrm flipH="1">
                <a:off x="11666012" y="0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11641213" y="350371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11678411" y="563136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11830812" y="950227"/>
                <a:ext cx="360887" cy="36516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11328589" y="-3184"/>
                <a:ext cx="596378" cy="68769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11117836" y="-6368"/>
                <a:ext cx="538087" cy="60622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10991424" y="17220"/>
                <a:ext cx="420256" cy="428937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10807699" y="0"/>
                <a:ext cx="310137" cy="23802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59" idx="2"/>
              </p:cNvCxnSpPr>
              <p:nvPr/>
            </p:nvCxnSpPr>
            <p:spPr>
              <a:xfrm>
                <a:off x="11641213" y="8534652"/>
                <a:ext cx="503927" cy="58720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1578848" y="8223831"/>
                <a:ext cx="612851" cy="68249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1636403" y="8017804"/>
                <a:ext cx="542897" cy="60783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1739806" y="7842167"/>
                <a:ext cx="439494" cy="47493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2011255" y="7834369"/>
                <a:ext cx="168045" cy="2347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1273344" y="8439800"/>
                <a:ext cx="610731" cy="68205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1085369" y="8534652"/>
                <a:ext cx="551034" cy="59581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0954302" y="8660921"/>
                <a:ext cx="363481" cy="460937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0832499" y="8906324"/>
                <a:ext cx="226792" cy="22414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/>
            <p:cNvCxnSpPr/>
            <p:nvPr/>
          </p:nvCxnSpPr>
          <p:spPr>
            <a:xfrm>
              <a:off x="303704" y="1338646"/>
              <a:ext cx="29489" cy="6459257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30805" y="1261809"/>
              <a:ext cx="54788" cy="668849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37918" y="1186840"/>
              <a:ext cx="29438" cy="698314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1818412" y="1300139"/>
              <a:ext cx="12399" cy="650490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3285" y="1170187"/>
              <a:ext cx="304" cy="6800191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1593746" y="972097"/>
              <a:ext cx="17777" cy="718701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292961" y="296744"/>
              <a:ext cx="9573640" cy="2264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245039" y="432807"/>
              <a:ext cx="9773962" cy="16337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249258" y="8753541"/>
              <a:ext cx="9617343" cy="827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>
            <a:off x="7184756" y="355641"/>
            <a:ext cx="157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১  মিনিট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39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>
                <a:lumMod val="0"/>
                <a:alpha val="19000"/>
              </a:srgbClr>
            </a:gs>
            <a:gs pos="50000">
              <a:srgbClr val="963232">
                <a:alpha val="35000"/>
                <a:lumMod val="59000"/>
                <a:lumOff val="41000"/>
              </a:srgbClr>
            </a:gs>
            <a:gs pos="100000">
              <a:srgbClr val="2D5757">
                <a:alpha val="58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6966" y="-24933"/>
            <a:ext cx="9208894" cy="6895886"/>
            <a:chOff x="-49237" y="-33210"/>
            <a:chExt cx="12265735" cy="9184937"/>
          </a:xfrm>
        </p:grpSpPr>
        <p:grpSp>
          <p:nvGrpSpPr>
            <p:cNvPr id="5" name="Group 4"/>
            <p:cNvGrpSpPr/>
            <p:nvPr/>
          </p:nvGrpSpPr>
          <p:grpSpPr>
            <a:xfrm>
              <a:off x="-49237" y="-33210"/>
              <a:ext cx="12265735" cy="9184937"/>
              <a:chOff x="-49237" y="-33210"/>
              <a:chExt cx="12265735" cy="9184937"/>
            </a:xfrm>
            <a:solidFill>
              <a:srgbClr val="54EA86"/>
            </a:solidFill>
          </p:grpSpPr>
          <p:grpSp>
            <p:nvGrpSpPr>
              <p:cNvPr id="15" name="Group 14"/>
              <p:cNvGrpSpPr/>
              <p:nvPr/>
            </p:nvGrpSpPr>
            <p:grpSpPr>
              <a:xfrm>
                <a:off x="0" y="0"/>
                <a:ext cx="12204099" cy="9151727"/>
                <a:chOff x="0" y="-17254"/>
                <a:chExt cx="12204099" cy="9168981"/>
              </a:xfrm>
              <a:grpFill/>
              <a:scene3d>
                <a:camera prst="orthographicFront"/>
                <a:lightRig rig="soft" dir="t"/>
              </a:scene3d>
            </p:grpSpPr>
            <p:sp>
              <p:nvSpPr>
                <p:cNvPr id="54" name="Rectangle 18"/>
                <p:cNvSpPr/>
                <p:nvPr/>
              </p:nvSpPr>
              <p:spPr>
                <a:xfrm>
                  <a:off x="0" y="1268083"/>
                  <a:ext cx="241540" cy="6563803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563803">
                      <a:moveTo>
                        <a:pt x="0" y="34506"/>
                      </a:moveTo>
                      <a:lnTo>
                        <a:pt x="241540" y="0"/>
                      </a:lnTo>
                      <a:lnTo>
                        <a:pt x="241540" y="6563803"/>
                      </a:lnTo>
                      <a:lnTo>
                        <a:pt x="0" y="6512045"/>
                      </a:lnTo>
                      <a:lnTo>
                        <a:pt x="0" y="345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55" name="Right Triangle 14"/>
                <p:cNvSpPr/>
                <p:nvPr/>
              </p:nvSpPr>
              <p:spPr>
                <a:xfrm rot="5400000">
                  <a:off x="0" y="0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56" name="Right Triangle 14"/>
                <p:cNvSpPr/>
                <p:nvPr/>
              </p:nvSpPr>
              <p:spPr>
                <a:xfrm rot="10800000">
                  <a:off x="10832499" y="-17254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57" name="Right Triangle 14"/>
                <p:cNvSpPr/>
                <p:nvPr/>
              </p:nvSpPr>
              <p:spPr>
                <a:xfrm rot="10800000" flipV="1">
                  <a:off x="10807700" y="7762875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58" name="Right Triangle 14"/>
                <p:cNvSpPr/>
                <p:nvPr/>
              </p:nvSpPr>
              <p:spPr>
                <a:xfrm>
                  <a:off x="0" y="7762876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59" name="Rectangle 18"/>
                <p:cNvSpPr/>
                <p:nvPr/>
              </p:nvSpPr>
              <p:spPr>
                <a:xfrm>
                  <a:off x="11937759" y="1285336"/>
                  <a:ext cx="241540" cy="6563803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563803">
                      <a:moveTo>
                        <a:pt x="0" y="34506"/>
                      </a:moveTo>
                      <a:lnTo>
                        <a:pt x="241540" y="0"/>
                      </a:lnTo>
                      <a:lnTo>
                        <a:pt x="241540" y="6563803"/>
                      </a:lnTo>
                      <a:lnTo>
                        <a:pt x="0" y="6512045"/>
                      </a:lnTo>
                      <a:lnTo>
                        <a:pt x="0" y="345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60" name="Rectangle 18"/>
                <p:cNvSpPr/>
                <p:nvPr/>
              </p:nvSpPr>
              <p:spPr>
                <a:xfrm rot="5400000">
                  <a:off x="5981279" y="-4690550"/>
                  <a:ext cx="241542" cy="9588134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  <a:gd name="connsiteX0" fmla="*/ 0 w 241540"/>
                    <a:gd name="connsiteY0" fmla="*/ 34506 h 6584052"/>
                    <a:gd name="connsiteX1" fmla="*/ 241540 w 241540"/>
                    <a:gd name="connsiteY1" fmla="*/ 0 h 6584052"/>
                    <a:gd name="connsiteX2" fmla="*/ 241540 w 241540"/>
                    <a:gd name="connsiteY2" fmla="*/ 6563803 h 6584052"/>
                    <a:gd name="connsiteX3" fmla="*/ 17253 w 241540"/>
                    <a:gd name="connsiteY3" fmla="*/ 6584052 h 6584052"/>
                    <a:gd name="connsiteX4" fmla="*/ 0 w 241540"/>
                    <a:gd name="connsiteY4" fmla="*/ 34506 h 6584052"/>
                    <a:gd name="connsiteX0" fmla="*/ 0 w 241540"/>
                    <a:gd name="connsiteY0" fmla="*/ 0 h 6585550"/>
                    <a:gd name="connsiteX1" fmla="*/ 241540 w 241540"/>
                    <a:gd name="connsiteY1" fmla="*/ 1498 h 6585550"/>
                    <a:gd name="connsiteX2" fmla="*/ 241540 w 241540"/>
                    <a:gd name="connsiteY2" fmla="*/ 6565301 h 6585550"/>
                    <a:gd name="connsiteX3" fmla="*/ 17253 w 241540"/>
                    <a:gd name="connsiteY3" fmla="*/ 6585550 h 6585550"/>
                    <a:gd name="connsiteX4" fmla="*/ 0 w 241540"/>
                    <a:gd name="connsiteY4" fmla="*/ 0 h 6585550"/>
                    <a:gd name="connsiteX0" fmla="*/ 0 w 241540"/>
                    <a:gd name="connsiteY0" fmla="*/ 22504 h 6608054"/>
                    <a:gd name="connsiteX1" fmla="*/ 241540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22504 h 6608054"/>
                    <a:gd name="connsiteX1" fmla="*/ 224287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0 h 6669558"/>
                    <a:gd name="connsiteX1" fmla="*/ 224287 w 241540"/>
                    <a:gd name="connsiteY1" fmla="*/ 61504 h 6669558"/>
                    <a:gd name="connsiteX2" fmla="*/ 241540 w 241540"/>
                    <a:gd name="connsiteY2" fmla="*/ 6649309 h 6669558"/>
                    <a:gd name="connsiteX3" fmla="*/ 17253 w 241540"/>
                    <a:gd name="connsiteY3" fmla="*/ 6669558 h 6669558"/>
                    <a:gd name="connsiteX4" fmla="*/ 0 w 241540"/>
                    <a:gd name="connsiteY4" fmla="*/ 0 h 6669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669558">
                      <a:moveTo>
                        <a:pt x="0" y="0"/>
                      </a:moveTo>
                      <a:lnTo>
                        <a:pt x="224287" y="61504"/>
                      </a:lnTo>
                      <a:lnTo>
                        <a:pt x="241540" y="6649309"/>
                      </a:lnTo>
                      <a:lnTo>
                        <a:pt x="17253" y="66695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61" name="Rectangle 18"/>
                <p:cNvSpPr/>
                <p:nvPr/>
              </p:nvSpPr>
              <p:spPr>
                <a:xfrm rot="5400000">
                  <a:off x="5948075" y="4228486"/>
                  <a:ext cx="260592" cy="9585890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  <a:gd name="connsiteX0" fmla="*/ 0 w 241540"/>
                    <a:gd name="connsiteY0" fmla="*/ 34506 h 6584052"/>
                    <a:gd name="connsiteX1" fmla="*/ 241540 w 241540"/>
                    <a:gd name="connsiteY1" fmla="*/ 0 h 6584052"/>
                    <a:gd name="connsiteX2" fmla="*/ 241540 w 241540"/>
                    <a:gd name="connsiteY2" fmla="*/ 6563803 h 6584052"/>
                    <a:gd name="connsiteX3" fmla="*/ 17253 w 241540"/>
                    <a:gd name="connsiteY3" fmla="*/ 6584052 h 6584052"/>
                    <a:gd name="connsiteX4" fmla="*/ 0 w 241540"/>
                    <a:gd name="connsiteY4" fmla="*/ 34506 h 6584052"/>
                    <a:gd name="connsiteX0" fmla="*/ 0 w 241540"/>
                    <a:gd name="connsiteY0" fmla="*/ 0 h 6585550"/>
                    <a:gd name="connsiteX1" fmla="*/ 241540 w 241540"/>
                    <a:gd name="connsiteY1" fmla="*/ 1498 h 6585550"/>
                    <a:gd name="connsiteX2" fmla="*/ 241540 w 241540"/>
                    <a:gd name="connsiteY2" fmla="*/ 6565301 h 6585550"/>
                    <a:gd name="connsiteX3" fmla="*/ 17253 w 241540"/>
                    <a:gd name="connsiteY3" fmla="*/ 6585550 h 6585550"/>
                    <a:gd name="connsiteX4" fmla="*/ 0 w 241540"/>
                    <a:gd name="connsiteY4" fmla="*/ 0 h 6585550"/>
                    <a:gd name="connsiteX0" fmla="*/ 0 w 241540"/>
                    <a:gd name="connsiteY0" fmla="*/ 22504 h 6608054"/>
                    <a:gd name="connsiteX1" fmla="*/ 241540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22504 h 6608054"/>
                    <a:gd name="connsiteX1" fmla="*/ 224287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58664"/>
                    <a:gd name="connsiteY0" fmla="*/ 22504 h 6647627"/>
                    <a:gd name="connsiteX1" fmla="*/ 224287 w 258664"/>
                    <a:gd name="connsiteY1" fmla="*/ 0 h 6647627"/>
                    <a:gd name="connsiteX2" fmla="*/ 258664 w 258664"/>
                    <a:gd name="connsiteY2" fmla="*/ 6647627 h 6647627"/>
                    <a:gd name="connsiteX3" fmla="*/ 17253 w 258664"/>
                    <a:gd name="connsiteY3" fmla="*/ 6608054 h 6647627"/>
                    <a:gd name="connsiteX4" fmla="*/ 0 w 258664"/>
                    <a:gd name="connsiteY4" fmla="*/ 22504 h 6647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8664" h="6647627">
                      <a:moveTo>
                        <a:pt x="0" y="22504"/>
                      </a:moveTo>
                      <a:lnTo>
                        <a:pt x="224287" y="0"/>
                      </a:lnTo>
                      <a:lnTo>
                        <a:pt x="258664" y="6647627"/>
                      </a:lnTo>
                      <a:lnTo>
                        <a:pt x="17253" y="6608054"/>
                      </a:lnTo>
                      <a:lnTo>
                        <a:pt x="0" y="22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-49237" y="-33210"/>
                <a:ext cx="1347634" cy="1371856"/>
                <a:chOff x="-49237" y="-33210"/>
                <a:chExt cx="1347634" cy="1371856"/>
              </a:xfrm>
              <a:grpFill/>
            </p:grpSpPr>
            <p:cxnSp>
              <p:nvCxnSpPr>
                <p:cNvPr id="43" name="Straight Connector 42"/>
                <p:cNvCxnSpPr>
                  <a:stCxn id="55" idx="0"/>
                  <a:endCxn id="55" idx="2"/>
                </p:cNvCxnSpPr>
                <p:nvPr/>
              </p:nvCxnSpPr>
              <p:spPr>
                <a:xfrm>
                  <a:off x="1" y="17222"/>
                  <a:ext cx="600987" cy="537074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-19413" y="188318"/>
                  <a:ext cx="705213" cy="673793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-19414" y="436964"/>
                  <a:ext cx="673888" cy="616976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-19415" y="645918"/>
                  <a:ext cx="557932" cy="52426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-49237" y="833291"/>
                  <a:ext cx="475889" cy="44129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-36837" y="1037788"/>
                  <a:ext cx="308199" cy="300858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443745" y="-7081"/>
                  <a:ext cx="563879" cy="548596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173668" y="-7081"/>
                  <a:ext cx="662311" cy="57767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626508" y="7460"/>
                  <a:ext cx="523224" cy="501793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834465" y="-33210"/>
                  <a:ext cx="405376" cy="413608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072216" y="17220"/>
                  <a:ext cx="226181" cy="220802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Straight Connector 16"/>
              <p:cNvCxnSpPr/>
              <p:nvPr/>
            </p:nvCxnSpPr>
            <p:spPr>
              <a:xfrm flipH="1">
                <a:off x="-18876" y="8504784"/>
                <a:ext cx="538086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235780" y="8449999"/>
                <a:ext cx="598685" cy="68447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504824" y="8534653"/>
                <a:ext cx="565420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783400" y="8660921"/>
                <a:ext cx="401906" cy="49080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1077500" y="8813321"/>
                <a:ext cx="260206" cy="32115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-20387" y="8187203"/>
                <a:ext cx="581291" cy="68150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-40240" y="8008562"/>
                <a:ext cx="538086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0" y="7904159"/>
                <a:ext cx="378475" cy="41294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0" y="7797903"/>
                <a:ext cx="220768" cy="28955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56" idx="0"/>
                <a:endCxn id="56" idx="2"/>
              </p:cNvCxnSpPr>
              <p:nvPr/>
            </p:nvCxnSpPr>
            <p:spPr>
              <a:xfrm flipH="1">
                <a:off x="11666012" y="0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11641213" y="350371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11678411" y="563136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11830812" y="950227"/>
                <a:ext cx="360887" cy="36516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11328589" y="-3184"/>
                <a:ext cx="596378" cy="68769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11117836" y="-6368"/>
                <a:ext cx="538087" cy="60622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10991424" y="17220"/>
                <a:ext cx="420256" cy="428937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10807699" y="0"/>
                <a:ext cx="310137" cy="23802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57" idx="2"/>
              </p:cNvCxnSpPr>
              <p:nvPr/>
            </p:nvCxnSpPr>
            <p:spPr>
              <a:xfrm>
                <a:off x="11641213" y="8534652"/>
                <a:ext cx="503927" cy="58720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1578848" y="8223831"/>
                <a:ext cx="612851" cy="68249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1636403" y="8017804"/>
                <a:ext cx="542897" cy="60783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1739806" y="7842167"/>
                <a:ext cx="439494" cy="47493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2011255" y="7834369"/>
                <a:ext cx="168045" cy="2347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1273344" y="8439800"/>
                <a:ext cx="610731" cy="68205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1085369" y="8534652"/>
                <a:ext cx="551034" cy="59581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0954302" y="8660921"/>
                <a:ext cx="363481" cy="460937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0832499" y="8906324"/>
                <a:ext cx="226792" cy="22414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>
              <a:off x="303704" y="1338646"/>
              <a:ext cx="29489" cy="6459257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30805" y="1261809"/>
              <a:ext cx="54788" cy="668849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37918" y="1186840"/>
              <a:ext cx="29438" cy="698314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1818412" y="1300139"/>
              <a:ext cx="12399" cy="650490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1693285" y="1170187"/>
              <a:ext cx="304" cy="6800191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1593746" y="972097"/>
              <a:ext cx="17777" cy="718701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292961" y="296744"/>
              <a:ext cx="9573640" cy="2264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45039" y="432807"/>
              <a:ext cx="9773962" cy="16337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249258" y="8753541"/>
              <a:ext cx="9617343" cy="827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8038110" y="982442"/>
            <a:ext cx="698293" cy="5535313"/>
            <a:chOff x="8038110" y="982442"/>
            <a:chExt cx="698293" cy="5535313"/>
          </a:xfrm>
        </p:grpSpPr>
        <p:grpSp>
          <p:nvGrpSpPr>
            <p:cNvPr id="68" name="Group 67"/>
            <p:cNvGrpSpPr/>
            <p:nvPr/>
          </p:nvGrpSpPr>
          <p:grpSpPr>
            <a:xfrm>
              <a:off x="8038110" y="5828009"/>
              <a:ext cx="647632" cy="689746"/>
              <a:chOff x="7958352" y="1828964"/>
              <a:chExt cx="748204" cy="845633"/>
            </a:xfrm>
          </p:grpSpPr>
          <p:sp>
            <p:nvSpPr>
              <p:cNvPr id="69" name="Arc 68"/>
              <p:cNvSpPr/>
              <p:nvPr/>
            </p:nvSpPr>
            <p:spPr>
              <a:xfrm>
                <a:off x="8127695" y="1940501"/>
                <a:ext cx="578861" cy="734096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ight Triangle 62"/>
              <p:cNvSpPr/>
              <p:nvPr/>
            </p:nvSpPr>
            <p:spPr>
              <a:xfrm rot="20300587">
                <a:off x="7958352" y="1828964"/>
                <a:ext cx="608398" cy="298428"/>
              </a:xfrm>
              <a:custGeom>
                <a:avLst/>
                <a:gdLst>
                  <a:gd name="connsiteX0" fmla="*/ 0 w 373488"/>
                  <a:gd name="connsiteY0" fmla="*/ 816801 h 816801"/>
                  <a:gd name="connsiteX1" fmla="*/ 0 w 373488"/>
                  <a:gd name="connsiteY1" fmla="*/ 0 h 816801"/>
                  <a:gd name="connsiteX2" fmla="*/ 373488 w 373488"/>
                  <a:gd name="connsiteY2" fmla="*/ 816801 h 816801"/>
                  <a:gd name="connsiteX3" fmla="*/ 0 w 373488"/>
                  <a:gd name="connsiteY3" fmla="*/ 816801 h 816801"/>
                  <a:gd name="connsiteX0" fmla="*/ 437882 w 811370"/>
                  <a:gd name="connsiteY0" fmla="*/ 894075 h 894075"/>
                  <a:gd name="connsiteX1" fmla="*/ 0 w 811370"/>
                  <a:gd name="connsiteY1" fmla="*/ 0 h 894075"/>
                  <a:gd name="connsiteX2" fmla="*/ 811370 w 811370"/>
                  <a:gd name="connsiteY2" fmla="*/ 894075 h 894075"/>
                  <a:gd name="connsiteX3" fmla="*/ 437882 w 811370"/>
                  <a:gd name="connsiteY3" fmla="*/ 894075 h 894075"/>
                  <a:gd name="connsiteX0" fmla="*/ 437882 w 811370"/>
                  <a:gd name="connsiteY0" fmla="*/ 894075 h 894075"/>
                  <a:gd name="connsiteX1" fmla="*/ 0 w 811370"/>
                  <a:gd name="connsiteY1" fmla="*/ 0 h 894075"/>
                  <a:gd name="connsiteX2" fmla="*/ 811370 w 811370"/>
                  <a:gd name="connsiteY2" fmla="*/ 894075 h 894075"/>
                  <a:gd name="connsiteX3" fmla="*/ 437882 w 811370"/>
                  <a:gd name="connsiteY3" fmla="*/ 894075 h 894075"/>
                  <a:gd name="connsiteX0" fmla="*/ 437882 w 862885"/>
                  <a:gd name="connsiteY0" fmla="*/ 894075 h 894075"/>
                  <a:gd name="connsiteX1" fmla="*/ 0 w 862885"/>
                  <a:gd name="connsiteY1" fmla="*/ 0 h 894075"/>
                  <a:gd name="connsiteX2" fmla="*/ 862885 w 862885"/>
                  <a:gd name="connsiteY2" fmla="*/ 881197 h 894075"/>
                  <a:gd name="connsiteX3" fmla="*/ 437882 w 862885"/>
                  <a:gd name="connsiteY3" fmla="*/ 894075 h 894075"/>
                  <a:gd name="connsiteX0" fmla="*/ 437882 w 862885"/>
                  <a:gd name="connsiteY0" fmla="*/ 894075 h 894075"/>
                  <a:gd name="connsiteX1" fmla="*/ 231820 w 862885"/>
                  <a:gd name="connsiteY1" fmla="*/ 464040 h 894075"/>
                  <a:gd name="connsiteX2" fmla="*/ 0 w 862885"/>
                  <a:gd name="connsiteY2" fmla="*/ 0 h 894075"/>
                  <a:gd name="connsiteX3" fmla="*/ 862885 w 862885"/>
                  <a:gd name="connsiteY3" fmla="*/ 881197 h 894075"/>
                  <a:gd name="connsiteX4" fmla="*/ 437882 w 862885"/>
                  <a:gd name="connsiteY4" fmla="*/ 894075 h 894075"/>
                  <a:gd name="connsiteX0" fmla="*/ 437882 w 870518"/>
                  <a:gd name="connsiteY0" fmla="*/ 894094 h 894094"/>
                  <a:gd name="connsiteX1" fmla="*/ 231820 w 870518"/>
                  <a:gd name="connsiteY1" fmla="*/ 464059 h 894094"/>
                  <a:gd name="connsiteX2" fmla="*/ 0 w 870518"/>
                  <a:gd name="connsiteY2" fmla="*/ 19 h 894094"/>
                  <a:gd name="connsiteX3" fmla="*/ 708339 w 870518"/>
                  <a:gd name="connsiteY3" fmla="*/ 322391 h 894094"/>
                  <a:gd name="connsiteX4" fmla="*/ 862885 w 870518"/>
                  <a:gd name="connsiteY4" fmla="*/ 881216 h 894094"/>
                  <a:gd name="connsiteX5" fmla="*/ 437882 w 870518"/>
                  <a:gd name="connsiteY5" fmla="*/ 894094 h 894094"/>
                  <a:gd name="connsiteX0" fmla="*/ 656823 w 1089459"/>
                  <a:gd name="connsiteY0" fmla="*/ 691596 h 691596"/>
                  <a:gd name="connsiteX1" fmla="*/ 450761 w 1089459"/>
                  <a:gd name="connsiteY1" fmla="*/ 261561 h 691596"/>
                  <a:gd name="connsiteX2" fmla="*/ 0 w 1089459"/>
                  <a:gd name="connsiteY2" fmla="*/ 3583 h 691596"/>
                  <a:gd name="connsiteX3" fmla="*/ 927280 w 1089459"/>
                  <a:gd name="connsiteY3" fmla="*/ 119893 h 691596"/>
                  <a:gd name="connsiteX4" fmla="*/ 1081826 w 1089459"/>
                  <a:gd name="connsiteY4" fmla="*/ 678718 h 691596"/>
                  <a:gd name="connsiteX5" fmla="*/ 656823 w 1089459"/>
                  <a:gd name="connsiteY5" fmla="*/ 691596 h 691596"/>
                  <a:gd name="connsiteX0" fmla="*/ 656823 w 1084917"/>
                  <a:gd name="connsiteY0" fmla="*/ 688043 h 688043"/>
                  <a:gd name="connsiteX1" fmla="*/ 450761 w 1084917"/>
                  <a:gd name="connsiteY1" fmla="*/ 258008 h 688043"/>
                  <a:gd name="connsiteX2" fmla="*/ 0 w 1084917"/>
                  <a:gd name="connsiteY2" fmla="*/ 30 h 688043"/>
                  <a:gd name="connsiteX3" fmla="*/ 824249 w 1084917"/>
                  <a:gd name="connsiteY3" fmla="*/ 258008 h 688043"/>
                  <a:gd name="connsiteX4" fmla="*/ 1081826 w 1084917"/>
                  <a:gd name="connsiteY4" fmla="*/ 675165 h 688043"/>
                  <a:gd name="connsiteX5" fmla="*/ 656823 w 1084917"/>
                  <a:gd name="connsiteY5" fmla="*/ 688043 h 688043"/>
                  <a:gd name="connsiteX0" fmla="*/ 837127 w 1084917"/>
                  <a:gd name="connsiteY0" fmla="*/ 623648 h 675165"/>
                  <a:gd name="connsiteX1" fmla="*/ 450761 w 1084917"/>
                  <a:gd name="connsiteY1" fmla="*/ 258008 h 675165"/>
                  <a:gd name="connsiteX2" fmla="*/ 0 w 1084917"/>
                  <a:gd name="connsiteY2" fmla="*/ 30 h 675165"/>
                  <a:gd name="connsiteX3" fmla="*/ 824249 w 1084917"/>
                  <a:gd name="connsiteY3" fmla="*/ 258008 h 675165"/>
                  <a:gd name="connsiteX4" fmla="*/ 1081826 w 1084917"/>
                  <a:gd name="connsiteY4" fmla="*/ 675165 h 675165"/>
                  <a:gd name="connsiteX5" fmla="*/ 837127 w 1084917"/>
                  <a:gd name="connsiteY5" fmla="*/ 623648 h 675165"/>
                  <a:gd name="connsiteX0" fmla="*/ 888642 w 1136432"/>
                  <a:gd name="connsiteY0" fmla="*/ 460430 h 511947"/>
                  <a:gd name="connsiteX1" fmla="*/ 502276 w 1136432"/>
                  <a:gd name="connsiteY1" fmla="*/ 94790 h 511947"/>
                  <a:gd name="connsiteX2" fmla="*/ 0 w 1136432"/>
                  <a:gd name="connsiteY2" fmla="*/ 17116 h 511947"/>
                  <a:gd name="connsiteX3" fmla="*/ 875764 w 1136432"/>
                  <a:gd name="connsiteY3" fmla="*/ 94790 h 511947"/>
                  <a:gd name="connsiteX4" fmla="*/ 1133341 w 1136432"/>
                  <a:gd name="connsiteY4" fmla="*/ 511947 h 511947"/>
                  <a:gd name="connsiteX5" fmla="*/ 888642 w 1136432"/>
                  <a:gd name="connsiteY5" fmla="*/ 460430 h 511947"/>
                  <a:gd name="connsiteX0" fmla="*/ 888642 w 1136432"/>
                  <a:gd name="connsiteY0" fmla="*/ 460430 h 511947"/>
                  <a:gd name="connsiteX1" fmla="*/ 476518 w 1136432"/>
                  <a:gd name="connsiteY1" fmla="*/ 197821 h 511947"/>
                  <a:gd name="connsiteX2" fmla="*/ 0 w 1136432"/>
                  <a:gd name="connsiteY2" fmla="*/ 17116 h 511947"/>
                  <a:gd name="connsiteX3" fmla="*/ 875764 w 1136432"/>
                  <a:gd name="connsiteY3" fmla="*/ 94790 h 511947"/>
                  <a:gd name="connsiteX4" fmla="*/ 1133341 w 1136432"/>
                  <a:gd name="connsiteY4" fmla="*/ 511947 h 511947"/>
                  <a:gd name="connsiteX5" fmla="*/ 888642 w 1136432"/>
                  <a:gd name="connsiteY5" fmla="*/ 460430 h 511947"/>
                  <a:gd name="connsiteX0" fmla="*/ 888642 w 1136432"/>
                  <a:gd name="connsiteY0" fmla="*/ 434672 h 511947"/>
                  <a:gd name="connsiteX1" fmla="*/ 476518 w 1136432"/>
                  <a:gd name="connsiteY1" fmla="*/ 197821 h 511947"/>
                  <a:gd name="connsiteX2" fmla="*/ 0 w 1136432"/>
                  <a:gd name="connsiteY2" fmla="*/ 17116 h 511947"/>
                  <a:gd name="connsiteX3" fmla="*/ 875764 w 1136432"/>
                  <a:gd name="connsiteY3" fmla="*/ 94790 h 511947"/>
                  <a:gd name="connsiteX4" fmla="*/ 1133341 w 1136432"/>
                  <a:gd name="connsiteY4" fmla="*/ 511947 h 511947"/>
                  <a:gd name="connsiteX5" fmla="*/ 888642 w 1136432"/>
                  <a:gd name="connsiteY5" fmla="*/ 434672 h 511947"/>
                  <a:gd name="connsiteX0" fmla="*/ 888642 w 1136432"/>
                  <a:gd name="connsiteY0" fmla="*/ 434672 h 511947"/>
                  <a:gd name="connsiteX1" fmla="*/ 476518 w 1136432"/>
                  <a:gd name="connsiteY1" fmla="*/ 197821 h 511947"/>
                  <a:gd name="connsiteX2" fmla="*/ 0 w 1136432"/>
                  <a:gd name="connsiteY2" fmla="*/ 17116 h 511947"/>
                  <a:gd name="connsiteX3" fmla="*/ 875764 w 1136432"/>
                  <a:gd name="connsiteY3" fmla="*/ 94790 h 511947"/>
                  <a:gd name="connsiteX4" fmla="*/ 1133341 w 1136432"/>
                  <a:gd name="connsiteY4" fmla="*/ 511947 h 511947"/>
                  <a:gd name="connsiteX5" fmla="*/ 888642 w 1136432"/>
                  <a:gd name="connsiteY5" fmla="*/ 434672 h 511947"/>
                  <a:gd name="connsiteX0" fmla="*/ 888642 w 1136432"/>
                  <a:gd name="connsiteY0" fmla="*/ 434672 h 511947"/>
                  <a:gd name="connsiteX1" fmla="*/ 476518 w 1136432"/>
                  <a:gd name="connsiteY1" fmla="*/ 197821 h 511947"/>
                  <a:gd name="connsiteX2" fmla="*/ 0 w 1136432"/>
                  <a:gd name="connsiteY2" fmla="*/ 17116 h 511947"/>
                  <a:gd name="connsiteX3" fmla="*/ 875764 w 1136432"/>
                  <a:gd name="connsiteY3" fmla="*/ 94790 h 511947"/>
                  <a:gd name="connsiteX4" fmla="*/ 1133341 w 1136432"/>
                  <a:gd name="connsiteY4" fmla="*/ 511947 h 511947"/>
                  <a:gd name="connsiteX5" fmla="*/ 888642 w 1136432"/>
                  <a:gd name="connsiteY5" fmla="*/ 434672 h 511947"/>
                  <a:gd name="connsiteX0" fmla="*/ 888642 w 1136432"/>
                  <a:gd name="connsiteY0" fmla="*/ 434672 h 511947"/>
                  <a:gd name="connsiteX1" fmla="*/ 476518 w 1136432"/>
                  <a:gd name="connsiteY1" fmla="*/ 197821 h 511947"/>
                  <a:gd name="connsiteX2" fmla="*/ 0 w 1136432"/>
                  <a:gd name="connsiteY2" fmla="*/ 17116 h 511947"/>
                  <a:gd name="connsiteX3" fmla="*/ 875764 w 1136432"/>
                  <a:gd name="connsiteY3" fmla="*/ 94790 h 511947"/>
                  <a:gd name="connsiteX4" fmla="*/ 1133341 w 1136432"/>
                  <a:gd name="connsiteY4" fmla="*/ 511947 h 511947"/>
                  <a:gd name="connsiteX5" fmla="*/ 888642 w 1136432"/>
                  <a:gd name="connsiteY5" fmla="*/ 434672 h 511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6432" h="511947">
                    <a:moveTo>
                      <a:pt x="888642" y="434672"/>
                    </a:moveTo>
                    <a:cubicBezTo>
                      <a:pt x="725510" y="312791"/>
                      <a:pt x="665408" y="319701"/>
                      <a:pt x="476518" y="197821"/>
                    </a:cubicBezTo>
                    <a:lnTo>
                      <a:pt x="0" y="17116"/>
                    </a:lnTo>
                    <a:cubicBezTo>
                      <a:pt x="60101" y="14970"/>
                      <a:pt x="731950" y="-52076"/>
                      <a:pt x="875764" y="94790"/>
                    </a:cubicBezTo>
                    <a:cubicBezTo>
                      <a:pt x="1019578" y="241656"/>
                      <a:pt x="1159099" y="438128"/>
                      <a:pt x="1133341" y="511947"/>
                    </a:cubicBezTo>
                    <a:lnTo>
                      <a:pt x="888642" y="434672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8322697" y="982442"/>
              <a:ext cx="413706" cy="4892260"/>
              <a:chOff x="8044133" y="982442"/>
              <a:chExt cx="692270" cy="4892260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8306989" y="982442"/>
                <a:ext cx="421712" cy="714251"/>
                <a:chOff x="7958352" y="1828964"/>
                <a:chExt cx="748204" cy="845633"/>
              </a:xfrm>
            </p:grpSpPr>
            <p:sp>
              <p:nvSpPr>
                <p:cNvPr id="62" name="Arc 61"/>
                <p:cNvSpPr/>
                <p:nvPr/>
              </p:nvSpPr>
              <p:spPr>
                <a:xfrm>
                  <a:off x="8127695" y="1940501"/>
                  <a:ext cx="578861" cy="734096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ight Triangle 62"/>
                <p:cNvSpPr/>
                <p:nvPr/>
              </p:nvSpPr>
              <p:spPr>
                <a:xfrm rot="20300587">
                  <a:off x="7958352" y="1828964"/>
                  <a:ext cx="608398" cy="298428"/>
                </a:xfrm>
                <a:custGeom>
                  <a:avLst/>
                  <a:gdLst>
                    <a:gd name="connsiteX0" fmla="*/ 0 w 373488"/>
                    <a:gd name="connsiteY0" fmla="*/ 816801 h 816801"/>
                    <a:gd name="connsiteX1" fmla="*/ 0 w 373488"/>
                    <a:gd name="connsiteY1" fmla="*/ 0 h 816801"/>
                    <a:gd name="connsiteX2" fmla="*/ 373488 w 373488"/>
                    <a:gd name="connsiteY2" fmla="*/ 816801 h 816801"/>
                    <a:gd name="connsiteX3" fmla="*/ 0 w 373488"/>
                    <a:gd name="connsiteY3" fmla="*/ 816801 h 816801"/>
                    <a:gd name="connsiteX0" fmla="*/ 437882 w 811370"/>
                    <a:gd name="connsiteY0" fmla="*/ 894075 h 894075"/>
                    <a:gd name="connsiteX1" fmla="*/ 0 w 811370"/>
                    <a:gd name="connsiteY1" fmla="*/ 0 h 894075"/>
                    <a:gd name="connsiteX2" fmla="*/ 811370 w 811370"/>
                    <a:gd name="connsiteY2" fmla="*/ 894075 h 894075"/>
                    <a:gd name="connsiteX3" fmla="*/ 437882 w 811370"/>
                    <a:gd name="connsiteY3" fmla="*/ 894075 h 894075"/>
                    <a:gd name="connsiteX0" fmla="*/ 437882 w 811370"/>
                    <a:gd name="connsiteY0" fmla="*/ 894075 h 894075"/>
                    <a:gd name="connsiteX1" fmla="*/ 0 w 811370"/>
                    <a:gd name="connsiteY1" fmla="*/ 0 h 894075"/>
                    <a:gd name="connsiteX2" fmla="*/ 811370 w 811370"/>
                    <a:gd name="connsiteY2" fmla="*/ 894075 h 894075"/>
                    <a:gd name="connsiteX3" fmla="*/ 437882 w 811370"/>
                    <a:gd name="connsiteY3" fmla="*/ 894075 h 894075"/>
                    <a:gd name="connsiteX0" fmla="*/ 437882 w 862885"/>
                    <a:gd name="connsiteY0" fmla="*/ 894075 h 894075"/>
                    <a:gd name="connsiteX1" fmla="*/ 0 w 862885"/>
                    <a:gd name="connsiteY1" fmla="*/ 0 h 894075"/>
                    <a:gd name="connsiteX2" fmla="*/ 862885 w 862885"/>
                    <a:gd name="connsiteY2" fmla="*/ 881197 h 894075"/>
                    <a:gd name="connsiteX3" fmla="*/ 437882 w 862885"/>
                    <a:gd name="connsiteY3" fmla="*/ 894075 h 894075"/>
                    <a:gd name="connsiteX0" fmla="*/ 437882 w 862885"/>
                    <a:gd name="connsiteY0" fmla="*/ 894075 h 894075"/>
                    <a:gd name="connsiteX1" fmla="*/ 231820 w 862885"/>
                    <a:gd name="connsiteY1" fmla="*/ 464040 h 894075"/>
                    <a:gd name="connsiteX2" fmla="*/ 0 w 862885"/>
                    <a:gd name="connsiteY2" fmla="*/ 0 h 894075"/>
                    <a:gd name="connsiteX3" fmla="*/ 862885 w 862885"/>
                    <a:gd name="connsiteY3" fmla="*/ 881197 h 894075"/>
                    <a:gd name="connsiteX4" fmla="*/ 437882 w 862885"/>
                    <a:gd name="connsiteY4" fmla="*/ 894075 h 894075"/>
                    <a:gd name="connsiteX0" fmla="*/ 437882 w 870518"/>
                    <a:gd name="connsiteY0" fmla="*/ 894094 h 894094"/>
                    <a:gd name="connsiteX1" fmla="*/ 231820 w 870518"/>
                    <a:gd name="connsiteY1" fmla="*/ 464059 h 894094"/>
                    <a:gd name="connsiteX2" fmla="*/ 0 w 870518"/>
                    <a:gd name="connsiteY2" fmla="*/ 19 h 894094"/>
                    <a:gd name="connsiteX3" fmla="*/ 708339 w 870518"/>
                    <a:gd name="connsiteY3" fmla="*/ 322391 h 894094"/>
                    <a:gd name="connsiteX4" fmla="*/ 862885 w 870518"/>
                    <a:gd name="connsiteY4" fmla="*/ 881216 h 894094"/>
                    <a:gd name="connsiteX5" fmla="*/ 437882 w 870518"/>
                    <a:gd name="connsiteY5" fmla="*/ 894094 h 894094"/>
                    <a:gd name="connsiteX0" fmla="*/ 656823 w 1089459"/>
                    <a:gd name="connsiteY0" fmla="*/ 691596 h 691596"/>
                    <a:gd name="connsiteX1" fmla="*/ 450761 w 1089459"/>
                    <a:gd name="connsiteY1" fmla="*/ 261561 h 691596"/>
                    <a:gd name="connsiteX2" fmla="*/ 0 w 1089459"/>
                    <a:gd name="connsiteY2" fmla="*/ 3583 h 691596"/>
                    <a:gd name="connsiteX3" fmla="*/ 927280 w 1089459"/>
                    <a:gd name="connsiteY3" fmla="*/ 119893 h 691596"/>
                    <a:gd name="connsiteX4" fmla="*/ 1081826 w 1089459"/>
                    <a:gd name="connsiteY4" fmla="*/ 678718 h 691596"/>
                    <a:gd name="connsiteX5" fmla="*/ 656823 w 1089459"/>
                    <a:gd name="connsiteY5" fmla="*/ 691596 h 691596"/>
                    <a:gd name="connsiteX0" fmla="*/ 656823 w 1084917"/>
                    <a:gd name="connsiteY0" fmla="*/ 688043 h 688043"/>
                    <a:gd name="connsiteX1" fmla="*/ 450761 w 1084917"/>
                    <a:gd name="connsiteY1" fmla="*/ 258008 h 688043"/>
                    <a:gd name="connsiteX2" fmla="*/ 0 w 1084917"/>
                    <a:gd name="connsiteY2" fmla="*/ 30 h 688043"/>
                    <a:gd name="connsiteX3" fmla="*/ 824249 w 1084917"/>
                    <a:gd name="connsiteY3" fmla="*/ 258008 h 688043"/>
                    <a:gd name="connsiteX4" fmla="*/ 1081826 w 1084917"/>
                    <a:gd name="connsiteY4" fmla="*/ 675165 h 688043"/>
                    <a:gd name="connsiteX5" fmla="*/ 656823 w 1084917"/>
                    <a:gd name="connsiteY5" fmla="*/ 688043 h 688043"/>
                    <a:gd name="connsiteX0" fmla="*/ 837127 w 1084917"/>
                    <a:gd name="connsiteY0" fmla="*/ 623648 h 675165"/>
                    <a:gd name="connsiteX1" fmla="*/ 450761 w 1084917"/>
                    <a:gd name="connsiteY1" fmla="*/ 258008 h 675165"/>
                    <a:gd name="connsiteX2" fmla="*/ 0 w 1084917"/>
                    <a:gd name="connsiteY2" fmla="*/ 30 h 675165"/>
                    <a:gd name="connsiteX3" fmla="*/ 824249 w 1084917"/>
                    <a:gd name="connsiteY3" fmla="*/ 258008 h 675165"/>
                    <a:gd name="connsiteX4" fmla="*/ 1081826 w 1084917"/>
                    <a:gd name="connsiteY4" fmla="*/ 675165 h 675165"/>
                    <a:gd name="connsiteX5" fmla="*/ 837127 w 1084917"/>
                    <a:gd name="connsiteY5" fmla="*/ 623648 h 675165"/>
                    <a:gd name="connsiteX0" fmla="*/ 888642 w 1136432"/>
                    <a:gd name="connsiteY0" fmla="*/ 460430 h 511947"/>
                    <a:gd name="connsiteX1" fmla="*/ 502276 w 1136432"/>
                    <a:gd name="connsiteY1" fmla="*/ 94790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60430 h 511947"/>
                    <a:gd name="connsiteX0" fmla="*/ 888642 w 1136432"/>
                    <a:gd name="connsiteY0" fmla="*/ 460430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60430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6432" h="511947">
                      <a:moveTo>
                        <a:pt x="888642" y="434672"/>
                      </a:moveTo>
                      <a:cubicBezTo>
                        <a:pt x="725510" y="312791"/>
                        <a:pt x="665408" y="319701"/>
                        <a:pt x="476518" y="197821"/>
                      </a:cubicBezTo>
                      <a:lnTo>
                        <a:pt x="0" y="17116"/>
                      </a:lnTo>
                      <a:cubicBezTo>
                        <a:pt x="60101" y="14970"/>
                        <a:pt x="731950" y="-52076"/>
                        <a:pt x="875764" y="94790"/>
                      </a:cubicBezTo>
                      <a:cubicBezTo>
                        <a:pt x="1019578" y="241656"/>
                        <a:pt x="1159099" y="438128"/>
                        <a:pt x="1133341" y="511947"/>
                      </a:cubicBezTo>
                      <a:lnTo>
                        <a:pt x="888642" y="434672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8088771" y="1455491"/>
                <a:ext cx="647632" cy="689746"/>
                <a:chOff x="7958352" y="1828964"/>
                <a:chExt cx="748204" cy="845633"/>
              </a:xfrm>
            </p:grpSpPr>
            <p:sp>
              <p:nvSpPr>
                <p:cNvPr id="66" name="Arc 65"/>
                <p:cNvSpPr/>
                <p:nvPr/>
              </p:nvSpPr>
              <p:spPr>
                <a:xfrm>
                  <a:off x="8127695" y="1940501"/>
                  <a:ext cx="578861" cy="734096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ight Triangle 62"/>
                <p:cNvSpPr/>
                <p:nvPr/>
              </p:nvSpPr>
              <p:spPr>
                <a:xfrm rot="20300587">
                  <a:off x="7958352" y="1828964"/>
                  <a:ext cx="608398" cy="298428"/>
                </a:xfrm>
                <a:custGeom>
                  <a:avLst/>
                  <a:gdLst>
                    <a:gd name="connsiteX0" fmla="*/ 0 w 373488"/>
                    <a:gd name="connsiteY0" fmla="*/ 816801 h 816801"/>
                    <a:gd name="connsiteX1" fmla="*/ 0 w 373488"/>
                    <a:gd name="connsiteY1" fmla="*/ 0 h 816801"/>
                    <a:gd name="connsiteX2" fmla="*/ 373488 w 373488"/>
                    <a:gd name="connsiteY2" fmla="*/ 816801 h 816801"/>
                    <a:gd name="connsiteX3" fmla="*/ 0 w 373488"/>
                    <a:gd name="connsiteY3" fmla="*/ 816801 h 816801"/>
                    <a:gd name="connsiteX0" fmla="*/ 437882 w 811370"/>
                    <a:gd name="connsiteY0" fmla="*/ 894075 h 894075"/>
                    <a:gd name="connsiteX1" fmla="*/ 0 w 811370"/>
                    <a:gd name="connsiteY1" fmla="*/ 0 h 894075"/>
                    <a:gd name="connsiteX2" fmla="*/ 811370 w 811370"/>
                    <a:gd name="connsiteY2" fmla="*/ 894075 h 894075"/>
                    <a:gd name="connsiteX3" fmla="*/ 437882 w 811370"/>
                    <a:gd name="connsiteY3" fmla="*/ 894075 h 894075"/>
                    <a:gd name="connsiteX0" fmla="*/ 437882 w 811370"/>
                    <a:gd name="connsiteY0" fmla="*/ 894075 h 894075"/>
                    <a:gd name="connsiteX1" fmla="*/ 0 w 811370"/>
                    <a:gd name="connsiteY1" fmla="*/ 0 h 894075"/>
                    <a:gd name="connsiteX2" fmla="*/ 811370 w 811370"/>
                    <a:gd name="connsiteY2" fmla="*/ 894075 h 894075"/>
                    <a:gd name="connsiteX3" fmla="*/ 437882 w 811370"/>
                    <a:gd name="connsiteY3" fmla="*/ 894075 h 894075"/>
                    <a:gd name="connsiteX0" fmla="*/ 437882 w 862885"/>
                    <a:gd name="connsiteY0" fmla="*/ 894075 h 894075"/>
                    <a:gd name="connsiteX1" fmla="*/ 0 w 862885"/>
                    <a:gd name="connsiteY1" fmla="*/ 0 h 894075"/>
                    <a:gd name="connsiteX2" fmla="*/ 862885 w 862885"/>
                    <a:gd name="connsiteY2" fmla="*/ 881197 h 894075"/>
                    <a:gd name="connsiteX3" fmla="*/ 437882 w 862885"/>
                    <a:gd name="connsiteY3" fmla="*/ 894075 h 894075"/>
                    <a:gd name="connsiteX0" fmla="*/ 437882 w 862885"/>
                    <a:gd name="connsiteY0" fmla="*/ 894075 h 894075"/>
                    <a:gd name="connsiteX1" fmla="*/ 231820 w 862885"/>
                    <a:gd name="connsiteY1" fmla="*/ 464040 h 894075"/>
                    <a:gd name="connsiteX2" fmla="*/ 0 w 862885"/>
                    <a:gd name="connsiteY2" fmla="*/ 0 h 894075"/>
                    <a:gd name="connsiteX3" fmla="*/ 862885 w 862885"/>
                    <a:gd name="connsiteY3" fmla="*/ 881197 h 894075"/>
                    <a:gd name="connsiteX4" fmla="*/ 437882 w 862885"/>
                    <a:gd name="connsiteY4" fmla="*/ 894075 h 894075"/>
                    <a:gd name="connsiteX0" fmla="*/ 437882 w 870518"/>
                    <a:gd name="connsiteY0" fmla="*/ 894094 h 894094"/>
                    <a:gd name="connsiteX1" fmla="*/ 231820 w 870518"/>
                    <a:gd name="connsiteY1" fmla="*/ 464059 h 894094"/>
                    <a:gd name="connsiteX2" fmla="*/ 0 w 870518"/>
                    <a:gd name="connsiteY2" fmla="*/ 19 h 894094"/>
                    <a:gd name="connsiteX3" fmla="*/ 708339 w 870518"/>
                    <a:gd name="connsiteY3" fmla="*/ 322391 h 894094"/>
                    <a:gd name="connsiteX4" fmla="*/ 862885 w 870518"/>
                    <a:gd name="connsiteY4" fmla="*/ 881216 h 894094"/>
                    <a:gd name="connsiteX5" fmla="*/ 437882 w 870518"/>
                    <a:gd name="connsiteY5" fmla="*/ 894094 h 894094"/>
                    <a:gd name="connsiteX0" fmla="*/ 656823 w 1089459"/>
                    <a:gd name="connsiteY0" fmla="*/ 691596 h 691596"/>
                    <a:gd name="connsiteX1" fmla="*/ 450761 w 1089459"/>
                    <a:gd name="connsiteY1" fmla="*/ 261561 h 691596"/>
                    <a:gd name="connsiteX2" fmla="*/ 0 w 1089459"/>
                    <a:gd name="connsiteY2" fmla="*/ 3583 h 691596"/>
                    <a:gd name="connsiteX3" fmla="*/ 927280 w 1089459"/>
                    <a:gd name="connsiteY3" fmla="*/ 119893 h 691596"/>
                    <a:gd name="connsiteX4" fmla="*/ 1081826 w 1089459"/>
                    <a:gd name="connsiteY4" fmla="*/ 678718 h 691596"/>
                    <a:gd name="connsiteX5" fmla="*/ 656823 w 1089459"/>
                    <a:gd name="connsiteY5" fmla="*/ 691596 h 691596"/>
                    <a:gd name="connsiteX0" fmla="*/ 656823 w 1084917"/>
                    <a:gd name="connsiteY0" fmla="*/ 688043 h 688043"/>
                    <a:gd name="connsiteX1" fmla="*/ 450761 w 1084917"/>
                    <a:gd name="connsiteY1" fmla="*/ 258008 h 688043"/>
                    <a:gd name="connsiteX2" fmla="*/ 0 w 1084917"/>
                    <a:gd name="connsiteY2" fmla="*/ 30 h 688043"/>
                    <a:gd name="connsiteX3" fmla="*/ 824249 w 1084917"/>
                    <a:gd name="connsiteY3" fmla="*/ 258008 h 688043"/>
                    <a:gd name="connsiteX4" fmla="*/ 1081826 w 1084917"/>
                    <a:gd name="connsiteY4" fmla="*/ 675165 h 688043"/>
                    <a:gd name="connsiteX5" fmla="*/ 656823 w 1084917"/>
                    <a:gd name="connsiteY5" fmla="*/ 688043 h 688043"/>
                    <a:gd name="connsiteX0" fmla="*/ 837127 w 1084917"/>
                    <a:gd name="connsiteY0" fmla="*/ 623648 h 675165"/>
                    <a:gd name="connsiteX1" fmla="*/ 450761 w 1084917"/>
                    <a:gd name="connsiteY1" fmla="*/ 258008 h 675165"/>
                    <a:gd name="connsiteX2" fmla="*/ 0 w 1084917"/>
                    <a:gd name="connsiteY2" fmla="*/ 30 h 675165"/>
                    <a:gd name="connsiteX3" fmla="*/ 824249 w 1084917"/>
                    <a:gd name="connsiteY3" fmla="*/ 258008 h 675165"/>
                    <a:gd name="connsiteX4" fmla="*/ 1081826 w 1084917"/>
                    <a:gd name="connsiteY4" fmla="*/ 675165 h 675165"/>
                    <a:gd name="connsiteX5" fmla="*/ 837127 w 1084917"/>
                    <a:gd name="connsiteY5" fmla="*/ 623648 h 675165"/>
                    <a:gd name="connsiteX0" fmla="*/ 888642 w 1136432"/>
                    <a:gd name="connsiteY0" fmla="*/ 460430 h 511947"/>
                    <a:gd name="connsiteX1" fmla="*/ 502276 w 1136432"/>
                    <a:gd name="connsiteY1" fmla="*/ 94790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60430 h 511947"/>
                    <a:gd name="connsiteX0" fmla="*/ 888642 w 1136432"/>
                    <a:gd name="connsiteY0" fmla="*/ 460430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60430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6432" h="511947">
                      <a:moveTo>
                        <a:pt x="888642" y="434672"/>
                      </a:moveTo>
                      <a:cubicBezTo>
                        <a:pt x="725510" y="312791"/>
                        <a:pt x="665408" y="319701"/>
                        <a:pt x="476518" y="197821"/>
                      </a:cubicBezTo>
                      <a:lnTo>
                        <a:pt x="0" y="17116"/>
                      </a:lnTo>
                      <a:cubicBezTo>
                        <a:pt x="60101" y="14970"/>
                        <a:pt x="731950" y="-52076"/>
                        <a:pt x="875764" y="94790"/>
                      </a:cubicBezTo>
                      <a:cubicBezTo>
                        <a:pt x="1019578" y="241656"/>
                        <a:pt x="1159099" y="438128"/>
                        <a:pt x="1133341" y="511947"/>
                      </a:cubicBezTo>
                      <a:lnTo>
                        <a:pt x="888642" y="434672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70"/>
              <p:cNvGrpSpPr/>
              <p:nvPr/>
            </p:nvGrpSpPr>
            <p:grpSpPr>
              <a:xfrm>
                <a:off x="8064049" y="5184956"/>
                <a:ext cx="647632" cy="689746"/>
                <a:chOff x="7958352" y="1828964"/>
                <a:chExt cx="748204" cy="845633"/>
              </a:xfrm>
            </p:grpSpPr>
            <p:sp>
              <p:nvSpPr>
                <p:cNvPr id="72" name="Arc 71"/>
                <p:cNvSpPr/>
                <p:nvPr/>
              </p:nvSpPr>
              <p:spPr>
                <a:xfrm>
                  <a:off x="8127695" y="1940501"/>
                  <a:ext cx="578861" cy="734096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ight Triangle 62"/>
                <p:cNvSpPr/>
                <p:nvPr/>
              </p:nvSpPr>
              <p:spPr>
                <a:xfrm rot="20300587">
                  <a:off x="7958352" y="1828964"/>
                  <a:ext cx="608398" cy="298428"/>
                </a:xfrm>
                <a:custGeom>
                  <a:avLst/>
                  <a:gdLst>
                    <a:gd name="connsiteX0" fmla="*/ 0 w 373488"/>
                    <a:gd name="connsiteY0" fmla="*/ 816801 h 816801"/>
                    <a:gd name="connsiteX1" fmla="*/ 0 w 373488"/>
                    <a:gd name="connsiteY1" fmla="*/ 0 h 816801"/>
                    <a:gd name="connsiteX2" fmla="*/ 373488 w 373488"/>
                    <a:gd name="connsiteY2" fmla="*/ 816801 h 816801"/>
                    <a:gd name="connsiteX3" fmla="*/ 0 w 373488"/>
                    <a:gd name="connsiteY3" fmla="*/ 816801 h 816801"/>
                    <a:gd name="connsiteX0" fmla="*/ 437882 w 811370"/>
                    <a:gd name="connsiteY0" fmla="*/ 894075 h 894075"/>
                    <a:gd name="connsiteX1" fmla="*/ 0 w 811370"/>
                    <a:gd name="connsiteY1" fmla="*/ 0 h 894075"/>
                    <a:gd name="connsiteX2" fmla="*/ 811370 w 811370"/>
                    <a:gd name="connsiteY2" fmla="*/ 894075 h 894075"/>
                    <a:gd name="connsiteX3" fmla="*/ 437882 w 811370"/>
                    <a:gd name="connsiteY3" fmla="*/ 894075 h 894075"/>
                    <a:gd name="connsiteX0" fmla="*/ 437882 w 811370"/>
                    <a:gd name="connsiteY0" fmla="*/ 894075 h 894075"/>
                    <a:gd name="connsiteX1" fmla="*/ 0 w 811370"/>
                    <a:gd name="connsiteY1" fmla="*/ 0 h 894075"/>
                    <a:gd name="connsiteX2" fmla="*/ 811370 w 811370"/>
                    <a:gd name="connsiteY2" fmla="*/ 894075 h 894075"/>
                    <a:gd name="connsiteX3" fmla="*/ 437882 w 811370"/>
                    <a:gd name="connsiteY3" fmla="*/ 894075 h 894075"/>
                    <a:gd name="connsiteX0" fmla="*/ 437882 w 862885"/>
                    <a:gd name="connsiteY0" fmla="*/ 894075 h 894075"/>
                    <a:gd name="connsiteX1" fmla="*/ 0 w 862885"/>
                    <a:gd name="connsiteY1" fmla="*/ 0 h 894075"/>
                    <a:gd name="connsiteX2" fmla="*/ 862885 w 862885"/>
                    <a:gd name="connsiteY2" fmla="*/ 881197 h 894075"/>
                    <a:gd name="connsiteX3" fmla="*/ 437882 w 862885"/>
                    <a:gd name="connsiteY3" fmla="*/ 894075 h 894075"/>
                    <a:gd name="connsiteX0" fmla="*/ 437882 w 862885"/>
                    <a:gd name="connsiteY0" fmla="*/ 894075 h 894075"/>
                    <a:gd name="connsiteX1" fmla="*/ 231820 w 862885"/>
                    <a:gd name="connsiteY1" fmla="*/ 464040 h 894075"/>
                    <a:gd name="connsiteX2" fmla="*/ 0 w 862885"/>
                    <a:gd name="connsiteY2" fmla="*/ 0 h 894075"/>
                    <a:gd name="connsiteX3" fmla="*/ 862885 w 862885"/>
                    <a:gd name="connsiteY3" fmla="*/ 881197 h 894075"/>
                    <a:gd name="connsiteX4" fmla="*/ 437882 w 862885"/>
                    <a:gd name="connsiteY4" fmla="*/ 894075 h 894075"/>
                    <a:gd name="connsiteX0" fmla="*/ 437882 w 870518"/>
                    <a:gd name="connsiteY0" fmla="*/ 894094 h 894094"/>
                    <a:gd name="connsiteX1" fmla="*/ 231820 w 870518"/>
                    <a:gd name="connsiteY1" fmla="*/ 464059 h 894094"/>
                    <a:gd name="connsiteX2" fmla="*/ 0 w 870518"/>
                    <a:gd name="connsiteY2" fmla="*/ 19 h 894094"/>
                    <a:gd name="connsiteX3" fmla="*/ 708339 w 870518"/>
                    <a:gd name="connsiteY3" fmla="*/ 322391 h 894094"/>
                    <a:gd name="connsiteX4" fmla="*/ 862885 w 870518"/>
                    <a:gd name="connsiteY4" fmla="*/ 881216 h 894094"/>
                    <a:gd name="connsiteX5" fmla="*/ 437882 w 870518"/>
                    <a:gd name="connsiteY5" fmla="*/ 894094 h 894094"/>
                    <a:gd name="connsiteX0" fmla="*/ 656823 w 1089459"/>
                    <a:gd name="connsiteY0" fmla="*/ 691596 h 691596"/>
                    <a:gd name="connsiteX1" fmla="*/ 450761 w 1089459"/>
                    <a:gd name="connsiteY1" fmla="*/ 261561 h 691596"/>
                    <a:gd name="connsiteX2" fmla="*/ 0 w 1089459"/>
                    <a:gd name="connsiteY2" fmla="*/ 3583 h 691596"/>
                    <a:gd name="connsiteX3" fmla="*/ 927280 w 1089459"/>
                    <a:gd name="connsiteY3" fmla="*/ 119893 h 691596"/>
                    <a:gd name="connsiteX4" fmla="*/ 1081826 w 1089459"/>
                    <a:gd name="connsiteY4" fmla="*/ 678718 h 691596"/>
                    <a:gd name="connsiteX5" fmla="*/ 656823 w 1089459"/>
                    <a:gd name="connsiteY5" fmla="*/ 691596 h 691596"/>
                    <a:gd name="connsiteX0" fmla="*/ 656823 w 1084917"/>
                    <a:gd name="connsiteY0" fmla="*/ 688043 h 688043"/>
                    <a:gd name="connsiteX1" fmla="*/ 450761 w 1084917"/>
                    <a:gd name="connsiteY1" fmla="*/ 258008 h 688043"/>
                    <a:gd name="connsiteX2" fmla="*/ 0 w 1084917"/>
                    <a:gd name="connsiteY2" fmla="*/ 30 h 688043"/>
                    <a:gd name="connsiteX3" fmla="*/ 824249 w 1084917"/>
                    <a:gd name="connsiteY3" fmla="*/ 258008 h 688043"/>
                    <a:gd name="connsiteX4" fmla="*/ 1081826 w 1084917"/>
                    <a:gd name="connsiteY4" fmla="*/ 675165 h 688043"/>
                    <a:gd name="connsiteX5" fmla="*/ 656823 w 1084917"/>
                    <a:gd name="connsiteY5" fmla="*/ 688043 h 688043"/>
                    <a:gd name="connsiteX0" fmla="*/ 837127 w 1084917"/>
                    <a:gd name="connsiteY0" fmla="*/ 623648 h 675165"/>
                    <a:gd name="connsiteX1" fmla="*/ 450761 w 1084917"/>
                    <a:gd name="connsiteY1" fmla="*/ 258008 h 675165"/>
                    <a:gd name="connsiteX2" fmla="*/ 0 w 1084917"/>
                    <a:gd name="connsiteY2" fmla="*/ 30 h 675165"/>
                    <a:gd name="connsiteX3" fmla="*/ 824249 w 1084917"/>
                    <a:gd name="connsiteY3" fmla="*/ 258008 h 675165"/>
                    <a:gd name="connsiteX4" fmla="*/ 1081826 w 1084917"/>
                    <a:gd name="connsiteY4" fmla="*/ 675165 h 675165"/>
                    <a:gd name="connsiteX5" fmla="*/ 837127 w 1084917"/>
                    <a:gd name="connsiteY5" fmla="*/ 623648 h 675165"/>
                    <a:gd name="connsiteX0" fmla="*/ 888642 w 1136432"/>
                    <a:gd name="connsiteY0" fmla="*/ 460430 h 511947"/>
                    <a:gd name="connsiteX1" fmla="*/ 502276 w 1136432"/>
                    <a:gd name="connsiteY1" fmla="*/ 94790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60430 h 511947"/>
                    <a:gd name="connsiteX0" fmla="*/ 888642 w 1136432"/>
                    <a:gd name="connsiteY0" fmla="*/ 460430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60430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6432" h="511947">
                      <a:moveTo>
                        <a:pt x="888642" y="434672"/>
                      </a:moveTo>
                      <a:cubicBezTo>
                        <a:pt x="725510" y="312791"/>
                        <a:pt x="665408" y="319701"/>
                        <a:pt x="476518" y="197821"/>
                      </a:cubicBezTo>
                      <a:lnTo>
                        <a:pt x="0" y="17116"/>
                      </a:lnTo>
                      <a:cubicBezTo>
                        <a:pt x="60101" y="14970"/>
                        <a:pt x="731950" y="-52076"/>
                        <a:pt x="875764" y="94790"/>
                      </a:cubicBezTo>
                      <a:cubicBezTo>
                        <a:pt x="1019578" y="241656"/>
                        <a:pt x="1159099" y="438128"/>
                        <a:pt x="1133341" y="511947"/>
                      </a:cubicBezTo>
                      <a:lnTo>
                        <a:pt x="888642" y="434672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8054739" y="4599927"/>
                <a:ext cx="647632" cy="689746"/>
                <a:chOff x="7958352" y="1828964"/>
                <a:chExt cx="748204" cy="845633"/>
              </a:xfrm>
            </p:grpSpPr>
            <p:sp>
              <p:nvSpPr>
                <p:cNvPr id="75" name="Arc 74"/>
                <p:cNvSpPr/>
                <p:nvPr/>
              </p:nvSpPr>
              <p:spPr>
                <a:xfrm>
                  <a:off x="8127695" y="1940501"/>
                  <a:ext cx="578861" cy="734096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ight Triangle 62"/>
                <p:cNvSpPr/>
                <p:nvPr/>
              </p:nvSpPr>
              <p:spPr>
                <a:xfrm rot="20300587">
                  <a:off x="7958352" y="1828964"/>
                  <a:ext cx="608398" cy="298428"/>
                </a:xfrm>
                <a:custGeom>
                  <a:avLst/>
                  <a:gdLst>
                    <a:gd name="connsiteX0" fmla="*/ 0 w 373488"/>
                    <a:gd name="connsiteY0" fmla="*/ 816801 h 816801"/>
                    <a:gd name="connsiteX1" fmla="*/ 0 w 373488"/>
                    <a:gd name="connsiteY1" fmla="*/ 0 h 816801"/>
                    <a:gd name="connsiteX2" fmla="*/ 373488 w 373488"/>
                    <a:gd name="connsiteY2" fmla="*/ 816801 h 816801"/>
                    <a:gd name="connsiteX3" fmla="*/ 0 w 373488"/>
                    <a:gd name="connsiteY3" fmla="*/ 816801 h 816801"/>
                    <a:gd name="connsiteX0" fmla="*/ 437882 w 811370"/>
                    <a:gd name="connsiteY0" fmla="*/ 894075 h 894075"/>
                    <a:gd name="connsiteX1" fmla="*/ 0 w 811370"/>
                    <a:gd name="connsiteY1" fmla="*/ 0 h 894075"/>
                    <a:gd name="connsiteX2" fmla="*/ 811370 w 811370"/>
                    <a:gd name="connsiteY2" fmla="*/ 894075 h 894075"/>
                    <a:gd name="connsiteX3" fmla="*/ 437882 w 811370"/>
                    <a:gd name="connsiteY3" fmla="*/ 894075 h 894075"/>
                    <a:gd name="connsiteX0" fmla="*/ 437882 w 811370"/>
                    <a:gd name="connsiteY0" fmla="*/ 894075 h 894075"/>
                    <a:gd name="connsiteX1" fmla="*/ 0 w 811370"/>
                    <a:gd name="connsiteY1" fmla="*/ 0 h 894075"/>
                    <a:gd name="connsiteX2" fmla="*/ 811370 w 811370"/>
                    <a:gd name="connsiteY2" fmla="*/ 894075 h 894075"/>
                    <a:gd name="connsiteX3" fmla="*/ 437882 w 811370"/>
                    <a:gd name="connsiteY3" fmla="*/ 894075 h 894075"/>
                    <a:gd name="connsiteX0" fmla="*/ 437882 w 862885"/>
                    <a:gd name="connsiteY0" fmla="*/ 894075 h 894075"/>
                    <a:gd name="connsiteX1" fmla="*/ 0 w 862885"/>
                    <a:gd name="connsiteY1" fmla="*/ 0 h 894075"/>
                    <a:gd name="connsiteX2" fmla="*/ 862885 w 862885"/>
                    <a:gd name="connsiteY2" fmla="*/ 881197 h 894075"/>
                    <a:gd name="connsiteX3" fmla="*/ 437882 w 862885"/>
                    <a:gd name="connsiteY3" fmla="*/ 894075 h 894075"/>
                    <a:gd name="connsiteX0" fmla="*/ 437882 w 862885"/>
                    <a:gd name="connsiteY0" fmla="*/ 894075 h 894075"/>
                    <a:gd name="connsiteX1" fmla="*/ 231820 w 862885"/>
                    <a:gd name="connsiteY1" fmla="*/ 464040 h 894075"/>
                    <a:gd name="connsiteX2" fmla="*/ 0 w 862885"/>
                    <a:gd name="connsiteY2" fmla="*/ 0 h 894075"/>
                    <a:gd name="connsiteX3" fmla="*/ 862885 w 862885"/>
                    <a:gd name="connsiteY3" fmla="*/ 881197 h 894075"/>
                    <a:gd name="connsiteX4" fmla="*/ 437882 w 862885"/>
                    <a:gd name="connsiteY4" fmla="*/ 894075 h 894075"/>
                    <a:gd name="connsiteX0" fmla="*/ 437882 w 870518"/>
                    <a:gd name="connsiteY0" fmla="*/ 894094 h 894094"/>
                    <a:gd name="connsiteX1" fmla="*/ 231820 w 870518"/>
                    <a:gd name="connsiteY1" fmla="*/ 464059 h 894094"/>
                    <a:gd name="connsiteX2" fmla="*/ 0 w 870518"/>
                    <a:gd name="connsiteY2" fmla="*/ 19 h 894094"/>
                    <a:gd name="connsiteX3" fmla="*/ 708339 w 870518"/>
                    <a:gd name="connsiteY3" fmla="*/ 322391 h 894094"/>
                    <a:gd name="connsiteX4" fmla="*/ 862885 w 870518"/>
                    <a:gd name="connsiteY4" fmla="*/ 881216 h 894094"/>
                    <a:gd name="connsiteX5" fmla="*/ 437882 w 870518"/>
                    <a:gd name="connsiteY5" fmla="*/ 894094 h 894094"/>
                    <a:gd name="connsiteX0" fmla="*/ 656823 w 1089459"/>
                    <a:gd name="connsiteY0" fmla="*/ 691596 h 691596"/>
                    <a:gd name="connsiteX1" fmla="*/ 450761 w 1089459"/>
                    <a:gd name="connsiteY1" fmla="*/ 261561 h 691596"/>
                    <a:gd name="connsiteX2" fmla="*/ 0 w 1089459"/>
                    <a:gd name="connsiteY2" fmla="*/ 3583 h 691596"/>
                    <a:gd name="connsiteX3" fmla="*/ 927280 w 1089459"/>
                    <a:gd name="connsiteY3" fmla="*/ 119893 h 691596"/>
                    <a:gd name="connsiteX4" fmla="*/ 1081826 w 1089459"/>
                    <a:gd name="connsiteY4" fmla="*/ 678718 h 691596"/>
                    <a:gd name="connsiteX5" fmla="*/ 656823 w 1089459"/>
                    <a:gd name="connsiteY5" fmla="*/ 691596 h 691596"/>
                    <a:gd name="connsiteX0" fmla="*/ 656823 w 1084917"/>
                    <a:gd name="connsiteY0" fmla="*/ 688043 h 688043"/>
                    <a:gd name="connsiteX1" fmla="*/ 450761 w 1084917"/>
                    <a:gd name="connsiteY1" fmla="*/ 258008 h 688043"/>
                    <a:gd name="connsiteX2" fmla="*/ 0 w 1084917"/>
                    <a:gd name="connsiteY2" fmla="*/ 30 h 688043"/>
                    <a:gd name="connsiteX3" fmla="*/ 824249 w 1084917"/>
                    <a:gd name="connsiteY3" fmla="*/ 258008 h 688043"/>
                    <a:gd name="connsiteX4" fmla="*/ 1081826 w 1084917"/>
                    <a:gd name="connsiteY4" fmla="*/ 675165 h 688043"/>
                    <a:gd name="connsiteX5" fmla="*/ 656823 w 1084917"/>
                    <a:gd name="connsiteY5" fmla="*/ 688043 h 688043"/>
                    <a:gd name="connsiteX0" fmla="*/ 837127 w 1084917"/>
                    <a:gd name="connsiteY0" fmla="*/ 623648 h 675165"/>
                    <a:gd name="connsiteX1" fmla="*/ 450761 w 1084917"/>
                    <a:gd name="connsiteY1" fmla="*/ 258008 h 675165"/>
                    <a:gd name="connsiteX2" fmla="*/ 0 w 1084917"/>
                    <a:gd name="connsiteY2" fmla="*/ 30 h 675165"/>
                    <a:gd name="connsiteX3" fmla="*/ 824249 w 1084917"/>
                    <a:gd name="connsiteY3" fmla="*/ 258008 h 675165"/>
                    <a:gd name="connsiteX4" fmla="*/ 1081826 w 1084917"/>
                    <a:gd name="connsiteY4" fmla="*/ 675165 h 675165"/>
                    <a:gd name="connsiteX5" fmla="*/ 837127 w 1084917"/>
                    <a:gd name="connsiteY5" fmla="*/ 623648 h 675165"/>
                    <a:gd name="connsiteX0" fmla="*/ 888642 w 1136432"/>
                    <a:gd name="connsiteY0" fmla="*/ 460430 h 511947"/>
                    <a:gd name="connsiteX1" fmla="*/ 502276 w 1136432"/>
                    <a:gd name="connsiteY1" fmla="*/ 94790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60430 h 511947"/>
                    <a:gd name="connsiteX0" fmla="*/ 888642 w 1136432"/>
                    <a:gd name="connsiteY0" fmla="*/ 460430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60430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6432" h="511947">
                      <a:moveTo>
                        <a:pt x="888642" y="434672"/>
                      </a:moveTo>
                      <a:cubicBezTo>
                        <a:pt x="725510" y="312791"/>
                        <a:pt x="665408" y="319701"/>
                        <a:pt x="476518" y="197821"/>
                      </a:cubicBezTo>
                      <a:lnTo>
                        <a:pt x="0" y="17116"/>
                      </a:lnTo>
                      <a:cubicBezTo>
                        <a:pt x="60101" y="14970"/>
                        <a:pt x="731950" y="-52076"/>
                        <a:pt x="875764" y="94790"/>
                      </a:cubicBezTo>
                      <a:cubicBezTo>
                        <a:pt x="1019578" y="241656"/>
                        <a:pt x="1159099" y="438128"/>
                        <a:pt x="1133341" y="511947"/>
                      </a:cubicBezTo>
                      <a:lnTo>
                        <a:pt x="888642" y="434672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8067022" y="3968508"/>
                <a:ext cx="647632" cy="689746"/>
                <a:chOff x="7958352" y="1828964"/>
                <a:chExt cx="748204" cy="845633"/>
              </a:xfrm>
            </p:grpSpPr>
            <p:sp>
              <p:nvSpPr>
                <p:cNvPr id="78" name="Arc 77"/>
                <p:cNvSpPr/>
                <p:nvPr/>
              </p:nvSpPr>
              <p:spPr>
                <a:xfrm>
                  <a:off x="8127695" y="1940501"/>
                  <a:ext cx="578861" cy="734096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ight Triangle 62"/>
                <p:cNvSpPr/>
                <p:nvPr/>
              </p:nvSpPr>
              <p:spPr>
                <a:xfrm rot="20300587">
                  <a:off x="7958352" y="1828964"/>
                  <a:ext cx="608398" cy="298428"/>
                </a:xfrm>
                <a:custGeom>
                  <a:avLst/>
                  <a:gdLst>
                    <a:gd name="connsiteX0" fmla="*/ 0 w 373488"/>
                    <a:gd name="connsiteY0" fmla="*/ 816801 h 816801"/>
                    <a:gd name="connsiteX1" fmla="*/ 0 w 373488"/>
                    <a:gd name="connsiteY1" fmla="*/ 0 h 816801"/>
                    <a:gd name="connsiteX2" fmla="*/ 373488 w 373488"/>
                    <a:gd name="connsiteY2" fmla="*/ 816801 h 816801"/>
                    <a:gd name="connsiteX3" fmla="*/ 0 w 373488"/>
                    <a:gd name="connsiteY3" fmla="*/ 816801 h 816801"/>
                    <a:gd name="connsiteX0" fmla="*/ 437882 w 811370"/>
                    <a:gd name="connsiteY0" fmla="*/ 894075 h 894075"/>
                    <a:gd name="connsiteX1" fmla="*/ 0 w 811370"/>
                    <a:gd name="connsiteY1" fmla="*/ 0 h 894075"/>
                    <a:gd name="connsiteX2" fmla="*/ 811370 w 811370"/>
                    <a:gd name="connsiteY2" fmla="*/ 894075 h 894075"/>
                    <a:gd name="connsiteX3" fmla="*/ 437882 w 811370"/>
                    <a:gd name="connsiteY3" fmla="*/ 894075 h 894075"/>
                    <a:gd name="connsiteX0" fmla="*/ 437882 w 811370"/>
                    <a:gd name="connsiteY0" fmla="*/ 894075 h 894075"/>
                    <a:gd name="connsiteX1" fmla="*/ 0 w 811370"/>
                    <a:gd name="connsiteY1" fmla="*/ 0 h 894075"/>
                    <a:gd name="connsiteX2" fmla="*/ 811370 w 811370"/>
                    <a:gd name="connsiteY2" fmla="*/ 894075 h 894075"/>
                    <a:gd name="connsiteX3" fmla="*/ 437882 w 811370"/>
                    <a:gd name="connsiteY3" fmla="*/ 894075 h 894075"/>
                    <a:gd name="connsiteX0" fmla="*/ 437882 w 862885"/>
                    <a:gd name="connsiteY0" fmla="*/ 894075 h 894075"/>
                    <a:gd name="connsiteX1" fmla="*/ 0 w 862885"/>
                    <a:gd name="connsiteY1" fmla="*/ 0 h 894075"/>
                    <a:gd name="connsiteX2" fmla="*/ 862885 w 862885"/>
                    <a:gd name="connsiteY2" fmla="*/ 881197 h 894075"/>
                    <a:gd name="connsiteX3" fmla="*/ 437882 w 862885"/>
                    <a:gd name="connsiteY3" fmla="*/ 894075 h 894075"/>
                    <a:gd name="connsiteX0" fmla="*/ 437882 w 862885"/>
                    <a:gd name="connsiteY0" fmla="*/ 894075 h 894075"/>
                    <a:gd name="connsiteX1" fmla="*/ 231820 w 862885"/>
                    <a:gd name="connsiteY1" fmla="*/ 464040 h 894075"/>
                    <a:gd name="connsiteX2" fmla="*/ 0 w 862885"/>
                    <a:gd name="connsiteY2" fmla="*/ 0 h 894075"/>
                    <a:gd name="connsiteX3" fmla="*/ 862885 w 862885"/>
                    <a:gd name="connsiteY3" fmla="*/ 881197 h 894075"/>
                    <a:gd name="connsiteX4" fmla="*/ 437882 w 862885"/>
                    <a:gd name="connsiteY4" fmla="*/ 894075 h 894075"/>
                    <a:gd name="connsiteX0" fmla="*/ 437882 w 870518"/>
                    <a:gd name="connsiteY0" fmla="*/ 894094 h 894094"/>
                    <a:gd name="connsiteX1" fmla="*/ 231820 w 870518"/>
                    <a:gd name="connsiteY1" fmla="*/ 464059 h 894094"/>
                    <a:gd name="connsiteX2" fmla="*/ 0 w 870518"/>
                    <a:gd name="connsiteY2" fmla="*/ 19 h 894094"/>
                    <a:gd name="connsiteX3" fmla="*/ 708339 w 870518"/>
                    <a:gd name="connsiteY3" fmla="*/ 322391 h 894094"/>
                    <a:gd name="connsiteX4" fmla="*/ 862885 w 870518"/>
                    <a:gd name="connsiteY4" fmla="*/ 881216 h 894094"/>
                    <a:gd name="connsiteX5" fmla="*/ 437882 w 870518"/>
                    <a:gd name="connsiteY5" fmla="*/ 894094 h 894094"/>
                    <a:gd name="connsiteX0" fmla="*/ 656823 w 1089459"/>
                    <a:gd name="connsiteY0" fmla="*/ 691596 h 691596"/>
                    <a:gd name="connsiteX1" fmla="*/ 450761 w 1089459"/>
                    <a:gd name="connsiteY1" fmla="*/ 261561 h 691596"/>
                    <a:gd name="connsiteX2" fmla="*/ 0 w 1089459"/>
                    <a:gd name="connsiteY2" fmla="*/ 3583 h 691596"/>
                    <a:gd name="connsiteX3" fmla="*/ 927280 w 1089459"/>
                    <a:gd name="connsiteY3" fmla="*/ 119893 h 691596"/>
                    <a:gd name="connsiteX4" fmla="*/ 1081826 w 1089459"/>
                    <a:gd name="connsiteY4" fmla="*/ 678718 h 691596"/>
                    <a:gd name="connsiteX5" fmla="*/ 656823 w 1089459"/>
                    <a:gd name="connsiteY5" fmla="*/ 691596 h 691596"/>
                    <a:gd name="connsiteX0" fmla="*/ 656823 w 1084917"/>
                    <a:gd name="connsiteY0" fmla="*/ 688043 h 688043"/>
                    <a:gd name="connsiteX1" fmla="*/ 450761 w 1084917"/>
                    <a:gd name="connsiteY1" fmla="*/ 258008 h 688043"/>
                    <a:gd name="connsiteX2" fmla="*/ 0 w 1084917"/>
                    <a:gd name="connsiteY2" fmla="*/ 30 h 688043"/>
                    <a:gd name="connsiteX3" fmla="*/ 824249 w 1084917"/>
                    <a:gd name="connsiteY3" fmla="*/ 258008 h 688043"/>
                    <a:gd name="connsiteX4" fmla="*/ 1081826 w 1084917"/>
                    <a:gd name="connsiteY4" fmla="*/ 675165 h 688043"/>
                    <a:gd name="connsiteX5" fmla="*/ 656823 w 1084917"/>
                    <a:gd name="connsiteY5" fmla="*/ 688043 h 688043"/>
                    <a:gd name="connsiteX0" fmla="*/ 837127 w 1084917"/>
                    <a:gd name="connsiteY0" fmla="*/ 623648 h 675165"/>
                    <a:gd name="connsiteX1" fmla="*/ 450761 w 1084917"/>
                    <a:gd name="connsiteY1" fmla="*/ 258008 h 675165"/>
                    <a:gd name="connsiteX2" fmla="*/ 0 w 1084917"/>
                    <a:gd name="connsiteY2" fmla="*/ 30 h 675165"/>
                    <a:gd name="connsiteX3" fmla="*/ 824249 w 1084917"/>
                    <a:gd name="connsiteY3" fmla="*/ 258008 h 675165"/>
                    <a:gd name="connsiteX4" fmla="*/ 1081826 w 1084917"/>
                    <a:gd name="connsiteY4" fmla="*/ 675165 h 675165"/>
                    <a:gd name="connsiteX5" fmla="*/ 837127 w 1084917"/>
                    <a:gd name="connsiteY5" fmla="*/ 623648 h 675165"/>
                    <a:gd name="connsiteX0" fmla="*/ 888642 w 1136432"/>
                    <a:gd name="connsiteY0" fmla="*/ 460430 h 511947"/>
                    <a:gd name="connsiteX1" fmla="*/ 502276 w 1136432"/>
                    <a:gd name="connsiteY1" fmla="*/ 94790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60430 h 511947"/>
                    <a:gd name="connsiteX0" fmla="*/ 888642 w 1136432"/>
                    <a:gd name="connsiteY0" fmla="*/ 460430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60430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6432" h="511947">
                      <a:moveTo>
                        <a:pt x="888642" y="434672"/>
                      </a:moveTo>
                      <a:cubicBezTo>
                        <a:pt x="725510" y="312791"/>
                        <a:pt x="665408" y="319701"/>
                        <a:pt x="476518" y="197821"/>
                      </a:cubicBezTo>
                      <a:lnTo>
                        <a:pt x="0" y="17116"/>
                      </a:lnTo>
                      <a:cubicBezTo>
                        <a:pt x="60101" y="14970"/>
                        <a:pt x="731950" y="-52076"/>
                        <a:pt x="875764" y="94790"/>
                      </a:cubicBezTo>
                      <a:cubicBezTo>
                        <a:pt x="1019578" y="241656"/>
                        <a:pt x="1159099" y="438128"/>
                        <a:pt x="1133341" y="511947"/>
                      </a:cubicBezTo>
                      <a:lnTo>
                        <a:pt x="888642" y="434672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8054738" y="2121383"/>
                <a:ext cx="647632" cy="689746"/>
                <a:chOff x="7958352" y="1828964"/>
                <a:chExt cx="748204" cy="845633"/>
              </a:xfrm>
            </p:grpSpPr>
            <p:sp>
              <p:nvSpPr>
                <p:cNvPr id="81" name="Arc 80"/>
                <p:cNvSpPr/>
                <p:nvPr/>
              </p:nvSpPr>
              <p:spPr>
                <a:xfrm>
                  <a:off x="8127695" y="1940501"/>
                  <a:ext cx="578861" cy="734096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ight Triangle 62"/>
                <p:cNvSpPr/>
                <p:nvPr/>
              </p:nvSpPr>
              <p:spPr>
                <a:xfrm rot="20300587">
                  <a:off x="7958352" y="1828964"/>
                  <a:ext cx="608398" cy="298428"/>
                </a:xfrm>
                <a:custGeom>
                  <a:avLst/>
                  <a:gdLst>
                    <a:gd name="connsiteX0" fmla="*/ 0 w 373488"/>
                    <a:gd name="connsiteY0" fmla="*/ 816801 h 816801"/>
                    <a:gd name="connsiteX1" fmla="*/ 0 w 373488"/>
                    <a:gd name="connsiteY1" fmla="*/ 0 h 816801"/>
                    <a:gd name="connsiteX2" fmla="*/ 373488 w 373488"/>
                    <a:gd name="connsiteY2" fmla="*/ 816801 h 816801"/>
                    <a:gd name="connsiteX3" fmla="*/ 0 w 373488"/>
                    <a:gd name="connsiteY3" fmla="*/ 816801 h 816801"/>
                    <a:gd name="connsiteX0" fmla="*/ 437882 w 811370"/>
                    <a:gd name="connsiteY0" fmla="*/ 894075 h 894075"/>
                    <a:gd name="connsiteX1" fmla="*/ 0 w 811370"/>
                    <a:gd name="connsiteY1" fmla="*/ 0 h 894075"/>
                    <a:gd name="connsiteX2" fmla="*/ 811370 w 811370"/>
                    <a:gd name="connsiteY2" fmla="*/ 894075 h 894075"/>
                    <a:gd name="connsiteX3" fmla="*/ 437882 w 811370"/>
                    <a:gd name="connsiteY3" fmla="*/ 894075 h 894075"/>
                    <a:gd name="connsiteX0" fmla="*/ 437882 w 811370"/>
                    <a:gd name="connsiteY0" fmla="*/ 894075 h 894075"/>
                    <a:gd name="connsiteX1" fmla="*/ 0 w 811370"/>
                    <a:gd name="connsiteY1" fmla="*/ 0 h 894075"/>
                    <a:gd name="connsiteX2" fmla="*/ 811370 w 811370"/>
                    <a:gd name="connsiteY2" fmla="*/ 894075 h 894075"/>
                    <a:gd name="connsiteX3" fmla="*/ 437882 w 811370"/>
                    <a:gd name="connsiteY3" fmla="*/ 894075 h 894075"/>
                    <a:gd name="connsiteX0" fmla="*/ 437882 w 862885"/>
                    <a:gd name="connsiteY0" fmla="*/ 894075 h 894075"/>
                    <a:gd name="connsiteX1" fmla="*/ 0 w 862885"/>
                    <a:gd name="connsiteY1" fmla="*/ 0 h 894075"/>
                    <a:gd name="connsiteX2" fmla="*/ 862885 w 862885"/>
                    <a:gd name="connsiteY2" fmla="*/ 881197 h 894075"/>
                    <a:gd name="connsiteX3" fmla="*/ 437882 w 862885"/>
                    <a:gd name="connsiteY3" fmla="*/ 894075 h 894075"/>
                    <a:gd name="connsiteX0" fmla="*/ 437882 w 862885"/>
                    <a:gd name="connsiteY0" fmla="*/ 894075 h 894075"/>
                    <a:gd name="connsiteX1" fmla="*/ 231820 w 862885"/>
                    <a:gd name="connsiteY1" fmla="*/ 464040 h 894075"/>
                    <a:gd name="connsiteX2" fmla="*/ 0 w 862885"/>
                    <a:gd name="connsiteY2" fmla="*/ 0 h 894075"/>
                    <a:gd name="connsiteX3" fmla="*/ 862885 w 862885"/>
                    <a:gd name="connsiteY3" fmla="*/ 881197 h 894075"/>
                    <a:gd name="connsiteX4" fmla="*/ 437882 w 862885"/>
                    <a:gd name="connsiteY4" fmla="*/ 894075 h 894075"/>
                    <a:gd name="connsiteX0" fmla="*/ 437882 w 870518"/>
                    <a:gd name="connsiteY0" fmla="*/ 894094 h 894094"/>
                    <a:gd name="connsiteX1" fmla="*/ 231820 w 870518"/>
                    <a:gd name="connsiteY1" fmla="*/ 464059 h 894094"/>
                    <a:gd name="connsiteX2" fmla="*/ 0 w 870518"/>
                    <a:gd name="connsiteY2" fmla="*/ 19 h 894094"/>
                    <a:gd name="connsiteX3" fmla="*/ 708339 w 870518"/>
                    <a:gd name="connsiteY3" fmla="*/ 322391 h 894094"/>
                    <a:gd name="connsiteX4" fmla="*/ 862885 w 870518"/>
                    <a:gd name="connsiteY4" fmla="*/ 881216 h 894094"/>
                    <a:gd name="connsiteX5" fmla="*/ 437882 w 870518"/>
                    <a:gd name="connsiteY5" fmla="*/ 894094 h 894094"/>
                    <a:gd name="connsiteX0" fmla="*/ 656823 w 1089459"/>
                    <a:gd name="connsiteY0" fmla="*/ 691596 h 691596"/>
                    <a:gd name="connsiteX1" fmla="*/ 450761 w 1089459"/>
                    <a:gd name="connsiteY1" fmla="*/ 261561 h 691596"/>
                    <a:gd name="connsiteX2" fmla="*/ 0 w 1089459"/>
                    <a:gd name="connsiteY2" fmla="*/ 3583 h 691596"/>
                    <a:gd name="connsiteX3" fmla="*/ 927280 w 1089459"/>
                    <a:gd name="connsiteY3" fmla="*/ 119893 h 691596"/>
                    <a:gd name="connsiteX4" fmla="*/ 1081826 w 1089459"/>
                    <a:gd name="connsiteY4" fmla="*/ 678718 h 691596"/>
                    <a:gd name="connsiteX5" fmla="*/ 656823 w 1089459"/>
                    <a:gd name="connsiteY5" fmla="*/ 691596 h 691596"/>
                    <a:gd name="connsiteX0" fmla="*/ 656823 w 1084917"/>
                    <a:gd name="connsiteY0" fmla="*/ 688043 h 688043"/>
                    <a:gd name="connsiteX1" fmla="*/ 450761 w 1084917"/>
                    <a:gd name="connsiteY1" fmla="*/ 258008 h 688043"/>
                    <a:gd name="connsiteX2" fmla="*/ 0 w 1084917"/>
                    <a:gd name="connsiteY2" fmla="*/ 30 h 688043"/>
                    <a:gd name="connsiteX3" fmla="*/ 824249 w 1084917"/>
                    <a:gd name="connsiteY3" fmla="*/ 258008 h 688043"/>
                    <a:gd name="connsiteX4" fmla="*/ 1081826 w 1084917"/>
                    <a:gd name="connsiteY4" fmla="*/ 675165 h 688043"/>
                    <a:gd name="connsiteX5" fmla="*/ 656823 w 1084917"/>
                    <a:gd name="connsiteY5" fmla="*/ 688043 h 688043"/>
                    <a:gd name="connsiteX0" fmla="*/ 837127 w 1084917"/>
                    <a:gd name="connsiteY0" fmla="*/ 623648 h 675165"/>
                    <a:gd name="connsiteX1" fmla="*/ 450761 w 1084917"/>
                    <a:gd name="connsiteY1" fmla="*/ 258008 h 675165"/>
                    <a:gd name="connsiteX2" fmla="*/ 0 w 1084917"/>
                    <a:gd name="connsiteY2" fmla="*/ 30 h 675165"/>
                    <a:gd name="connsiteX3" fmla="*/ 824249 w 1084917"/>
                    <a:gd name="connsiteY3" fmla="*/ 258008 h 675165"/>
                    <a:gd name="connsiteX4" fmla="*/ 1081826 w 1084917"/>
                    <a:gd name="connsiteY4" fmla="*/ 675165 h 675165"/>
                    <a:gd name="connsiteX5" fmla="*/ 837127 w 1084917"/>
                    <a:gd name="connsiteY5" fmla="*/ 623648 h 675165"/>
                    <a:gd name="connsiteX0" fmla="*/ 888642 w 1136432"/>
                    <a:gd name="connsiteY0" fmla="*/ 460430 h 511947"/>
                    <a:gd name="connsiteX1" fmla="*/ 502276 w 1136432"/>
                    <a:gd name="connsiteY1" fmla="*/ 94790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60430 h 511947"/>
                    <a:gd name="connsiteX0" fmla="*/ 888642 w 1136432"/>
                    <a:gd name="connsiteY0" fmla="*/ 460430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60430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6432" h="511947">
                      <a:moveTo>
                        <a:pt x="888642" y="434672"/>
                      </a:moveTo>
                      <a:cubicBezTo>
                        <a:pt x="725510" y="312791"/>
                        <a:pt x="665408" y="319701"/>
                        <a:pt x="476518" y="197821"/>
                      </a:cubicBezTo>
                      <a:lnTo>
                        <a:pt x="0" y="17116"/>
                      </a:lnTo>
                      <a:cubicBezTo>
                        <a:pt x="60101" y="14970"/>
                        <a:pt x="731950" y="-52076"/>
                        <a:pt x="875764" y="94790"/>
                      </a:cubicBezTo>
                      <a:cubicBezTo>
                        <a:pt x="1019578" y="241656"/>
                        <a:pt x="1159099" y="438128"/>
                        <a:pt x="1133341" y="511947"/>
                      </a:cubicBezTo>
                      <a:lnTo>
                        <a:pt x="888642" y="434672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8081069" y="2595079"/>
                <a:ext cx="647632" cy="689746"/>
                <a:chOff x="7958352" y="1828964"/>
                <a:chExt cx="748204" cy="845633"/>
              </a:xfrm>
            </p:grpSpPr>
            <p:sp>
              <p:nvSpPr>
                <p:cNvPr id="84" name="Arc 83"/>
                <p:cNvSpPr/>
                <p:nvPr/>
              </p:nvSpPr>
              <p:spPr>
                <a:xfrm>
                  <a:off x="8127695" y="1940501"/>
                  <a:ext cx="578861" cy="734096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ight Triangle 62"/>
                <p:cNvSpPr/>
                <p:nvPr/>
              </p:nvSpPr>
              <p:spPr>
                <a:xfrm rot="20300587">
                  <a:off x="7958352" y="1828964"/>
                  <a:ext cx="608398" cy="298428"/>
                </a:xfrm>
                <a:custGeom>
                  <a:avLst/>
                  <a:gdLst>
                    <a:gd name="connsiteX0" fmla="*/ 0 w 373488"/>
                    <a:gd name="connsiteY0" fmla="*/ 816801 h 816801"/>
                    <a:gd name="connsiteX1" fmla="*/ 0 w 373488"/>
                    <a:gd name="connsiteY1" fmla="*/ 0 h 816801"/>
                    <a:gd name="connsiteX2" fmla="*/ 373488 w 373488"/>
                    <a:gd name="connsiteY2" fmla="*/ 816801 h 816801"/>
                    <a:gd name="connsiteX3" fmla="*/ 0 w 373488"/>
                    <a:gd name="connsiteY3" fmla="*/ 816801 h 816801"/>
                    <a:gd name="connsiteX0" fmla="*/ 437882 w 811370"/>
                    <a:gd name="connsiteY0" fmla="*/ 894075 h 894075"/>
                    <a:gd name="connsiteX1" fmla="*/ 0 w 811370"/>
                    <a:gd name="connsiteY1" fmla="*/ 0 h 894075"/>
                    <a:gd name="connsiteX2" fmla="*/ 811370 w 811370"/>
                    <a:gd name="connsiteY2" fmla="*/ 894075 h 894075"/>
                    <a:gd name="connsiteX3" fmla="*/ 437882 w 811370"/>
                    <a:gd name="connsiteY3" fmla="*/ 894075 h 894075"/>
                    <a:gd name="connsiteX0" fmla="*/ 437882 w 811370"/>
                    <a:gd name="connsiteY0" fmla="*/ 894075 h 894075"/>
                    <a:gd name="connsiteX1" fmla="*/ 0 w 811370"/>
                    <a:gd name="connsiteY1" fmla="*/ 0 h 894075"/>
                    <a:gd name="connsiteX2" fmla="*/ 811370 w 811370"/>
                    <a:gd name="connsiteY2" fmla="*/ 894075 h 894075"/>
                    <a:gd name="connsiteX3" fmla="*/ 437882 w 811370"/>
                    <a:gd name="connsiteY3" fmla="*/ 894075 h 894075"/>
                    <a:gd name="connsiteX0" fmla="*/ 437882 w 862885"/>
                    <a:gd name="connsiteY0" fmla="*/ 894075 h 894075"/>
                    <a:gd name="connsiteX1" fmla="*/ 0 w 862885"/>
                    <a:gd name="connsiteY1" fmla="*/ 0 h 894075"/>
                    <a:gd name="connsiteX2" fmla="*/ 862885 w 862885"/>
                    <a:gd name="connsiteY2" fmla="*/ 881197 h 894075"/>
                    <a:gd name="connsiteX3" fmla="*/ 437882 w 862885"/>
                    <a:gd name="connsiteY3" fmla="*/ 894075 h 894075"/>
                    <a:gd name="connsiteX0" fmla="*/ 437882 w 862885"/>
                    <a:gd name="connsiteY0" fmla="*/ 894075 h 894075"/>
                    <a:gd name="connsiteX1" fmla="*/ 231820 w 862885"/>
                    <a:gd name="connsiteY1" fmla="*/ 464040 h 894075"/>
                    <a:gd name="connsiteX2" fmla="*/ 0 w 862885"/>
                    <a:gd name="connsiteY2" fmla="*/ 0 h 894075"/>
                    <a:gd name="connsiteX3" fmla="*/ 862885 w 862885"/>
                    <a:gd name="connsiteY3" fmla="*/ 881197 h 894075"/>
                    <a:gd name="connsiteX4" fmla="*/ 437882 w 862885"/>
                    <a:gd name="connsiteY4" fmla="*/ 894075 h 894075"/>
                    <a:gd name="connsiteX0" fmla="*/ 437882 w 870518"/>
                    <a:gd name="connsiteY0" fmla="*/ 894094 h 894094"/>
                    <a:gd name="connsiteX1" fmla="*/ 231820 w 870518"/>
                    <a:gd name="connsiteY1" fmla="*/ 464059 h 894094"/>
                    <a:gd name="connsiteX2" fmla="*/ 0 w 870518"/>
                    <a:gd name="connsiteY2" fmla="*/ 19 h 894094"/>
                    <a:gd name="connsiteX3" fmla="*/ 708339 w 870518"/>
                    <a:gd name="connsiteY3" fmla="*/ 322391 h 894094"/>
                    <a:gd name="connsiteX4" fmla="*/ 862885 w 870518"/>
                    <a:gd name="connsiteY4" fmla="*/ 881216 h 894094"/>
                    <a:gd name="connsiteX5" fmla="*/ 437882 w 870518"/>
                    <a:gd name="connsiteY5" fmla="*/ 894094 h 894094"/>
                    <a:gd name="connsiteX0" fmla="*/ 656823 w 1089459"/>
                    <a:gd name="connsiteY0" fmla="*/ 691596 h 691596"/>
                    <a:gd name="connsiteX1" fmla="*/ 450761 w 1089459"/>
                    <a:gd name="connsiteY1" fmla="*/ 261561 h 691596"/>
                    <a:gd name="connsiteX2" fmla="*/ 0 w 1089459"/>
                    <a:gd name="connsiteY2" fmla="*/ 3583 h 691596"/>
                    <a:gd name="connsiteX3" fmla="*/ 927280 w 1089459"/>
                    <a:gd name="connsiteY3" fmla="*/ 119893 h 691596"/>
                    <a:gd name="connsiteX4" fmla="*/ 1081826 w 1089459"/>
                    <a:gd name="connsiteY4" fmla="*/ 678718 h 691596"/>
                    <a:gd name="connsiteX5" fmla="*/ 656823 w 1089459"/>
                    <a:gd name="connsiteY5" fmla="*/ 691596 h 691596"/>
                    <a:gd name="connsiteX0" fmla="*/ 656823 w 1084917"/>
                    <a:gd name="connsiteY0" fmla="*/ 688043 h 688043"/>
                    <a:gd name="connsiteX1" fmla="*/ 450761 w 1084917"/>
                    <a:gd name="connsiteY1" fmla="*/ 258008 h 688043"/>
                    <a:gd name="connsiteX2" fmla="*/ 0 w 1084917"/>
                    <a:gd name="connsiteY2" fmla="*/ 30 h 688043"/>
                    <a:gd name="connsiteX3" fmla="*/ 824249 w 1084917"/>
                    <a:gd name="connsiteY3" fmla="*/ 258008 h 688043"/>
                    <a:gd name="connsiteX4" fmla="*/ 1081826 w 1084917"/>
                    <a:gd name="connsiteY4" fmla="*/ 675165 h 688043"/>
                    <a:gd name="connsiteX5" fmla="*/ 656823 w 1084917"/>
                    <a:gd name="connsiteY5" fmla="*/ 688043 h 688043"/>
                    <a:gd name="connsiteX0" fmla="*/ 837127 w 1084917"/>
                    <a:gd name="connsiteY0" fmla="*/ 623648 h 675165"/>
                    <a:gd name="connsiteX1" fmla="*/ 450761 w 1084917"/>
                    <a:gd name="connsiteY1" fmla="*/ 258008 h 675165"/>
                    <a:gd name="connsiteX2" fmla="*/ 0 w 1084917"/>
                    <a:gd name="connsiteY2" fmla="*/ 30 h 675165"/>
                    <a:gd name="connsiteX3" fmla="*/ 824249 w 1084917"/>
                    <a:gd name="connsiteY3" fmla="*/ 258008 h 675165"/>
                    <a:gd name="connsiteX4" fmla="*/ 1081826 w 1084917"/>
                    <a:gd name="connsiteY4" fmla="*/ 675165 h 675165"/>
                    <a:gd name="connsiteX5" fmla="*/ 837127 w 1084917"/>
                    <a:gd name="connsiteY5" fmla="*/ 623648 h 675165"/>
                    <a:gd name="connsiteX0" fmla="*/ 888642 w 1136432"/>
                    <a:gd name="connsiteY0" fmla="*/ 460430 h 511947"/>
                    <a:gd name="connsiteX1" fmla="*/ 502276 w 1136432"/>
                    <a:gd name="connsiteY1" fmla="*/ 94790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60430 h 511947"/>
                    <a:gd name="connsiteX0" fmla="*/ 888642 w 1136432"/>
                    <a:gd name="connsiteY0" fmla="*/ 460430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60430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6432" h="511947">
                      <a:moveTo>
                        <a:pt x="888642" y="434672"/>
                      </a:moveTo>
                      <a:cubicBezTo>
                        <a:pt x="725510" y="312791"/>
                        <a:pt x="665408" y="319701"/>
                        <a:pt x="476518" y="197821"/>
                      </a:cubicBezTo>
                      <a:lnTo>
                        <a:pt x="0" y="17116"/>
                      </a:lnTo>
                      <a:cubicBezTo>
                        <a:pt x="60101" y="14970"/>
                        <a:pt x="731950" y="-52076"/>
                        <a:pt x="875764" y="94790"/>
                      </a:cubicBezTo>
                      <a:cubicBezTo>
                        <a:pt x="1019578" y="241656"/>
                        <a:pt x="1159099" y="438128"/>
                        <a:pt x="1133341" y="511947"/>
                      </a:cubicBezTo>
                      <a:lnTo>
                        <a:pt x="888642" y="434672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8054739" y="3429325"/>
                <a:ext cx="647632" cy="689746"/>
                <a:chOff x="7958352" y="1828964"/>
                <a:chExt cx="748204" cy="845633"/>
              </a:xfrm>
            </p:grpSpPr>
            <p:sp>
              <p:nvSpPr>
                <p:cNvPr id="87" name="Arc 86"/>
                <p:cNvSpPr/>
                <p:nvPr/>
              </p:nvSpPr>
              <p:spPr>
                <a:xfrm>
                  <a:off x="8127695" y="1940501"/>
                  <a:ext cx="578861" cy="734096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ight Triangle 62"/>
                <p:cNvSpPr/>
                <p:nvPr/>
              </p:nvSpPr>
              <p:spPr>
                <a:xfrm rot="20300587">
                  <a:off x="7958352" y="1828964"/>
                  <a:ext cx="608398" cy="298428"/>
                </a:xfrm>
                <a:custGeom>
                  <a:avLst/>
                  <a:gdLst>
                    <a:gd name="connsiteX0" fmla="*/ 0 w 373488"/>
                    <a:gd name="connsiteY0" fmla="*/ 816801 h 816801"/>
                    <a:gd name="connsiteX1" fmla="*/ 0 w 373488"/>
                    <a:gd name="connsiteY1" fmla="*/ 0 h 816801"/>
                    <a:gd name="connsiteX2" fmla="*/ 373488 w 373488"/>
                    <a:gd name="connsiteY2" fmla="*/ 816801 h 816801"/>
                    <a:gd name="connsiteX3" fmla="*/ 0 w 373488"/>
                    <a:gd name="connsiteY3" fmla="*/ 816801 h 816801"/>
                    <a:gd name="connsiteX0" fmla="*/ 437882 w 811370"/>
                    <a:gd name="connsiteY0" fmla="*/ 894075 h 894075"/>
                    <a:gd name="connsiteX1" fmla="*/ 0 w 811370"/>
                    <a:gd name="connsiteY1" fmla="*/ 0 h 894075"/>
                    <a:gd name="connsiteX2" fmla="*/ 811370 w 811370"/>
                    <a:gd name="connsiteY2" fmla="*/ 894075 h 894075"/>
                    <a:gd name="connsiteX3" fmla="*/ 437882 w 811370"/>
                    <a:gd name="connsiteY3" fmla="*/ 894075 h 894075"/>
                    <a:gd name="connsiteX0" fmla="*/ 437882 w 811370"/>
                    <a:gd name="connsiteY0" fmla="*/ 894075 h 894075"/>
                    <a:gd name="connsiteX1" fmla="*/ 0 w 811370"/>
                    <a:gd name="connsiteY1" fmla="*/ 0 h 894075"/>
                    <a:gd name="connsiteX2" fmla="*/ 811370 w 811370"/>
                    <a:gd name="connsiteY2" fmla="*/ 894075 h 894075"/>
                    <a:gd name="connsiteX3" fmla="*/ 437882 w 811370"/>
                    <a:gd name="connsiteY3" fmla="*/ 894075 h 894075"/>
                    <a:gd name="connsiteX0" fmla="*/ 437882 w 862885"/>
                    <a:gd name="connsiteY0" fmla="*/ 894075 h 894075"/>
                    <a:gd name="connsiteX1" fmla="*/ 0 w 862885"/>
                    <a:gd name="connsiteY1" fmla="*/ 0 h 894075"/>
                    <a:gd name="connsiteX2" fmla="*/ 862885 w 862885"/>
                    <a:gd name="connsiteY2" fmla="*/ 881197 h 894075"/>
                    <a:gd name="connsiteX3" fmla="*/ 437882 w 862885"/>
                    <a:gd name="connsiteY3" fmla="*/ 894075 h 894075"/>
                    <a:gd name="connsiteX0" fmla="*/ 437882 w 862885"/>
                    <a:gd name="connsiteY0" fmla="*/ 894075 h 894075"/>
                    <a:gd name="connsiteX1" fmla="*/ 231820 w 862885"/>
                    <a:gd name="connsiteY1" fmla="*/ 464040 h 894075"/>
                    <a:gd name="connsiteX2" fmla="*/ 0 w 862885"/>
                    <a:gd name="connsiteY2" fmla="*/ 0 h 894075"/>
                    <a:gd name="connsiteX3" fmla="*/ 862885 w 862885"/>
                    <a:gd name="connsiteY3" fmla="*/ 881197 h 894075"/>
                    <a:gd name="connsiteX4" fmla="*/ 437882 w 862885"/>
                    <a:gd name="connsiteY4" fmla="*/ 894075 h 894075"/>
                    <a:gd name="connsiteX0" fmla="*/ 437882 w 870518"/>
                    <a:gd name="connsiteY0" fmla="*/ 894094 h 894094"/>
                    <a:gd name="connsiteX1" fmla="*/ 231820 w 870518"/>
                    <a:gd name="connsiteY1" fmla="*/ 464059 h 894094"/>
                    <a:gd name="connsiteX2" fmla="*/ 0 w 870518"/>
                    <a:gd name="connsiteY2" fmla="*/ 19 h 894094"/>
                    <a:gd name="connsiteX3" fmla="*/ 708339 w 870518"/>
                    <a:gd name="connsiteY3" fmla="*/ 322391 h 894094"/>
                    <a:gd name="connsiteX4" fmla="*/ 862885 w 870518"/>
                    <a:gd name="connsiteY4" fmla="*/ 881216 h 894094"/>
                    <a:gd name="connsiteX5" fmla="*/ 437882 w 870518"/>
                    <a:gd name="connsiteY5" fmla="*/ 894094 h 894094"/>
                    <a:gd name="connsiteX0" fmla="*/ 656823 w 1089459"/>
                    <a:gd name="connsiteY0" fmla="*/ 691596 h 691596"/>
                    <a:gd name="connsiteX1" fmla="*/ 450761 w 1089459"/>
                    <a:gd name="connsiteY1" fmla="*/ 261561 h 691596"/>
                    <a:gd name="connsiteX2" fmla="*/ 0 w 1089459"/>
                    <a:gd name="connsiteY2" fmla="*/ 3583 h 691596"/>
                    <a:gd name="connsiteX3" fmla="*/ 927280 w 1089459"/>
                    <a:gd name="connsiteY3" fmla="*/ 119893 h 691596"/>
                    <a:gd name="connsiteX4" fmla="*/ 1081826 w 1089459"/>
                    <a:gd name="connsiteY4" fmla="*/ 678718 h 691596"/>
                    <a:gd name="connsiteX5" fmla="*/ 656823 w 1089459"/>
                    <a:gd name="connsiteY5" fmla="*/ 691596 h 691596"/>
                    <a:gd name="connsiteX0" fmla="*/ 656823 w 1084917"/>
                    <a:gd name="connsiteY0" fmla="*/ 688043 h 688043"/>
                    <a:gd name="connsiteX1" fmla="*/ 450761 w 1084917"/>
                    <a:gd name="connsiteY1" fmla="*/ 258008 h 688043"/>
                    <a:gd name="connsiteX2" fmla="*/ 0 w 1084917"/>
                    <a:gd name="connsiteY2" fmla="*/ 30 h 688043"/>
                    <a:gd name="connsiteX3" fmla="*/ 824249 w 1084917"/>
                    <a:gd name="connsiteY3" fmla="*/ 258008 h 688043"/>
                    <a:gd name="connsiteX4" fmla="*/ 1081826 w 1084917"/>
                    <a:gd name="connsiteY4" fmla="*/ 675165 h 688043"/>
                    <a:gd name="connsiteX5" fmla="*/ 656823 w 1084917"/>
                    <a:gd name="connsiteY5" fmla="*/ 688043 h 688043"/>
                    <a:gd name="connsiteX0" fmla="*/ 837127 w 1084917"/>
                    <a:gd name="connsiteY0" fmla="*/ 623648 h 675165"/>
                    <a:gd name="connsiteX1" fmla="*/ 450761 w 1084917"/>
                    <a:gd name="connsiteY1" fmla="*/ 258008 h 675165"/>
                    <a:gd name="connsiteX2" fmla="*/ 0 w 1084917"/>
                    <a:gd name="connsiteY2" fmla="*/ 30 h 675165"/>
                    <a:gd name="connsiteX3" fmla="*/ 824249 w 1084917"/>
                    <a:gd name="connsiteY3" fmla="*/ 258008 h 675165"/>
                    <a:gd name="connsiteX4" fmla="*/ 1081826 w 1084917"/>
                    <a:gd name="connsiteY4" fmla="*/ 675165 h 675165"/>
                    <a:gd name="connsiteX5" fmla="*/ 837127 w 1084917"/>
                    <a:gd name="connsiteY5" fmla="*/ 623648 h 675165"/>
                    <a:gd name="connsiteX0" fmla="*/ 888642 w 1136432"/>
                    <a:gd name="connsiteY0" fmla="*/ 460430 h 511947"/>
                    <a:gd name="connsiteX1" fmla="*/ 502276 w 1136432"/>
                    <a:gd name="connsiteY1" fmla="*/ 94790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60430 h 511947"/>
                    <a:gd name="connsiteX0" fmla="*/ 888642 w 1136432"/>
                    <a:gd name="connsiteY0" fmla="*/ 460430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60430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6432" h="511947">
                      <a:moveTo>
                        <a:pt x="888642" y="434672"/>
                      </a:moveTo>
                      <a:cubicBezTo>
                        <a:pt x="725510" y="312791"/>
                        <a:pt x="665408" y="319701"/>
                        <a:pt x="476518" y="197821"/>
                      </a:cubicBezTo>
                      <a:lnTo>
                        <a:pt x="0" y="17116"/>
                      </a:lnTo>
                      <a:cubicBezTo>
                        <a:pt x="60101" y="14970"/>
                        <a:pt x="731950" y="-52076"/>
                        <a:pt x="875764" y="94790"/>
                      </a:cubicBezTo>
                      <a:cubicBezTo>
                        <a:pt x="1019578" y="241656"/>
                        <a:pt x="1159099" y="438128"/>
                        <a:pt x="1133341" y="511947"/>
                      </a:cubicBezTo>
                      <a:lnTo>
                        <a:pt x="888642" y="434672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8044133" y="3042985"/>
                <a:ext cx="647632" cy="689746"/>
                <a:chOff x="7958352" y="1828964"/>
                <a:chExt cx="748204" cy="845633"/>
              </a:xfrm>
            </p:grpSpPr>
            <p:sp>
              <p:nvSpPr>
                <p:cNvPr id="90" name="Arc 89"/>
                <p:cNvSpPr/>
                <p:nvPr/>
              </p:nvSpPr>
              <p:spPr>
                <a:xfrm>
                  <a:off x="8127695" y="1940501"/>
                  <a:ext cx="578861" cy="734096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ight Triangle 62"/>
                <p:cNvSpPr/>
                <p:nvPr/>
              </p:nvSpPr>
              <p:spPr>
                <a:xfrm rot="20300587">
                  <a:off x="7958352" y="1828964"/>
                  <a:ext cx="608398" cy="298428"/>
                </a:xfrm>
                <a:custGeom>
                  <a:avLst/>
                  <a:gdLst>
                    <a:gd name="connsiteX0" fmla="*/ 0 w 373488"/>
                    <a:gd name="connsiteY0" fmla="*/ 816801 h 816801"/>
                    <a:gd name="connsiteX1" fmla="*/ 0 w 373488"/>
                    <a:gd name="connsiteY1" fmla="*/ 0 h 816801"/>
                    <a:gd name="connsiteX2" fmla="*/ 373488 w 373488"/>
                    <a:gd name="connsiteY2" fmla="*/ 816801 h 816801"/>
                    <a:gd name="connsiteX3" fmla="*/ 0 w 373488"/>
                    <a:gd name="connsiteY3" fmla="*/ 816801 h 816801"/>
                    <a:gd name="connsiteX0" fmla="*/ 437882 w 811370"/>
                    <a:gd name="connsiteY0" fmla="*/ 894075 h 894075"/>
                    <a:gd name="connsiteX1" fmla="*/ 0 w 811370"/>
                    <a:gd name="connsiteY1" fmla="*/ 0 h 894075"/>
                    <a:gd name="connsiteX2" fmla="*/ 811370 w 811370"/>
                    <a:gd name="connsiteY2" fmla="*/ 894075 h 894075"/>
                    <a:gd name="connsiteX3" fmla="*/ 437882 w 811370"/>
                    <a:gd name="connsiteY3" fmla="*/ 894075 h 894075"/>
                    <a:gd name="connsiteX0" fmla="*/ 437882 w 811370"/>
                    <a:gd name="connsiteY0" fmla="*/ 894075 h 894075"/>
                    <a:gd name="connsiteX1" fmla="*/ 0 w 811370"/>
                    <a:gd name="connsiteY1" fmla="*/ 0 h 894075"/>
                    <a:gd name="connsiteX2" fmla="*/ 811370 w 811370"/>
                    <a:gd name="connsiteY2" fmla="*/ 894075 h 894075"/>
                    <a:gd name="connsiteX3" fmla="*/ 437882 w 811370"/>
                    <a:gd name="connsiteY3" fmla="*/ 894075 h 894075"/>
                    <a:gd name="connsiteX0" fmla="*/ 437882 w 862885"/>
                    <a:gd name="connsiteY0" fmla="*/ 894075 h 894075"/>
                    <a:gd name="connsiteX1" fmla="*/ 0 w 862885"/>
                    <a:gd name="connsiteY1" fmla="*/ 0 h 894075"/>
                    <a:gd name="connsiteX2" fmla="*/ 862885 w 862885"/>
                    <a:gd name="connsiteY2" fmla="*/ 881197 h 894075"/>
                    <a:gd name="connsiteX3" fmla="*/ 437882 w 862885"/>
                    <a:gd name="connsiteY3" fmla="*/ 894075 h 894075"/>
                    <a:gd name="connsiteX0" fmla="*/ 437882 w 862885"/>
                    <a:gd name="connsiteY0" fmla="*/ 894075 h 894075"/>
                    <a:gd name="connsiteX1" fmla="*/ 231820 w 862885"/>
                    <a:gd name="connsiteY1" fmla="*/ 464040 h 894075"/>
                    <a:gd name="connsiteX2" fmla="*/ 0 w 862885"/>
                    <a:gd name="connsiteY2" fmla="*/ 0 h 894075"/>
                    <a:gd name="connsiteX3" fmla="*/ 862885 w 862885"/>
                    <a:gd name="connsiteY3" fmla="*/ 881197 h 894075"/>
                    <a:gd name="connsiteX4" fmla="*/ 437882 w 862885"/>
                    <a:gd name="connsiteY4" fmla="*/ 894075 h 894075"/>
                    <a:gd name="connsiteX0" fmla="*/ 437882 w 870518"/>
                    <a:gd name="connsiteY0" fmla="*/ 894094 h 894094"/>
                    <a:gd name="connsiteX1" fmla="*/ 231820 w 870518"/>
                    <a:gd name="connsiteY1" fmla="*/ 464059 h 894094"/>
                    <a:gd name="connsiteX2" fmla="*/ 0 w 870518"/>
                    <a:gd name="connsiteY2" fmla="*/ 19 h 894094"/>
                    <a:gd name="connsiteX3" fmla="*/ 708339 w 870518"/>
                    <a:gd name="connsiteY3" fmla="*/ 322391 h 894094"/>
                    <a:gd name="connsiteX4" fmla="*/ 862885 w 870518"/>
                    <a:gd name="connsiteY4" fmla="*/ 881216 h 894094"/>
                    <a:gd name="connsiteX5" fmla="*/ 437882 w 870518"/>
                    <a:gd name="connsiteY5" fmla="*/ 894094 h 894094"/>
                    <a:gd name="connsiteX0" fmla="*/ 656823 w 1089459"/>
                    <a:gd name="connsiteY0" fmla="*/ 691596 h 691596"/>
                    <a:gd name="connsiteX1" fmla="*/ 450761 w 1089459"/>
                    <a:gd name="connsiteY1" fmla="*/ 261561 h 691596"/>
                    <a:gd name="connsiteX2" fmla="*/ 0 w 1089459"/>
                    <a:gd name="connsiteY2" fmla="*/ 3583 h 691596"/>
                    <a:gd name="connsiteX3" fmla="*/ 927280 w 1089459"/>
                    <a:gd name="connsiteY3" fmla="*/ 119893 h 691596"/>
                    <a:gd name="connsiteX4" fmla="*/ 1081826 w 1089459"/>
                    <a:gd name="connsiteY4" fmla="*/ 678718 h 691596"/>
                    <a:gd name="connsiteX5" fmla="*/ 656823 w 1089459"/>
                    <a:gd name="connsiteY5" fmla="*/ 691596 h 691596"/>
                    <a:gd name="connsiteX0" fmla="*/ 656823 w 1084917"/>
                    <a:gd name="connsiteY0" fmla="*/ 688043 h 688043"/>
                    <a:gd name="connsiteX1" fmla="*/ 450761 w 1084917"/>
                    <a:gd name="connsiteY1" fmla="*/ 258008 h 688043"/>
                    <a:gd name="connsiteX2" fmla="*/ 0 w 1084917"/>
                    <a:gd name="connsiteY2" fmla="*/ 30 h 688043"/>
                    <a:gd name="connsiteX3" fmla="*/ 824249 w 1084917"/>
                    <a:gd name="connsiteY3" fmla="*/ 258008 h 688043"/>
                    <a:gd name="connsiteX4" fmla="*/ 1081826 w 1084917"/>
                    <a:gd name="connsiteY4" fmla="*/ 675165 h 688043"/>
                    <a:gd name="connsiteX5" fmla="*/ 656823 w 1084917"/>
                    <a:gd name="connsiteY5" fmla="*/ 688043 h 688043"/>
                    <a:gd name="connsiteX0" fmla="*/ 837127 w 1084917"/>
                    <a:gd name="connsiteY0" fmla="*/ 623648 h 675165"/>
                    <a:gd name="connsiteX1" fmla="*/ 450761 w 1084917"/>
                    <a:gd name="connsiteY1" fmla="*/ 258008 h 675165"/>
                    <a:gd name="connsiteX2" fmla="*/ 0 w 1084917"/>
                    <a:gd name="connsiteY2" fmla="*/ 30 h 675165"/>
                    <a:gd name="connsiteX3" fmla="*/ 824249 w 1084917"/>
                    <a:gd name="connsiteY3" fmla="*/ 258008 h 675165"/>
                    <a:gd name="connsiteX4" fmla="*/ 1081826 w 1084917"/>
                    <a:gd name="connsiteY4" fmla="*/ 675165 h 675165"/>
                    <a:gd name="connsiteX5" fmla="*/ 837127 w 1084917"/>
                    <a:gd name="connsiteY5" fmla="*/ 623648 h 675165"/>
                    <a:gd name="connsiteX0" fmla="*/ 888642 w 1136432"/>
                    <a:gd name="connsiteY0" fmla="*/ 460430 h 511947"/>
                    <a:gd name="connsiteX1" fmla="*/ 502276 w 1136432"/>
                    <a:gd name="connsiteY1" fmla="*/ 94790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60430 h 511947"/>
                    <a:gd name="connsiteX0" fmla="*/ 888642 w 1136432"/>
                    <a:gd name="connsiteY0" fmla="*/ 460430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60430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6432" h="511947">
                      <a:moveTo>
                        <a:pt x="888642" y="434672"/>
                      </a:moveTo>
                      <a:cubicBezTo>
                        <a:pt x="725510" y="312791"/>
                        <a:pt x="665408" y="319701"/>
                        <a:pt x="476518" y="197821"/>
                      </a:cubicBezTo>
                      <a:lnTo>
                        <a:pt x="0" y="17116"/>
                      </a:lnTo>
                      <a:cubicBezTo>
                        <a:pt x="60101" y="14970"/>
                        <a:pt x="731950" y="-52076"/>
                        <a:pt x="875764" y="94790"/>
                      </a:cubicBezTo>
                      <a:cubicBezTo>
                        <a:pt x="1019578" y="241656"/>
                        <a:pt x="1159099" y="438128"/>
                        <a:pt x="1133341" y="511947"/>
                      </a:cubicBezTo>
                      <a:lnTo>
                        <a:pt x="888642" y="434672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94" name="TextBox 93"/>
          <p:cNvSpPr txBox="1"/>
          <p:nvPr/>
        </p:nvSpPr>
        <p:spPr>
          <a:xfrm>
            <a:off x="3774108" y="2545598"/>
            <a:ext cx="2680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</a:p>
          <a:p>
            <a:pPr algn="ctr"/>
            <a:r>
              <a:rPr lang="bn-BD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 মনোযোগ</a:t>
            </a:r>
          </a:p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দেওয়ার জন্য  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1847461" y="1425814"/>
            <a:ext cx="1871526" cy="3003361"/>
            <a:chOff x="1471281" y="1986747"/>
            <a:chExt cx="2247705" cy="3702669"/>
          </a:xfrm>
        </p:grpSpPr>
        <p:grpSp>
          <p:nvGrpSpPr>
            <p:cNvPr id="101" name="Group 100"/>
            <p:cNvGrpSpPr/>
            <p:nvPr/>
          </p:nvGrpSpPr>
          <p:grpSpPr>
            <a:xfrm>
              <a:off x="1471281" y="3775691"/>
              <a:ext cx="1579624" cy="1913725"/>
              <a:chOff x="1508350" y="3601999"/>
              <a:chExt cx="1579624" cy="1913725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1521538" y="4059484"/>
                <a:ext cx="1553247" cy="1456240"/>
                <a:chOff x="1534727" y="4066698"/>
                <a:chExt cx="1805064" cy="1456240"/>
              </a:xfrm>
              <a:solidFill>
                <a:srgbClr val="963232"/>
              </a:solidFill>
            </p:grpSpPr>
            <p:sp>
              <p:nvSpPr>
                <p:cNvPr id="95" name="Trapezoid 94"/>
                <p:cNvSpPr/>
                <p:nvPr/>
              </p:nvSpPr>
              <p:spPr>
                <a:xfrm flipV="1">
                  <a:off x="1534727" y="4066698"/>
                  <a:ext cx="1805064" cy="1358781"/>
                </a:xfrm>
                <a:prstGeom prst="trapezoid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Flowchart: Magnetic Disk 96"/>
                <p:cNvSpPr/>
                <p:nvPr/>
              </p:nvSpPr>
              <p:spPr>
                <a:xfrm>
                  <a:off x="1751459" y="5379759"/>
                  <a:ext cx="1371600" cy="143179"/>
                </a:xfrm>
                <a:prstGeom prst="flowChartMagneticDisk">
                  <a:avLst/>
                </a:prstGeom>
                <a:solidFill>
                  <a:schemeClr val="tx1">
                    <a:alpha val="65000"/>
                  </a:schemeClr>
                </a:solidFill>
                <a:ln>
                  <a:noFill/>
                </a:ln>
                <a:effectLst>
                  <a:reflection blurRad="6350" stA="50000" endA="300" endPos="38500" dist="50800" dir="5400000" sy="-100000" algn="bl" rotWithShape="0"/>
                </a:effectLst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9" name="Arc 98"/>
              <p:cNvSpPr/>
              <p:nvPr/>
            </p:nvSpPr>
            <p:spPr>
              <a:xfrm>
                <a:off x="1508350" y="3601999"/>
                <a:ext cx="1579624" cy="734576"/>
              </a:xfrm>
              <a:prstGeom prst="arc">
                <a:avLst>
                  <a:gd name="adj1" fmla="val 16200000"/>
                  <a:gd name="adj2" fmla="val 16109340"/>
                </a:avLst>
              </a:prstGeom>
              <a:solidFill>
                <a:srgbClr val="876D54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35" b="99177" l="483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11" y="1986747"/>
              <a:ext cx="1971675" cy="2314575"/>
            </a:xfrm>
            <a:prstGeom prst="rect">
              <a:avLst/>
            </a:prstGeom>
          </p:spPr>
        </p:pic>
      </p:grpSp>
      <p:sp>
        <p:nvSpPr>
          <p:cNvPr id="103" name="TextBox 102"/>
          <p:cNvSpPr txBox="1"/>
          <p:nvPr/>
        </p:nvSpPr>
        <p:spPr>
          <a:xfrm>
            <a:off x="6849230" y="398742"/>
            <a:ext cx="157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১  মিনিট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11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-Point Star 2"/>
          <p:cNvSpPr/>
          <p:nvPr/>
        </p:nvSpPr>
        <p:spPr>
          <a:xfrm>
            <a:off x="1403284" y="1298927"/>
            <a:ext cx="2011680" cy="1828800"/>
          </a:xfrm>
          <a:prstGeom prst="star7">
            <a:avLst>
              <a:gd name="adj" fmla="val 35434"/>
              <a:gd name="hf" fmla="val 102572"/>
              <a:gd name="vf" fmla="val 105210"/>
            </a:avLst>
          </a:prstGeom>
          <a:solidFill>
            <a:srgbClr val="963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Connector 1"/>
          <p:cNvSpPr/>
          <p:nvPr/>
        </p:nvSpPr>
        <p:spPr>
          <a:xfrm>
            <a:off x="4069080" y="3009549"/>
            <a:ext cx="1005840" cy="1005840"/>
          </a:xfrm>
          <a:prstGeom prst="flowChartConnector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" name="Group 204"/>
          <p:cNvGrpSpPr/>
          <p:nvPr/>
        </p:nvGrpSpPr>
        <p:grpSpPr>
          <a:xfrm>
            <a:off x="-36966" y="-24933"/>
            <a:ext cx="9208894" cy="6895886"/>
            <a:chOff x="-49237" y="-33210"/>
            <a:chExt cx="12265735" cy="9184937"/>
          </a:xfrm>
        </p:grpSpPr>
        <p:grpSp>
          <p:nvGrpSpPr>
            <p:cNvPr id="170" name="Group 169"/>
            <p:cNvGrpSpPr/>
            <p:nvPr/>
          </p:nvGrpSpPr>
          <p:grpSpPr>
            <a:xfrm>
              <a:off x="-49237" y="-33210"/>
              <a:ext cx="12265735" cy="9184937"/>
              <a:chOff x="-49237" y="-33210"/>
              <a:chExt cx="12265735" cy="9184937"/>
            </a:xfrm>
            <a:solidFill>
              <a:srgbClr val="54EA86"/>
            </a:solidFill>
          </p:grpSpPr>
          <p:grpSp>
            <p:nvGrpSpPr>
              <p:cNvPr id="23" name="Group 22"/>
              <p:cNvGrpSpPr/>
              <p:nvPr/>
            </p:nvGrpSpPr>
            <p:grpSpPr>
              <a:xfrm>
                <a:off x="0" y="0"/>
                <a:ext cx="12204099" cy="9151727"/>
                <a:chOff x="0" y="-17254"/>
                <a:chExt cx="12204099" cy="9168981"/>
              </a:xfrm>
              <a:grpFill/>
              <a:scene3d>
                <a:camera prst="orthographicFront"/>
                <a:lightRig rig="soft" dir="t"/>
              </a:scene3d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0" y="1268083"/>
                  <a:ext cx="241540" cy="6563803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563803">
                      <a:moveTo>
                        <a:pt x="0" y="34506"/>
                      </a:moveTo>
                      <a:lnTo>
                        <a:pt x="241540" y="0"/>
                      </a:lnTo>
                      <a:lnTo>
                        <a:pt x="241540" y="6563803"/>
                      </a:lnTo>
                      <a:lnTo>
                        <a:pt x="0" y="6512045"/>
                      </a:lnTo>
                      <a:lnTo>
                        <a:pt x="0" y="345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15" name="Right Triangle 14"/>
                <p:cNvSpPr/>
                <p:nvPr/>
              </p:nvSpPr>
              <p:spPr>
                <a:xfrm rot="5400000">
                  <a:off x="0" y="0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16" name="Right Triangle 14"/>
                <p:cNvSpPr/>
                <p:nvPr/>
              </p:nvSpPr>
              <p:spPr>
                <a:xfrm rot="10800000">
                  <a:off x="10832499" y="-17254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17" name="Right Triangle 14"/>
                <p:cNvSpPr/>
                <p:nvPr/>
              </p:nvSpPr>
              <p:spPr>
                <a:xfrm rot="10800000" flipV="1">
                  <a:off x="10807700" y="7762875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18" name="Right Triangle 14"/>
                <p:cNvSpPr/>
                <p:nvPr/>
              </p:nvSpPr>
              <p:spPr>
                <a:xfrm>
                  <a:off x="0" y="7762876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20" name="Rectangle 18"/>
                <p:cNvSpPr/>
                <p:nvPr/>
              </p:nvSpPr>
              <p:spPr>
                <a:xfrm>
                  <a:off x="11937759" y="1285336"/>
                  <a:ext cx="241540" cy="6563803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563803">
                      <a:moveTo>
                        <a:pt x="0" y="34506"/>
                      </a:moveTo>
                      <a:lnTo>
                        <a:pt x="241540" y="0"/>
                      </a:lnTo>
                      <a:lnTo>
                        <a:pt x="241540" y="6563803"/>
                      </a:lnTo>
                      <a:lnTo>
                        <a:pt x="0" y="6512045"/>
                      </a:lnTo>
                      <a:lnTo>
                        <a:pt x="0" y="345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21" name="Rectangle 18"/>
                <p:cNvSpPr/>
                <p:nvPr/>
              </p:nvSpPr>
              <p:spPr>
                <a:xfrm rot="5400000">
                  <a:off x="5981279" y="-4690550"/>
                  <a:ext cx="241542" cy="9588134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  <a:gd name="connsiteX0" fmla="*/ 0 w 241540"/>
                    <a:gd name="connsiteY0" fmla="*/ 34506 h 6584052"/>
                    <a:gd name="connsiteX1" fmla="*/ 241540 w 241540"/>
                    <a:gd name="connsiteY1" fmla="*/ 0 h 6584052"/>
                    <a:gd name="connsiteX2" fmla="*/ 241540 w 241540"/>
                    <a:gd name="connsiteY2" fmla="*/ 6563803 h 6584052"/>
                    <a:gd name="connsiteX3" fmla="*/ 17253 w 241540"/>
                    <a:gd name="connsiteY3" fmla="*/ 6584052 h 6584052"/>
                    <a:gd name="connsiteX4" fmla="*/ 0 w 241540"/>
                    <a:gd name="connsiteY4" fmla="*/ 34506 h 6584052"/>
                    <a:gd name="connsiteX0" fmla="*/ 0 w 241540"/>
                    <a:gd name="connsiteY0" fmla="*/ 0 h 6585550"/>
                    <a:gd name="connsiteX1" fmla="*/ 241540 w 241540"/>
                    <a:gd name="connsiteY1" fmla="*/ 1498 h 6585550"/>
                    <a:gd name="connsiteX2" fmla="*/ 241540 w 241540"/>
                    <a:gd name="connsiteY2" fmla="*/ 6565301 h 6585550"/>
                    <a:gd name="connsiteX3" fmla="*/ 17253 w 241540"/>
                    <a:gd name="connsiteY3" fmla="*/ 6585550 h 6585550"/>
                    <a:gd name="connsiteX4" fmla="*/ 0 w 241540"/>
                    <a:gd name="connsiteY4" fmla="*/ 0 h 6585550"/>
                    <a:gd name="connsiteX0" fmla="*/ 0 w 241540"/>
                    <a:gd name="connsiteY0" fmla="*/ 22504 h 6608054"/>
                    <a:gd name="connsiteX1" fmla="*/ 241540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22504 h 6608054"/>
                    <a:gd name="connsiteX1" fmla="*/ 224287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0 h 6669558"/>
                    <a:gd name="connsiteX1" fmla="*/ 224287 w 241540"/>
                    <a:gd name="connsiteY1" fmla="*/ 61504 h 6669558"/>
                    <a:gd name="connsiteX2" fmla="*/ 241540 w 241540"/>
                    <a:gd name="connsiteY2" fmla="*/ 6649309 h 6669558"/>
                    <a:gd name="connsiteX3" fmla="*/ 17253 w 241540"/>
                    <a:gd name="connsiteY3" fmla="*/ 6669558 h 6669558"/>
                    <a:gd name="connsiteX4" fmla="*/ 0 w 241540"/>
                    <a:gd name="connsiteY4" fmla="*/ 0 h 6669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669558">
                      <a:moveTo>
                        <a:pt x="0" y="0"/>
                      </a:moveTo>
                      <a:lnTo>
                        <a:pt x="224287" y="61504"/>
                      </a:lnTo>
                      <a:lnTo>
                        <a:pt x="241540" y="6649309"/>
                      </a:lnTo>
                      <a:lnTo>
                        <a:pt x="17253" y="66695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22" name="Rectangle 18"/>
                <p:cNvSpPr/>
                <p:nvPr/>
              </p:nvSpPr>
              <p:spPr>
                <a:xfrm rot="5400000">
                  <a:off x="5948075" y="4228486"/>
                  <a:ext cx="260592" cy="9585890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  <a:gd name="connsiteX0" fmla="*/ 0 w 241540"/>
                    <a:gd name="connsiteY0" fmla="*/ 34506 h 6584052"/>
                    <a:gd name="connsiteX1" fmla="*/ 241540 w 241540"/>
                    <a:gd name="connsiteY1" fmla="*/ 0 h 6584052"/>
                    <a:gd name="connsiteX2" fmla="*/ 241540 w 241540"/>
                    <a:gd name="connsiteY2" fmla="*/ 6563803 h 6584052"/>
                    <a:gd name="connsiteX3" fmla="*/ 17253 w 241540"/>
                    <a:gd name="connsiteY3" fmla="*/ 6584052 h 6584052"/>
                    <a:gd name="connsiteX4" fmla="*/ 0 w 241540"/>
                    <a:gd name="connsiteY4" fmla="*/ 34506 h 6584052"/>
                    <a:gd name="connsiteX0" fmla="*/ 0 w 241540"/>
                    <a:gd name="connsiteY0" fmla="*/ 0 h 6585550"/>
                    <a:gd name="connsiteX1" fmla="*/ 241540 w 241540"/>
                    <a:gd name="connsiteY1" fmla="*/ 1498 h 6585550"/>
                    <a:gd name="connsiteX2" fmla="*/ 241540 w 241540"/>
                    <a:gd name="connsiteY2" fmla="*/ 6565301 h 6585550"/>
                    <a:gd name="connsiteX3" fmla="*/ 17253 w 241540"/>
                    <a:gd name="connsiteY3" fmla="*/ 6585550 h 6585550"/>
                    <a:gd name="connsiteX4" fmla="*/ 0 w 241540"/>
                    <a:gd name="connsiteY4" fmla="*/ 0 h 6585550"/>
                    <a:gd name="connsiteX0" fmla="*/ 0 w 241540"/>
                    <a:gd name="connsiteY0" fmla="*/ 22504 h 6608054"/>
                    <a:gd name="connsiteX1" fmla="*/ 241540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22504 h 6608054"/>
                    <a:gd name="connsiteX1" fmla="*/ 224287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58664"/>
                    <a:gd name="connsiteY0" fmla="*/ 22504 h 6647627"/>
                    <a:gd name="connsiteX1" fmla="*/ 224287 w 258664"/>
                    <a:gd name="connsiteY1" fmla="*/ 0 h 6647627"/>
                    <a:gd name="connsiteX2" fmla="*/ 258664 w 258664"/>
                    <a:gd name="connsiteY2" fmla="*/ 6647627 h 6647627"/>
                    <a:gd name="connsiteX3" fmla="*/ 17253 w 258664"/>
                    <a:gd name="connsiteY3" fmla="*/ 6608054 h 6647627"/>
                    <a:gd name="connsiteX4" fmla="*/ 0 w 258664"/>
                    <a:gd name="connsiteY4" fmla="*/ 22504 h 6647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8664" h="6647627">
                      <a:moveTo>
                        <a:pt x="0" y="22504"/>
                      </a:moveTo>
                      <a:lnTo>
                        <a:pt x="224287" y="0"/>
                      </a:lnTo>
                      <a:lnTo>
                        <a:pt x="258664" y="6647627"/>
                      </a:lnTo>
                      <a:lnTo>
                        <a:pt x="17253" y="6608054"/>
                      </a:lnTo>
                      <a:lnTo>
                        <a:pt x="0" y="22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-49237" y="-33210"/>
                <a:ext cx="1347634" cy="1371856"/>
                <a:chOff x="-49237" y="-33210"/>
                <a:chExt cx="1347634" cy="1371856"/>
              </a:xfrm>
              <a:grpFill/>
            </p:grpSpPr>
            <p:cxnSp>
              <p:nvCxnSpPr>
                <p:cNvPr id="25" name="Straight Connector 24"/>
                <p:cNvCxnSpPr>
                  <a:stCxn id="15" idx="0"/>
                  <a:endCxn id="15" idx="2"/>
                </p:cNvCxnSpPr>
                <p:nvPr/>
              </p:nvCxnSpPr>
              <p:spPr>
                <a:xfrm>
                  <a:off x="1" y="17222"/>
                  <a:ext cx="600987" cy="537074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-19413" y="188318"/>
                  <a:ext cx="705213" cy="673793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-19414" y="436964"/>
                  <a:ext cx="673888" cy="616976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-19415" y="645918"/>
                  <a:ext cx="557932" cy="52426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-49237" y="833291"/>
                  <a:ext cx="475889" cy="44129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-36837" y="1037788"/>
                  <a:ext cx="308199" cy="300858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443745" y="-7081"/>
                  <a:ext cx="563879" cy="548596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173668" y="-7081"/>
                  <a:ext cx="662311" cy="57767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626508" y="7460"/>
                  <a:ext cx="523224" cy="501793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834465" y="-33210"/>
                  <a:ext cx="405376" cy="413608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1072216" y="17220"/>
                  <a:ext cx="226181" cy="220802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3" name="Straight Connector 82"/>
              <p:cNvCxnSpPr/>
              <p:nvPr/>
            </p:nvCxnSpPr>
            <p:spPr>
              <a:xfrm flipH="1">
                <a:off x="-18876" y="8504784"/>
                <a:ext cx="538086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H="1">
                <a:off x="235780" y="8449999"/>
                <a:ext cx="598685" cy="68447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504824" y="8534653"/>
                <a:ext cx="565420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H="1">
                <a:off x="783400" y="8660921"/>
                <a:ext cx="401906" cy="49080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H="1">
                <a:off x="1077500" y="8813321"/>
                <a:ext cx="260206" cy="32115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flipH="1">
                <a:off x="-20387" y="8187203"/>
                <a:ext cx="581291" cy="68150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H="1">
                <a:off x="-40240" y="8008562"/>
                <a:ext cx="538086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H="1">
                <a:off x="0" y="7904159"/>
                <a:ext cx="378475" cy="41294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H="1">
                <a:off x="0" y="7797903"/>
                <a:ext cx="220768" cy="28955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>
                <a:stCxn id="16" idx="0"/>
                <a:endCxn id="16" idx="2"/>
              </p:cNvCxnSpPr>
              <p:nvPr/>
            </p:nvCxnSpPr>
            <p:spPr>
              <a:xfrm flipH="1">
                <a:off x="11666012" y="0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flipH="1">
                <a:off x="11641213" y="350371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flipH="1">
                <a:off x="11678411" y="563136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flipH="1">
                <a:off x="11830812" y="950227"/>
                <a:ext cx="360887" cy="36516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flipH="1">
                <a:off x="11328589" y="-3184"/>
                <a:ext cx="596378" cy="68769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flipH="1">
                <a:off x="11117836" y="-6368"/>
                <a:ext cx="538087" cy="60622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flipH="1">
                <a:off x="10991424" y="17220"/>
                <a:ext cx="420256" cy="428937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flipH="1">
                <a:off x="10807699" y="0"/>
                <a:ext cx="310137" cy="23802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>
                <a:stCxn id="17" idx="2"/>
              </p:cNvCxnSpPr>
              <p:nvPr/>
            </p:nvCxnSpPr>
            <p:spPr>
              <a:xfrm>
                <a:off x="11641213" y="8534652"/>
                <a:ext cx="503927" cy="58720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11578848" y="8223831"/>
                <a:ext cx="612851" cy="68249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11636403" y="8017804"/>
                <a:ext cx="542897" cy="60783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11739806" y="7842167"/>
                <a:ext cx="439494" cy="47493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12011255" y="7834369"/>
                <a:ext cx="168045" cy="2347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11273344" y="8439800"/>
                <a:ext cx="610731" cy="68205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11085369" y="8534652"/>
                <a:ext cx="551034" cy="59581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10954302" y="8660921"/>
                <a:ext cx="363481" cy="460937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10832499" y="8906324"/>
                <a:ext cx="226792" cy="22414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3" name="Straight Connector 172"/>
            <p:cNvCxnSpPr/>
            <p:nvPr/>
          </p:nvCxnSpPr>
          <p:spPr>
            <a:xfrm>
              <a:off x="303704" y="1338646"/>
              <a:ext cx="29489" cy="6459257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430805" y="1261809"/>
              <a:ext cx="54788" cy="668849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537918" y="1186840"/>
              <a:ext cx="29438" cy="698314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H="1">
              <a:off x="11818412" y="1300139"/>
              <a:ext cx="12399" cy="650490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11693285" y="1170187"/>
              <a:ext cx="304" cy="6800191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flipH="1">
              <a:off x="11593746" y="972097"/>
              <a:ext cx="17777" cy="718701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95" name="Group 194"/>
            <p:cNvGrpSpPr/>
            <p:nvPr/>
          </p:nvGrpSpPr>
          <p:grpSpPr>
            <a:xfrm>
              <a:off x="5936046" y="1966374"/>
              <a:ext cx="357930" cy="5431764"/>
              <a:chOff x="5936046" y="1966374"/>
              <a:chExt cx="357930" cy="5431764"/>
            </a:xfrm>
          </p:grpSpPr>
          <p:cxnSp>
            <p:nvCxnSpPr>
              <p:cNvPr id="190" name="Straight Connector 189"/>
              <p:cNvCxnSpPr/>
              <p:nvPr/>
            </p:nvCxnSpPr>
            <p:spPr>
              <a:xfrm>
                <a:off x="6112137" y="1966374"/>
                <a:ext cx="29439" cy="5279364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>
                <a:off x="6264537" y="2118774"/>
                <a:ext cx="29439" cy="5279364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>
                <a:off x="5936046" y="2118774"/>
                <a:ext cx="29439" cy="5279364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97" name="Straight Connector 196"/>
            <p:cNvCxnSpPr/>
            <p:nvPr/>
          </p:nvCxnSpPr>
          <p:spPr>
            <a:xfrm flipV="1">
              <a:off x="1292961" y="296744"/>
              <a:ext cx="9573640" cy="2264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1245039" y="432807"/>
              <a:ext cx="9773962" cy="16337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1249258" y="8753541"/>
              <a:ext cx="9617343" cy="827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6" name="TextBox 205"/>
          <p:cNvSpPr txBox="1"/>
          <p:nvPr/>
        </p:nvSpPr>
        <p:spPr>
          <a:xfrm>
            <a:off x="574581" y="3611439"/>
            <a:ext cx="3768966" cy="2033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2" dirty="0">
                <a:latin typeface="NikoshBAN" panose="02000000000000000000" pitchFamily="2" charset="0"/>
                <a:cs typeface="NikoshBAN" panose="02000000000000000000" pitchFamily="2" charset="0"/>
              </a:rPr>
              <a:t>মোহাঃগোলাম কবির (বি এস এস, বি এড</a:t>
            </a:r>
            <a:r>
              <a:rPr lang="bn-BD" sz="1802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bn-BD" sz="1802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শিক্ষক(সমাজ বিজ্ঞান) </a:t>
            </a:r>
          </a:p>
          <a:p>
            <a:r>
              <a:rPr lang="bn-BD" sz="1802" dirty="0">
                <a:latin typeface="NikoshBAN" panose="02000000000000000000" pitchFamily="2" charset="0"/>
                <a:cs typeface="NikoshBAN" panose="02000000000000000000" pitchFamily="2" charset="0"/>
              </a:rPr>
              <a:t>বোয়ালিয়া বৈরতলা দাখিল মাদ্রাসা </a:t>
            </a:r>
          </a:p>
          <a:p>
            <a:r>
              <a:rPr lang="bn-BD" sz="1802" dirty="0">
                <a:latin typeface="NikoshBAN" panose="02000000000000000000" pitchFamily="2" charset="0"/>
                <a:cs typeface="NikoshBAN" panose="02000000000000000000" pitchFamily="2" charset="0"/>
              </a:rPr>
              <a:t>ডাকঘরঃ বোয়ালিয়া,উপজেলাঃ গোমস্তাপুর, </a:t>
            </a:r>
          </a:p>
          <a:p>
            <a:r>
              <a:rPr lang="bn-BD" sz="1802" dirty="0">
                <a:latin typeface="NikoshBAN" panose="02000000000000000000" pitchFamily="2" charset="0"/>
                <a:cs typeface="NikoshBAN" panose="02000000000000000000" pitchFamily="2" charset="0"/>
              </a:rPr>
              <a:t>জেলাঃ চাঁপাইনবাবগঞ্জ</a:t>
            </a:r>
          </a:p>
          <a:p>
            <a:r>
              <a:rPr lang="bn-BD" sz="1802" dirty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Email-golamka637@gmail.com</a:t>
            </a:r>
            <a:endParaRPr lang="bn-BD" sz="1802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802" dirty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r>
              <a:rPr lang="bn-BD" sz="1802" dirty="0">
                <a:latin typeface="NikoshBAN" panose="02000000000000000000" pitchFamily="2" charset="0"/>
                <a:cs typeface="NikoshBAN" panose="02000000000000000000" pitchFamily="2" charset="0"/>
              </a:rPr>
              <a:t>obile-01799112953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5521237" y="3630618"/>
            <a:ext cx="2592990" cy="175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2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৬ষ্ঠ</a:t>
            </a:r>
          </a:p>
          <a:p>
            <a:r>
              <a:rPr lang="en-US" sz="1802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(চারুপাঠ) </a:t>
            </a:r>
          </a:p>
          <a:p>
            <a:r>
              <a:rPr lang="bn-BD" sz="1802" dirty="0">
                <a:latin typeface="NikoshBAN" panose="02000000000000000000" pitchFamily="2" charset="0"/>
                <a:cs typeface="NikoshBAN" panose="02000000000000000000" pitchFamily="2" charset="0"/>
              </a:rPr>
              <a:t>পাঠঃ জন্মভূমি </a:t>
            </a:r>
          </a:p>
          <a:p>
            <a:r>
              <a:rPr lang="bn-BD" sz="1802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</a:t>
            </a:r>
          </a:p>
          <a:p>
            <a:r>
              <a:rPr lang="bn-BD" sz="1802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২৬/০১/২০২১ ইং </a:t>
            </a:r>
            <a:endParaRPr lang="en-US" sz="1802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180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1723324" y="1555894"/>
            <a:ext cx="1371600" cy="1371600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4"/>
          </a:p>
        </p:txBody>
      </p:sp>
      <p:pic>
        <p:nvPicPr>
          <p:cNvPr id="213" name="Picture 2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2730" y="1476319"/>
            <a:ext cx="1180374" cy="147401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14" name="TextBox 213"/>
          <p:cNvSpPr txBox="1"/>
          <p:nvPr/>
        </p:nvSpPr>
        <p:spPr>
          <a:xfrm>
            <a:off x="2907066" y="550848"/>
            <a:ext cx="3329869" cy="60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04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3304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44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"/>
                            </p:stCondLst>
                            <p:childTnLst>
                              <p:par>
                                <p:cTn id="1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5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2" animBg="1"/>
      <p:bldP spid="206" grpId="0"/>
      <p:bldP spid="207" grpId="0"/>
      <p:bldP spid="208" grpId="0" animBg="1"/>
      <p:bldP spid="2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>
                <a:alpha val="46000"/>
              </a:srgbClr>
            </a:gs>
            <a:gs pos="50000">
              <a:srgbClr val="00B050">
                <a:alpha val="44000"/>
              </a:srgbClr>
            </a:gs>
            <a:gs pos="100000">
              <a:schemeClr val="accent6">
                <a:lumMod val="50000"/>
                <a:alpha val="39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653" r="895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16" y="5634953"/>
            <a:ext cx="1420590" cy="1064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653" r="895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9521" y="5740937"/>
            <a:ext cx="1329510" cy="995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05984" y="2281610"/>
            <a:ext cx="3602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চিন্তা করে বলতে হবে গানটি কোন ভূমি সম্পর্কে ? 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44888" y="522939"/>
            <a:ext cx="4876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বন্ধুরা, 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দেখি ও 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 শুনি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57216" y="5654086"/>
            <a:ext cx="4643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আমাদের জন্মভূমি সম্পর্কে * 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Jonm Amar 3[2] - Copy-1-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 rotWithShape="1">
          <a:blip r:embed="rId7">
            <a:lum contrast="-7000"/>
          </a:blip>
          <a:srcRect l="-353" r="-353"/>
          <a:stretch/>
        </p:blipFill>
        <p:spPr>
          <a:xfrm>
            <a:off x="872940" y="1477046"/>
            <a:ext cx="4143897" cy="2696832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1969528" y="4207900"/>
            <a:ext cx="1950720" cy="1381467"/>
            <a:chOff x="1969528" y="4207900"/>
            <a:chExt cx="1950720" cy="1381467"/>
          </a:xfrm>
          <a:solidFill>
            <a:schemeClr val="accent2">
              <a:lumMod val="50000"/>
            </a:schemeClr>
          </a:solidFill>
        </p:grpSpPr>
        <p:sp>
          <p:nvSpPr>
            <p:cNvPr id="4" name="Oval 3"/>
            <p:cNvSpPr/>
            <p:nvPr/>
          </p:nvSpPr>
          <p:spPr>
            <a:xfrm>
              <a:off x="1969528" y="4359470"/>
              <a:ext cx="1950720" cy="1229897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  <a:scene3d>
              <a:camera prst="isometricOffAxis1Top">
                <a:rot lat="18075713" lon="18000000" rev="3458550"/>
              </a:camera>
              <a:lightRig rig="threePt" dir="t"/>
            </a:scene3d>
            <a:sp3d extrusionH="12700" prstMaterial="softEdge">
              <a:bevelT h="120650"/>
              <a:extrusionClr>
                <a:srgbClr val="8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10776" y="4207900"/>
              <a:ext cx="285992" cy="742052"/>
            </a:xfrm>
            <a:custGeom>
              <a:avLst/>
              <a:gdLst>
                <a:gd name="connsiteX0" fmla="*/ 0 w 285992"/>
                <a:gd name="connsiteY0" fmla="*/ 0 h 742052"/>
                <a:gd name="connsiteX1" fmla="*/ 285992 w 285992"/>
                <a:gd name="connsiteY1" fmla="*/ 0 h 742052"/>
                <a:gd name="connsiteX2" fmla="*/ 285992 w 285992"/>
                <a:gd name="connsiteY2" fmla="*/ 742052 h 742052"/>
                <a:gd name="connsiteX3" fmla="*/ 0 w 285992"/>
                <a:gd name="connsiteY3" fmla="*/ 742052 h 742052"/>
                <a:gd name="connsiteX4" fmla="*/ 0 w 285992"/>
                <a:gd name="connsiteY4" fmla="*/ 0 h 742052"/>
                <a:gd name="connsiteX0" fmla="*/ 0 w 285992"/>
                <a:gd name="connsiteY0" fmla="*/ 0 h 742052"/>
                <a:gd name="connsiteX1" fmla="*/ 285992 w 285992"/>
                <a:gd name="connsiteY1" fmla="*/ 0 h 742052"/>
                <a:gd name="connsiteX2" fmla="*/ 225032 w 285992"/>
                <a:gd name="connsiteY2" fmla="*/ 425060 h 742052"/>
                <a:gd name="connsiteX3" fmla="*/ 285992 w 285992"/>
                <a:gd name="connsiteY3" fmla="*/ 742052 h 742052"/>
                <a:gd name="connsiteX4" fmla="*/ 0 w 285992"/>
                <a:gd name="connsiteY4" fmla="*/ 742052 h 742052"/>
                <a:gd name="connsiteX5" fmla="*/ 0 w 285992"/>
                <a:gd name="connsiteY5" fmla="*/ 0 h 742052"/>
                <a:gd name="connsiteX0" fmla="*/ 0 w 285992"/>
                <a:gd name="connsiteY0" fmla="*/ 0 h 742052"/>
                <a:gd name="connsiteX1" fmla="*/ 285992 w 285992"/>
                <a:gd name="connsiteY1" fmla="*/ 0 h 742052"/>
                <a:gd name="connsiteX2" fmla="*/ 225032 w 285992"/>
                <a:gd name="connsiteY2" fmla="*/ 425060 h 742052"/>
                <a:gd name="connsiteX3" fmla="*/ 285992 w 285992"/>
                <a:gd name="connsiteY3" fmla="*/ 742052 h 742052"/>
                <a:gd name="connsiteX4" fmla="*/ 0 w 285992"/>
                <a:gd name="connsiteY4" fmla="*/ 742052 h 742052"/>
                <a:gd name="connsiteX5" fmla="*/ 78728 w 285992"/>
                <a:gd name="connsiteY5" fmla="*/ 412868 h 742052"/>
                <a:gd name="connsiteX6" fmla="*/ 0 w 285992"/>
                <a:gd name="connsiteY6" fmla="*/ 0 h 742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992" h="742052">
                  <a:moveTo>
                    <a:pt x="0" y="0"/>
                  </a:moveTo>
                  <a:lnTo>
                    <a:pt x="285992" y="0"/>
                  </a:lnTo>
                  <a:cubicBezTo>
                    <a:pt x="285992" y="141687"/>
                    <a:pt x="225032" y="283373"/>
                    <a:pt x="225032" y="425060"/>
                  </a:cubicBezTo>
                  <a:lnTo>
                    <a:pt x="285992" y="742052"/>
                  </a:lnTo>
                  <a:lnTo>
                    <a:pt x="0" y="742052"/>
                  </a:lnTo>
                  <a:cubicBezTo>
                    <a:pt x="1859" y="640452"/>
                    <a:pt x="76869" y="514468"/>
                    <a:pt x="78728" y="41286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0"/>
            <a:ext cx="304800" cy="6858000"/>
          </a:xfrm>
          <a:custGeom>
            <a:avLst/>
            <a:gdLst>
              <a:gd name="connsiteX0" fmla="*/ 0 w 268224"/>
              <a:gd name="connsiteY0" fmla="*/ 0 h 6858000"/>
              <a:gd name="connsiteX1" fmla="*/ 268224 w 268224"/>
              <a:gd name="connsiteY1" fmla="*/ 0 h 6858000"/>
              <a:gd name="connsiteX2" fmla="*/ 268224 w 268224"/>
              <a:gd name="connsiteY2" fmla="*/ 6858000 h 6858000"/>
              <a:gd name="connsiteX3" fmla="*/ 0 w 268224"/>
              <a:gd name="connsiteY3" fmla="*/ 6858000 h 6858000"/>
              <a:gd name="connsiteX4" fmla="*/ 0 w 268224"/>
              <a:gd name="connsiteY4" fmla="*/ 0 h 6858000"/>
              <a:gd name="connsiteX0" fmla="*/ 0 w 304800"/>
              <a:gd name="connsiteY0" fmla="*/ 0 h 6858000"/>
              <a:gd name="connsiteX1" fmla="*/ 304800 w 304800"/>
              <a:gd name="connsiteY1" fmla="*/ 219456 h 6858000"/>
              <a:gd name="connsiteX2" fmla="*/ 268224 w 304800"/>
              <a:gd name="connsiteY2" fmla="*/ 6858000 h 6858000"/>
              <a:gd name="connsiteX3" fmla="*/ 0 w 304800"/>
              <a:gd name="connsiteY3" fmla="*/ 6858000 h 6858000"/>
              <a:gd name="connsiteX4" fmla="*/ 0 w 304800"/>
              <a:gd name="connsiteY4" fmla="*/ 0 h 6858000"/>
              <a:gd name="connsiteX0" fmla="*/ 0 w 304800"/>
              <a:gd name="connsiteY0" fmla="*/ 0 h 6858000"/>
              <a:gd name="connsiteX1" fmla="*/ 304800 w 304800"/>
              <a:gd name="connsiteY1" fmla="*/ 219456 h 6858000"/>
              <a:gd name="connsiteX2" fmla="*/ 280416 w 304800"/>
              <a:gd name="connsiteY2" fmla="*/ 6675120 h 6858000"/>
              <a:gd name="connsiteX3" fmla="*/ 0 w 304800"/>
              <a:gd name="connsiteY3" fmla="*/ 6858000 h 6858000"/>
              <a:gd name="connsiteX4" fmla="*/ 0 w 3048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6858000">
                <a:moveTo>
                  <a:pt x="0" y="0"/>
                </a:moveTo>
                <a:lnTo>
                  <a:pt x="304800" y="219456"/>
                </a:lnTo>
                <a:lnTo>
                  <a:pt x="280416" y="667512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843C0C">
              <a:alpha val="66000"/>
            </a:srgbClr>
          </a:solidFill>
          <a:ln w="381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911489" y="0"/>
            <a:ext cx="256032" cy="6858000"/>
          </a:xfrm>
          <a:custGeom>
            <a:avLst/>
            <a:gdLst>
              <a:gd name="connsiteX0" fmla="*/ 0 w 268224"/>
              <a:gd name="connsiteY0" fmla="*/ 0 h 6858000"/>
              <a:gd name="connsiteX1" fmla="*/ 268224 w 268224"/>
              <a:gd name="connsiteY1" fmla="*/ 0 h 6858000"/>
              <a:gd name="connsiteX2" fmla="*/ 268224 w 268224"/>
              <a:gd name="connsiteY2" fmla="*/ 6858000 h 6858000"/>
              <a:gd name="connsiteX3" fmla="*/ 0 w 268224"/>
              <a:gd name="connsiteY3" fmla="*/ 6858000 h 6858000"/>
              <a:gd name="connsiteX4" fmla="*/ 0 w 268224"/>
              <a:gd name="connsiteY4" fmla="*/ 0 h 6858000"/>
              <a:gd name="connsiteX0" fmla="*/ 24384 w 268224"/>
              <a:gd name="connsiteY0" fmla="*/ 195072 h 6858000"/>
              <a:gd name="connsiteX1" fmla="*/ 268224 w 268224"/>
              <a:gd name="connsiteY1" fmla="*/ 0 h 6858000"/>
              <a:gd name="connsiteX2" fmla="*/ 268224 w 268224"/>
              <a:gd name="connsiteY2" fmla="*/ 6858000 h 6858000"/>
              <a:gd name="connsiteX3" fmla="*/ 0 w 268224"/>
              <a:gd name="connsiteY3" fmla="*/ 6858000 h 6858000"/>
              <a:gd name="connsiteX4" fmla="*/ 24384 w 268224"/>
              <a:gd name="connsiteY4" fmla="*/ 195072 h 6858000"/>
              <a:gd name="connsiteX0" fmla="*/ 12192 w 256032"/>
              <a:gd name="connsiteY0" fmla="*/ 195072 h 6858000"/>
              <a:gd name="connsiteX1" fmla="*/ 256032 w 256032"/>
              <a:gd name="connsiteY1" fmla="*/ 0 h 6858000"/>
              <a:gd name="connsiteX2" fmla="*/ 256032 w 256032"/>
              <a:gd name="connsiteY2" fmla="*/ 6858000 h 6858000"/>
              <a:gd name="connsiteX3" fmla="*/ 0 w 256032"/>
              <a:gd name="connsiteY3" fmla="*/ 6760464 h 6858000"/>
              <a:gd name="connsiteX4" fmla="*/ 12192 w 256032"/>
              <a:gd name="connsiteY4" fmla="*/ 1950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032" h="6858000">
                <a:moveTo>
                  <a:pt x="12192" y="195072"/>
                </a:moveTo>
                <a:lnTo>
                  <a:pt x="256032" y="0"/>
                </a:lnTo>
                <a:lnTo>
                  <a:pt x="256032" y="6858000"/>
                </a:lnTo>
                <a:lnTo>
                  <a:pt x="0" y="6760464"/>
                </a:lnTo>
                <a:lnTo>
                  <a:pt x="12192" y="195072"/>
                </a:lnTo>
                <a:close/>
              </a:path>
            </a:pathLst>
          </a:custGeom>
          <a:solidFill>
            <a:srgbClr val="843C0C">
              <a:alpha val="66000"/>
            </a:srgbClr>
          </a:solidFill>
          <a:ln w="381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4455744" y="-4481172"/>
            <a:ext cx="256034" cy="9167522"/>
          </a:xfrm>
          <a:custGeom>
            <a:avLst/>
            <a:gdLst>
              <a:gd name="connsiteX0" fmla="*/ 0 w 219458"/>
              <a:gd name="connsiteY0" fmla="*/ 0 h 9167522"/>
              <a:gd name="connsiteX1" fmla="*/ 219458 w 219458"/>
              <a:gd name="connsiteY1" fmla="*/ 0 h 9167522"/>
              <a:gd name="connsiteX2" fmla="*/ 219458 w 219458"/>
              <a:gd name="connsiteY2" fmla="*/ 9167522 h 9167522"/>
              <a:gd name="connsiteX3" fmla="*/ 0 w 219458"/>
              <a:gd name="connsiteY3" fmla="*/ 9167522 h 9167522"/>
              <a:gd name="connsiteX4" fmla="*/ 0 w 219458"/>
              <a:gd name="connsiteY4" fmla="*/ 0 h 9167522"/>
              <a:gd name="connsiteX0" fmla="*/ 0 w 256034"/>
              <a:gd name="connsiteY0" fmla="*/ 0 h 9167522"/>
              <a:gd name="connsiteX1" fmla="*/ 256034 w 256034"/>
              <a:gd name="connsiteY1" fmla="*/ 268224 h 9167522"/>
              <a:gd name="connsiteX2" fmla="*/ 219458 w 256034"/>
              <a:gd name="connsiteY2" fmla="*/ 9167522 h 9167522"/>
              <a:gd name="connsiteX3" fmla="*/ 0 w 256034"/>
              <a:gd name="connsiteY3" fmla="*/ 9167522 h 9167522"/>
              <a:gd name="connsiteX4" fmla="*/ 0 w 256034"/>
              <a:gd name="connsiteY4" fmla="*/ 0 h 9167522"/>
              <a:gd name="connsiteX0" fmla="*/ 0 w 256034"/>
              <a:gd name="connsiteY0" fmla="*/ 0 h 9167522"/>
              <a:gd name="connsiteX1" fmla="*/ 256034 w 256034"/>
              <a:gd name="connsiteY1" fmla="*/ 268224 h 9167522"/>
              <a:gd name="connsiteX2" fmla="*/ 207266 w 256034"/>
              <a:gd name="connsiteY2" fmla="*/ 8911490 h 9167522"/>
              <a:gd name="connsiteX3" fmla="*/ 0 w 256034"/>
              <a:gd name="connsiteY3" fmla="*/ 9167522 h 9167522"/>
              <a:gd name="connsiteX4" fmla="*/ 0 w 256034"/>
              <a:gd name="connsiteY4" fmla="*/ 0 h 91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034" h="9167522">
                <a:moveTo>
                  <a:pt x="0" y="0"/>
                </a:moveTo>
                <a:lnTo>
                  <a:pt x="256034" y="268224"/>
                </a:lnTo>
                <a:lnTo>
                  <a:pt x="207266" y="8911490"/>
                </a:lnTo>
                <a:lnTo>
                  <a:pt x="0" y="9167522"/>
                </a:lnTo>
                <a:lnTo>
                  <a:pt x="0" y="0"/>
                </a:lnTo>
                <a:close/>
              </a:path>
            </a:pathLst>
          </a:custGeom>
          <a:solidFill>
            <a:srgbClr val="843C0C">
              <a:alpha val="66000"/>
            </a:srgbClr>
          </a:solidFill>
          <a:ln w="381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400000">
            <a:off x="4474032" y="2215912"/>
            <a:ext cx="219458" cy="9167522"/>
          </a:xfrm>
          <a:custGeom>
            <a:avLst/>
            <a:gdLst>
              <a:gd name="connsiteX0" fmla="*/ 0 w 219458"/>
              <a:gd name="connsiteY0" fmla="*/ 0 h 9167522"/>
              <a:gd name="connsiteX1" fmla="*/ 219458 w 219458"/>
              <a:gd name="connsiteY1" fmla="*/ 0 h 9167522"/>
              <a:gd name="connsiteX2" fmla="*/ 219458 w 219458"/>
              <a:gd name="connsiteY2" fmla="*/ 9167522 h 9167522"/>
              <a:gd name="connsiteX3" fmla="*/ 0 w 219458"/>
              <a:gd name="connsiteY3" fmla="*/ 9167522 h 9167522"/>
              <a:gd name="connsiteX4" fmla="*/ 0 w 219458"/>
              <a:gd name="connsiteY4" fmla="*/ 0 h 9167522"/>
              <a:gd name="connsiteX0" fmla="*/ 36576 w 219458"/>
              <a:gd name="connsiteY0" fmla="*/ 243840 h 9167522"/>
              <a:gd name="connsiteX1" fmla="*/ 219458 w 219458"/>
              <a:gd name="connsiteY1" fmla="*/ 0 h 9167522"/>
              <a:gd name="connsiteX2" fmla="*/ 219458 w 219458"/>
              <a:gd name="connsiteY2" fmla="*/ 9167522 h 9167522"/>
              <a:gd name="connsiteX3" fmla="*/ 0 w 219458"/>
              <a:gd name="connsiteY3" fmla="*/ 9167522 h 9167522"/>
              <a:gd name="connsiteX4" fmla="*/ 36576 w 219458"/>
              <a:gd name="connsiteY4" fmla="*/ 243840 h 9167522"/>
              <a:gd name="connsiteX0" fmla="*/ 36576 w 219458"/>
              <a:gd name="connsiteY0" fmla="*/ 243840 h 9167522"/>
              <a:gd name="connsiteX1" fmla="*/ 219458 w 219458"/>
              <a:gd name="connsiteY1" fmla="*/ 0 h 9167522"/>
              <a:gd name="connsiteX2" fmla="*/ 219458 w 219458"/>
              <a:gd name="connsiteY2" fmla="*/ 9167522 h 9167522"/>
              <a:gd name="connsiteX3" fmla="*/ 0 w 219458"/>
              <a:gd name="connsiteY3" fmla="*/ 8838338 h 9167522"/>
              <a:gd name="connsiteX4" fmla="*/ 36576 w 219458"/>
              <a:gd name="connsiteY4" fmla="*/ 243840 h 91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8" h="9167522">
                <a:moveTo>
                  <a:pt x="36576" y="243840"/>
                </a:moveTo>
                <a:lnTo>
                  <a:pt x="219458" y="0"/>
                </a:lnTo>
                <a:lnTo>
                  <a:pt x="219458" y="9167522"/>
                </a:lnTo>
                <a:lnTo>
                  <a:pt x="0" y="8838338"/>
                </a:lnTo>
                <a:lnTo>
                  <a:pt x="36576" y="243840"/>
                </a:lnTo>
                <a:close/>
              </a:path>
            </a:pathLst>
          </a:custGeom>
          <a:solidFill>
            <a:srgbClr val="843C0C">
              <a:alpha val="66000"/>
            </a:srgbClr>
          </a:solidFill>
          <a:ln w="381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66017" y="281579"/>
            <a:ext cx="157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42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6000" r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10"/>
          <p:cNvSpPr/>
          <p:nvPr/>
        </p:nvSpPr>
        <p:spPr>
          <a:xfrm flipH="1">
            <a:off x="8391537" y="17725"/>
            <a:ext cx="765067" cy="6852970"/>
          </a:xfrm>
          <a:custGeom>
            <a:avLst/>
            <a:gdLst>
              <a:gd name="connsiteX0" fmla="*/ 0 w 377579"/>
              <a:gd name="connsiteY0" fmla="*/ 0 h 6852970"/>
              <a:gd name="connsiteX1" fmla="*/ 377579 w 377579"/>
              <a:gd name="connsiteY1" fmla="*/ 0 h 6852970"/>
              <a:gd name="connsiteX2" fmla="*/ 377579 w 377579"/>
              <a:gd name="connsiteY2" fmla="*/ 6852970 h 6852970"/>
              <a:gd name="connsiteX3" fmla="*/ 0 w 377579"/>
              <a:gd name="connsiteY3" fmla="*/ 6852970 h 6852970"/>
              <a:gd name="connsiteX4" fmla="*/ 0 w 377579"/>
              <a:gd name="connsiteY4" fmla="*/ 0 h 6852970"/>
              <a:gd name="connsiteX0" fmla="*/ 0 w 377579"/>
              <a:gd name="connsiteY0" fmla="*/ 0 h 6852970"/>
              <a:gd name="connsiteX1" fmla="*/ 377579 w 377579"/>
              <a:gd name="connsiteY1" fmla="*/ 0 h 6852970"/>
              <a:gd name="connsiteX2" fmla="*/ 365760 w 377579"/>
              <a:gd name="connsiteY2" fmla="*/ 3473161 h 6852970"/>
              <a:gd name="connsiteX3" fmla="*/ 377579 w 377579"/>
              <a:gd name="connsiteY3" fmla="*/ 6852970 h 6852970"/>
              <a:gd name="connsiteX4" fmla="*/ 0 w 377579"/>
              <a:gd name="connsiteY4" fmla="*/ 6852970 h 6852970"/>
              <a:gd name="connsiteX5" fmla="*/ 0 w 377579"/>
              <a:gd name="connsiteY5" fmla="*/ 0 h 6852970"/>
              <a:gd name="connsiteX0" fmla="*/ 0 w 861914"/>
              <a:gd name="connsiteY0" fmla="*/ 0 h 6852970"/>
              <a:gd name="connsiteX1" fmla="*/ 377579 w 861914"/>
              <a:gd name="connsiteY1" fmla="*/ 0 h 6852970"/>
              <a:gd name="connsiteX2" fmla="*/ 365760 w 861914"/>
              <a:gd name="connsiteY2" fmla="*/ 3473161 h 6852970"/>
              <a:gd name="connsiteX3" fmla="*/ 377579 w 861914"/>
              <a:gd name="connsiteY3" fmla="*/ 6852970 h 6852970"/>
              <a:gd name="connsiteX4" fmla="*/ 0 w 861914"/>
              <a:gd name="connsiteY4" fmla="*/ 6852970 h 6852970"/>
              <a:gd name="connsiteX5" fmla="*/ 0 w 861914"/>
              <a:gd name="connsiteY5" fmla="*/ 0 h 6852970"/>
              <a:gd name="connsiteX0" fmla="*/ 0 w 861914"/>
              <a:gd name="connsiteY0" fmla="*/ 0 h 6852970"/>
              <a:gd name="connsiteX1" fmla="*/ 377579 w 861914"/>
              <a:gd name="connsiteY1" fmla="*/ 0 h 6852970"/>
              <a:gd name="connsiteX2" fmla="*/ 365760 w 861914"/>
              <a:gd name="connsiteY2" fmla="*/ 3473161 h 6852970"/>
              <a:gd name="connsiteX3" fmla="*/ 243467 w 861914"/>
              <a:gd name="connsiteY3" fmla="*/ 6731050 h 6852970"/>
              <a:gd name="connsiteX4" fmla="*/ 0 w 861914"/>
              <a:gd name="connsiteY4" fmla="*/ 6852970 h 6852970"/>
              <a:gd name="connsiteX5" fmla="*/ 0 w 861914"/>
              <a:gd name="connsiteY5" fmla="*/ 0 h 6852970"/>
              <a:gd name="connsiteX0" fmla="*/ 0 w 861914"/>
              <a:gd name="connsiteY0" fmla="*/ 0 h 6852970"/>
              <a:gd name="connsiteX1" fmla="*/ 377579 w 861914"/>
              <a:gd name="connsiteY1" fmla="*/ 0 h 6852970"/>
              <a:gd name="connsiteX2" fmla="*/ 365760 w 861914"/>
              <a:gd name="connsiteY2" fmla="*/ 3473161 h 6852970"/>
              <a:gd name="connsiteX3" fmla="*/ 194699 w 861914"/>
              <a:gd name="connsiteY3" fmla="*/ 6706666 h 6852970"/>
              <a:gd name="connsiteX4" fmla="*/ 0 w 861914"/>
              <a:gd name="connsiteY4" fmla="*/ 6852970 h 6852970"/>
              <a:gd name="connsiteX5" fmla="*/ 0 w 861914"/>
              <a:gd name="connsiteY5" fmla="*/ 0 h 6852970"/>
              <a:gd name="connsiteX0" fmla="*/ 0 w 861914"/>
              <a:gd name="connsiteY0" fmla="*/ 0 h 6852970"/>
              <a:gd name="connsiteX1" fmla="*/ 377579 w 861914"/>
              <a:gd name="connsiteY1" fmla="*/ 0 h 6852970"/>
              <a:gd name="connsiteX2" fmla="*/ 365760 w 861914"/>
              <a:gd name="connsiteY2" fmla="*/ 3473161 h 6852970"/>
              <a:gd name="connsiteX3" fmla="*/ 194699 w 861914"/>
              <a:gd name="connsiteY3" fmla="*/ 6706666 h 6852970"/>
              <a:gd name="connsiteX4" fmla="*/ 0 w 861914"/>
              <a:gd name="connsiteY4" fmla="*/ 6852970 h 6852970"/>
              <a:gd name="connsiteX5" fmla="*/ 0 w 861914"/>
              <a:gd name="connsiteY5" fmla="*/ 0 h 6852970"/>
              <a:gd name="connsiteX0" fmla="*/ 0 w 831817"/>
              <a:gd name="connsiteY0" fmla="*/ 0 h 6852970"/>
              <a:gd name="connsiteX1" fmla="*/ 255659 w 831817"/>
              <a:gd name="connsiteY1" fmla="*/ 146304 h 6852970"/>
              <a:gd name="connsiteX2" fmla="*/ 365760 w 831817"/>
              <a:gd name="connsiteY2" fmla="*/ 3473161 h 6852970"/>
              <a:gd name="connsiteX3" fmla="*/ 194699 w 831817"/>
              <a:gd name="connsiteY3" fmla="*/ 6706666 h 6852970"/>
              <a:gd name="connsiteX4" fmla="*/ 0 w 831817"/>
              <a:gd name="connsiteY4" fmla="*/ 6852970 h 6852970"/>
              <a:gd name="connsiteX5" fmla="*/ 0 w 831817"/>
              <a:gd name="connsiteY5" fmla="*/ 0 h 6852970"/>
              <a:gd name="connsiteX0" fmla="*/ 0 w 858734"/>
              <a:gd name="connsiteY0" fmla="*/ 0 h 6852970"/>
              <a:gd name="connsiteX1" fmla="*/ 365387 w 858734"/>
              <a:gd name="connsiteY1" fmla="*/ 73152 h 6852970"/>
              <a:gd name="connsiteX2" fmla="*/ 365760 w 858734"/>
              <a:gd name="connsiteY2" fmla="*/ 3473161 h 6852970"/>
              <a:gd name="connsiteX3" fmla="*/ 194699 w 858734"/>
              <a:gd name="connsiteY3" fmla="*/ 6706666 h 6852970"/>
              <a:gd name="connsiteX4" fmla="*/ 0 w 858734"/>
              <a:gd name="connsiteY4" fmla="*/ 6852970 h 6852970"/>
              <a:gd name="connsiteX5" fmla="*/ 0 w 858734"/>
              <a:gd name="connsiteY5" fmla="*/ 0 h 6852970"/>
              <a:gd name="connsiteX0" fmla="*/ 0 w 780653"/>
              <a:gd name="connsiteY0" fmla="*/ 0 h 6852970"/>
              <a:gd name="connsiteX1" fmla="*/ 365387 w 780653"/>
              <a:gd name="connsiteY1" fmla="*/ 73152 h 6852970"/>
              <a:gd name="connsiteX2" fmla="*/ 365760 w 780653"/>
              <a:gd name="connsiteY2" fmla="*/ 3473161 h 6852970"/>
              <a:gd name="connsiteX3" fmla="*/ 194699 w 780653"/>
              <a:gd name="connsiteY3" fmla="*/ 6706666 h 6852970"/>
              <a:gd name="connsiteX4" fmla="*/ 0 w 780653"/>
              <a:gd name="connsiteY4" fmla="*/ 6852970 h 6852970"/>
              <a:gd name="connsiteX5" fmla="*/ 0 w 780653"/>
              <a:gd name="connsiteY5" fmla="*/ 0 h 6852970"/>
              <a:gd name="connsiteX0" fmla="*/ 0 w 765067"/>
              <a:gd name="connsiteY0" fmla="*/ 0 h 6852970"/>
              <a:gd name="connsiteX1" fmla="*/ 280043 w 765067"/>
              <a:gd name="connsiteY1" fmla="*/ 48768 h 6852970"/>
              <a:gd name="connsiteX2" fmla="*/ 365760 w 765067"/>
              <a:gd name="connsiteY2" fmla="*/ 3473161 h 6852970"/>
              <a:gd name="connsiteX3" fmla="*/ 194699 w 765067"/>
              <a:gd name="connsiteY3" fmla="*/ 6706666 h 6852970"/>
              <a:gd name="connsiteX4" fmla="*/ 0 w 765067"/>
              <a:gd name="connsiteY4" fmla="*/ 6852970 h 6852970"/>
              <a:gd name="connsiteX5" fmla="*/ 0 w 765067"/>
              <a:gd name="connsiteY5" fmla="*/ 0 h 685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5067" h="6852970">
                <a:moveTo>
                  <a:pt x="0" y="0"/>
                </a:moveTo>
                <a:lnTo>
                  <a:pt x="280043" y="48768"/>
                </a:lnTo>
                <a:cubicBezTo>
                  <a:pt x="-122169" y="1218680"/>
                  <a:pt x="1475108" y="3473681"/>
                  <a:pt x="365760" y="3473161"/>
                </a:cubicBezTo>
                <a:cubicBezTo>
                  <a:pt x="369700" y="4599764"/>
                  <a:pt x="276103" y="5592255"/>
                  <a:pt x="194699" y="6706666"/>
                </a:cubicBezTo>
                <a:lnTo>
                  <a:pt x="0" y="6852970"/>
                </a:lnTo>
                <a:lnTo>
                  <a:pt x="0" y="0"/>
                </a:lnTo>
                <a:close/>
              </a:path>
            </a:pathLst>
          </a:custGeom>
          <a:solidFill>
            <a:srgbClr val="33CC33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559"/>
            <a:ext cx="765067" cy="6852970"/>
          </a:xfrm>
          <a:custGeom>
            <a:avLst/>
            <a:gdLst>
              <a:gd name="connsiteX0" fmla="*/ 0 w 377579"/>
              <a:gd name="connsiteY0" fmla="*/ 0 h 6852970"/>
              <a:gd name="connsiteX1" fmla="*/ 377579 w 377579"/>
              <a:gd name="connsiteY1" fmla="*/ 0 h 6852970"/>
              <a:gd name="connsiteX2" fmla="*/ 377579 w 377579"/>
              <a:gd name="connsiteY2" fmla="*/ 6852970 h 6852970"/>
              <a:gd name="connsiteX3" fmla="*/ 0 w 377579"/>
              <a:gd name="connsiteY3" fmla="*/ 6852970 h 6852970"/>
              <a:gd name="connsiteX4" fmla="*/ 0 w 377579"/>
              <a:gd name="connsiteY4" fmla="*/ 0 h 6852970"/>
              <a:gd name="connsiteX0" fmla="*/ 0 w 377579"/>
              <a:gd name="connsiteY0" fmla="*/ 0 h 6852970"/>
              <a:gd name="connsiteX1" fmla="*/ 377579 w 377579"/>
              <a:gd name="connsiteY1" fmla="*/ 0 h 6852970"/>
              <a:gd name="connsiteX2" fmla="*/ 365760 w 377579"/>
              <a:gd name="connsiteY2" fmla="*/ 3473161 h 6852970"/>
              <a:gd name="connsiteX3" fmla="*/ 377579 w 377579"/>
              <a:gd name="connsiteY3" fmla="*/ 6852970 h 6852970"/>
              <a:gd name="connsiteX4" fmla="*/ 0 w 377579"/>
              <a:gd name="connsiteY4" fmla="*/ 6852970 h 6852970"/>
              <a:gd name="connsiteX5" fmla="*/ 0 w 377579"/>
              <a:gd name="connsiteY5" fmla="*/ 0 h 6852970"/>
              <a:gd name="connsiteX0" fmla="*/ 0 w 861914"/>
              <a:gd name="connsiteY0" fmla="*/ 0 h 6852970"/>
              <a:gd name="connsiteX1" fmla="*/ 377579 w 861914"/>
              <a:gd name="connsiteY1" fmla="*/ 0 h 6852970"/>
              <a:gd name="connsiteX2" fmla="*/ 365760 w 861914"/>
              <a:gd name="connsiteY2" fmla="*/ 3473161 h 6852970"/>
              <a:gd name="connsiteX3" fmla="*/ 377579 w 861914"/>
              <a:gd name="connsiteY3" fmla="*/ 6852970 h 6852970"/>
              <a:gd name="connsiteX4" fmla="*/ 0 w 861914"/>
              <a:gd name="connsiteY4" fmla="*/ 6852970 h 6852970"/>
              <a:gd name="connsiteX5" fmla="*/ 0 w 861914"/>
              <a:gd name="connsiteY5" fmla="*/ 0 h 6852970"/>
              <a:gd name="connsiteX0" fmla="*/ 0 w 861914"/>
              <a:gd name="connsiteY0" fmla="*/ 0 h 6852970"/>
              <a:gd name="connsiteX1" fmla="*/ 377579 w 861914"/>
              <a:gd name="connsiteY1" fmla="*/ 0 h 6852970"/>
              <a:gd name="connsiteX2" fmla="*/ 365760 w 861914"/>
              <a:gd name="connsiteY2" fmla="*/ 3473161 h 6852970"/>
              <a:gd name="connsiteX3" fmla="*/ 243467 w 861914"/>
              <a:gd name="connsiteY3" fmla="*/ 6731050 h 6852970"/>
              <a:gd name="connsiteX4" fmla="*/ 0 w 861914"/>
              <a:gd name="connsiteY4" fmla="*/ 6852970 h 6852970"/>
              <a:gd name="connsiteX5" fmla="*/ 0 w 861914"/>
              <a:gd name="connsiteY5" fmla="*/ 0 h 6852970"/>
              <a:gd name="connsiteX0" fmla="*/ 0 w 861914"/>
              <a:gd name="connsiteY0" fmla="*/ 0 h 6852970"/>
              <a:gd name="connsiteX1" fmla="*/ 377579 w 861914"/>
              <a:gd name="connsiteY1" fmla="*/ 0 h 6852970"/>
              <a:gd name="connsiteX2" fmla="*/ 365760 w 861914"/>
              <a:gd name="connsiteY2" fmla="*/ 3473161 h 6852970"/>
              <a:gd name="connsiteX3" fmla="*/ 194699 w 861914"/>
              <a:gd name="connsiteY3" fmla="*/ 6706666 h 6852970"/>
              <a:gd name="connsiteX4" fmla="*/ 0 w 861914"/>
              <a:gd name="connsiteY4" fmla="*/ 6852970 h 6852970"/>
              <a:gd name="connsiteX5" fmla="*/ 0 w 861914"/>
              <a:gd name="connsiteY5" fmla="*/ 0 h 6852970"/>
              <a:gd name="connsiteX0" fmla="*/ 0 w 861914"/>
              <a:gd name="connsiteY0" fmla="*/ 0 h 6852970"/>
              <a:gd name="connsiteX1" fmla="*/ 377579 w 861914"/>
              <a:gd name="connsiteY1" fmla="*/ 0 h 6852970"/>
              <a:gd name="connsiteX2" fmla="*/ 365760 w 861914"/>
              <a:gd name="connsiteY2" fmla="*/ 3473161 h 6852970"/>
              <a:gd name="connsiteX3" fmla="*/ 194699 w 861914"/>
              <a:gd name="connsiteY3" fmla="*/ 6706666 h 6852970"/>
              <a:gd name="connsiteX4" fmla="*/ 0 w 861914"/>
              <a:gd name="connsiteY4" fmla="*/ 6852970 h 6852970"/>
              <a:gd name="connsiteX5" fmla="*/ 0 w 861914"/>
              <a:gd name="connsiteY5" fmla="*/ 0 h 6852970"/>
              <a:gd name="connsiteX0" fmla="*/ 0 w 831817"/>
              <a:gd name="connsiteY0" fmla="*/ 0 h 6852970"/>
              <a:gd name="connsiteX1" fmla="*/ 255659 w 831817"/>
              <a:gd name="connsiteY1" fmla="*/ 146304 h 6852970"/>
              <a:gd name="connsiteX2" fmla="*/ 365760 w 831817"/>
              <a:gd name="connsiteY2" fmla="*/ 3473161 h 6852970"/>
              <a:gd name="connsiteX3" fmla="*/ 194699 w 831817"/>
              <a:gd name="connsiteY3" fmla="*/ 6706666 h 6852970"/>
              <a:gd name="connsiteX4" fmla="*/ 0 w 831817"/>
              <a:gd name="connsiteY4" fmla="*/ 6852970 h 6852970"/>
              <a:gd name="connsiteX5" fmla="*/ 0 w 831817"/>
              <a:gd name="connsiteY5" fmla="*/ 0 h 6852970"/>
              <a:gd name="connsiteX0" fmla="*/ 0 w 858734"/>
              <a:gd name="connsiteY0" fmla="*/ 0 h 6852970"/>
              <a:gd name="connsiteX1" fmla="*/ 365387 w 858734"/>
              <a:gd name="connsiteY1" fmla="*/ 73152 h 6852970"/>
              <a:gd name="connsiteX2" fmla="*/ 365760 w 858734"/>
              <a:gd name="connsiteY2" fmla="*/ 3473161 h 6852970"/>
              <a:gd name="connsiteX3" fmla="*/ 194699 w 858734"/>
              <a:gd name="connsiteY3" fmla="*/ 6706666 h 6852970"/>
              <a:gd name="connsiteX4" fmla="*/ 0 w 858734"/>
              <a:gd name="connsiteY4" fmla="*/ 6852970 h 6852970"/>
              <a:gd name="connsiteX5" fmla="*/ 0 w 858734"/>
              <a:gd name="connsiteY5" fmla="*/ 0 h 6852970"/>
              <a:gd name="connsiteX0" fmla="*/ 0 w 780653"/>
              <a:gd name="connsiteY0" fmla="*/ 0 h 6852970"/>
              <a:gd name="connsiteX1" fmla="*/ 365387 w 780653"/>
              <a:gd name="connsiteY1" fmla="*/ 73152 h 6852970"/>
              <a:gd name="connsiteX2" fmla="*/ 365760 w 780653"/>
              <a:gd name="connsiteY2" fmla="*/ 3473161 h 6852970"/>
              <a:gd name="connsiteX3" fmla="*/ 194699 w 780653"/>
              <a:gd name="connsiteY3" fmla="*/ 6706666 h 6852970"/>
              <a:gd name="connsiteX4" fmla="*/ 0 w 780653"/>
              <a:gd name="connsiteY4" fmla="*/ 6852970 h 6852970"/>
              <a:gd name="connsiteX5" fmla="*/ 0 w 780653"/>
              <a:gd name="connsiteY5" fmla="*/ 0 h 6852970"/>
              <a:gd name="connsiteX0" fmla="*/ 0 w 765067"/>
              <a:gd name="connsiteY0" fmla="*/ 0 h 6852970"/>
              <a:gd name="connsiteX1" fmla="*/ 280043 w 765067"/>
              <a:gd name="connsiteY1" fmla="*/ 48768 h 6852970"/>
              <a:gd name="connsiteX2" fmla="*/ 365760 w 765067"/>
              <a:gd name="connsiteY2" fmla="*/ 3473161 h 6852970"/>
              <a:gd name="connsiteX3" fmla="*/ 194699 w 765067"/>
              <a:gd name="connsiteY3" fmla="*/ 6706666 h 6852970"/>
              <a:gd name="connsiteX4" fmla="*/ 0 w 765067"/>
              <a:gd name="connsiteY4" fmla="*/ 6852970 h 6852970"/>
              <a:gd name="connsiteX5" fmla="*/ 0 w 765067"/>
              <a:gd name="connsiteY5" fmla="*/ 0 h 685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5067" h="6852970">
                <a:moveTo>
                  <a:pt x="0" y="0"/>
                </a:moveTo>
                <a:lnTo>
                  <a:pt x="280043" y="48768"/>
                </a:lnTo>
                <a:cubicBezTo>
                  <a:pt x="-122169" y="1218680"/>
                  <a:pt x="1475108" y="3473681"/>
                  <a:pt x="365760" y="3473161"/>
                </a:cubicBezTo>
                <a:cubicBezTo>
                  <a:pt x="369700" y="4599764"/>
                  <a:pt x="276103" y="5592255"/>
                  <a:pt x="194699" y="6706666"/>
                </a:cubicBezTo>
                <a:lnTo>
                  <a:pt x="0" y="6852970"/>
                </a:lnTo>
                <a:lnTo>
                  <a:pt x="0" y="0"/>
                </a:lnTo>
                <a:close/>
              </a:path>
            </a:pathLst>
          </a:custGeom>
          <a:solidFill>
            <a:srgbClr val="33CC33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 flipV="1">
            <a:off x="1246130" y="738196"/>
            <a:ext cx="491919" cy="5059630"/>
          </a:xfrm>
          <a:custGeom>
            <a:avLst/>
            <a:gdLst>
              <a:gd name="connsiteX0" fmla="*/ 65577 w 542096"/>
              <a:gd name="connsiteY0" fmla="*/ 3103809 h 3103809"/>
              <a:gd name="connsiteX1" fmla="*/ 65577 w 542096"/>
              <a:gd name="connsiteY1" fmla="*/ 2369713 h 3103809"/>
              <a:gd name="connsiteX2" fmla="*/ 52698 w 542096"/>
              <a:gd name="connsiteY2" fmla="*/ 2202288 h 3103809"/>
              <a:gd name="connsiteX3" fmla="*/ 26941 w 542096"/>
              <a:gd name="connsiteY3" fmla="*/ 2163651 h 3103809"/>
              <a:gd name="connsiteX4" fmla="*/ 14062 w 542096"/>
              <a:gd name="connsiteY4" fmla="*/ 2112135 h 3103809"/>
              <a:gd name="connsiteX5" fmla="*/ 14062 w 542096"/>
              <a:gd name="connsiteY5" fmla="*/ 837127 h 3103809"/>
              <a:gd name="connsiteX6" fmla="*/ 26941 w 542096"/>
              <a:gd name="connsiteY6" fmla="*/ 721217 h 3103809"/>
              <a:gd name="connsiteX7" fmla="*/ 1183 w 542096"/>
              <a:gd name="connsiteY7" fmla="*/ 631065 h 3103809"/>
              <a:gd name="connsiteX8" fmla="*/ 1183 w 542096"/>
              <a:gd name="connsiteY8" fmla="*/ 566671 h 3103809"/>
              <a:gd name="connsiteX9" fmla="*/ 1183 w 542096"/>
              <a:gd name="connsiteY9" fmla="*/ 0 h 3103809"/>
              <a:gd name="connsiteX10" fmla="*/ 1183 w 542096"/>
              <a:gd name="connsiteY10" fmla="*/ 0 h 3103809"/>
              <a:gd name="connsiteX11" fmla="*/ 542096 w 542096"/>
              <a:gd name="connsiteY11" fmla="*/ 0 h 3103809"/>
              <a:gd name="connsiteX12" fmla="*/ 516338 w 542096"/>
              <a:gd name="connsiteY12" fmla="*/ 888642 h 3103809"/>
              <a:gd name="connsiteX13" fmla="*/ 477701 w 542096"/>
              <a:gd name="connsiteY13" fmla="*/ 991673 h 3103809"/>
              <a:gd name="connsiteX14" fmla="*/ 490580 w 542096"/>
              <a:gd name="connsiteY14" fmla="*/ 1107583 h 3103809"/>
              <a:gd name="connsiteX15" fmla="*/ 516338 w 542096"/>
              <a:gd name="connsiteY15" fmla="*/ 1197735 h 3103809"/>
              <a:gd name="connsiteX16" fmla="*/ 516338 w 542096"/>
              <a:gd name="connsiteY16" fmla="*/ 3103809 h 3103809"/>
              <a:gd name="connsiteX17" fmla="*/ 65577 w 542096"/>
              <a:gd name="connsiteY17" fmla="*/ 3103809 h 3103809"/>
              <a:gd name="connsiteX0" fmla="*/ 65577 w 542096"/>
              <a:gd name="connsiteY0" fmla="*/ 3103809 h 3103949"/>
              <a:gd name="connsiteX1" fmla="*/ 65577 w 542096"/>
              <a:gd name="connsiteY1" fmla="*/ 2369713 h 3103949"/>
              <a:gd name="connsiteX2" fmla="*/ 52698 w 542096"/>
              <a:gd name="connsiteY2" fmla="*/ 2202288 h 3103949"/>
              <a:gd name="connsiteX3" fmla="*/ 26941 w 542096"/>
              <a:gd name="connsiteY3" fmla="*/ 2163651 h 3103949"/>
              <a:gd name="connsiteX4" fmla="*/ 14062 w 542096"/>
              <a:gd name="connsiteY4" fmla="*/ 2112135 h 3103949"/>
              <a:gd name="connsiteX5" fmla="*/ 14062 w 542096"/>
              <a:gd name="connsiteY5" fmla="*/ 837127 h 3103949"/>
              <a:gd name="connsiteX6" fmla="*/ 26941 w 542096"/>
              <a:gd name="connsiteY6" fmla="*/ 721217 h 3103949"/>
              <a:gd name="connsiteX7" fmla="*/ 1183 w 542096"/>
              <a:gd name="connsiteY7" fmla="*/ 631065 h 3103949"/>
              <a:gd name="connsiteX8" fmla="*/ 1183 w 542096"/>
              <a:gd name="connsiteY8" fmla="*/ 566671 h 3103949"/>
              <a:gd name="connsiteX9" fmla="*/ 1183 w 542096"/>
              <a:gd name="connsiteY9" fmla="*/ 0 h 3103949"/>
              <a:gd name="connsiteX10" fmla="*/ 1183 w 542096"/>
              <a:gd name="connsiteY10" fmla="*/ 0 h 3103949"/>
              <a:gd name="connsiteX11" fmla="*/ 542096 w 542096"/>
              <a:gd name="connsiteY11" fmla="*/ 0 h 3103949"/>
              <a:gd name="connsiteX12" fmla="*/ 516338 w 542096"/>
              <a:gd name="connsiteY12" fmla="*/ 888642 h 3103949"/>
              <a:gd name="connsiteX13" fmla="*/ 477701 w 542096"/>
              <a:gd name="connsiteY13" fmla="*/ 991673 h 3103949"/>
              <a:gd name="connsiteX14" fmla="*/ 490580 w 542096"/>
              <a:gd name="connsiteY14" fmla="*/ 1107583 h 3103949"/>
              <a:gd name="connsiteX15" fmla="*/ 516338 w 542096"/>
              <a:gd name="connsiteY15" fmla="*/ 1197735 h 3103949"/>
              <a:gd name="connsiteX16" fmla="*/ 516338 w 542096"/>
              <a:gd name="connsiteY16" fmla="*/ 3103809 h 3103949"/>
              <a:gd name="connsiteX17" fmla="*/ 252308 w 542096"/>
              <a:gd name="connsiteY17" fmla="*/ 3054281 h 3103949"/>
              <a:gd name="connsiteX18" fmla="*/ 65577 w 542096"/>
              <a:gd name="connsiteY18" fmla="*/ 3103809 h 3103949"/>
              <a:gd name="connsiteX0" fmla="*/ 65577 w 542096"/>
              <a:gd name="connsiteY0" fmla="*/ 3103809 h 3103892"/>
              <a:gd name="connsiteX1" fmla="*/ 65577 w 542096"/>
              <a:gd name="connsiteY1" fmla="*/ 2369713 h 3103892"/>
              <a:gd name="connsiteX2" fmla="*/ 52698 w 542096"/>
              <a:gd name="connsiteY2" fmla="*/ 2202288 h 3103892"/>
              <a:gd name="connsiteX3" fmla="*/ 26941 w 542096"/>
              <a:gd name="connsiteY3" fmla="*/ 2163651 h 3103892"/>
              <a:gd name="connsiteX4" fmla="*/ 14062 w 542096"/>
              <a:gd name="connsiteY4" fmla="*/ 2112135 h 3103892"/>
              <a:gd name="connsiteX5" fmla="*/ 14062 w 542096"/>
              <a:gd name="connsiteY5" fmla="*/ 837127 h 3103892"/>
              <a:gd name="connsiteX6" fmla="*/ 26941 w 542096"/>
              <a:gd name="connsiteY6" fmla="*/ 721217 h 3103892"/>
              <a:gd name="connsiteX7" fmla="*/ 1183 w 542096"/>
              <a:gd name="connsiteY7" fmla="*/ 631065 h 3103892"/>
              <a:gd name="connsiteX8" fmla="*/ 1183 w 542096"/>
              <a:gd name="connsiteY8" fmla="*/ 566671 h 3103892"/>
              <a:gd name="connsiteX9" fmla="*/ 1183 w 542096"/>
              <a:gd name="connsiteY9" fmla="*/ 0 h 3103892"/>
              <a:gd name="connsiteX10" fmla="*/ 1183 w 542096"/>
              <a:gd name="connsiteY10" fmla="*/ 0 h 3103892"/>
              <a:gd name="connsiteX11" fmla="*/ 542096 w 542096"/>
              <a:gd name="connsiteY11" fmla="*/ 0 h 3103892"/>
              <a:gd name="connsiteX12" fmla="*/ 516338 w 542096"/>
              <a:gd name="connsiteY12" fmla="*/ 888642 h 3103892"/>
              <a:gd name="connsiteX13" fmla="*/ 477701 w 542096"/>
              <a:gd name="connsiteY13" fmla="*/ 991673 h 3103892"/>
              <a:gd name="connsiteX14" fmla="*/ 490580 w 542096"/>
              <a:gd name="connsiteY14" fmla="*/ 1107583 h 3103892"/>
              <a:gd name="connsiteX15" fmla="*/ 516338 w 542096"/>
              <a:gd name="connsiteY15" fmla="*/ 1197735 h 3103892"/>
              <a:gd name="connsiteX16" fmla="*/ 516338 w 542096"/>
              <a:gd name="connsiteY16" fmla="*/ 3103809 h 3103892"/>
              <a:gd name="connsiteX17" fmla="*/ 252308 w 542096"/>
              <a:gd name="connsiteY17" fmla="*/ 3014661 h 3103892"/>
              <a:gd name="connsiteX18" fmla="*/ 65577 w 542096"/>
              <a:gd name="connsiteY18" fmla="*/ 3103809 h 3103892"/>
              <a:gd name="connsiteX0" fmla="*/ 65577 w 516349"/>
              <a:gd name="connsiteY0" fmla="*/ 3103809 h 3103892"/>
              <a:gd name="connsiteX1" fmla="*/ 65577 w 516349"/>
              <a:gd name="connsiteY1" fmla="*/ 2369713 h 3103892"/>
              <a:gd name="connsiteX2" fmla="*/ 52698 w 516349"/>
              <a:gd name="connsiteY2" fmla="*/ 2202288 h 3103892"/>
              <a:gd name="connsiteX3" fmla="*/ 26941 w 516349"/>
              <a:gd name="connsiteY3" fmla="*/ 2163651 h 3103892"/>
              <a:gd name="connsiteX4" fmla="*/ 14062 w 516349"/>
              <a:gd name="connsiteY4" fmla="*/ 2112135 h 3103892"/>
              <a:gd name="connsiteX5" fmla="*/ 14062 w 516349"/>
              <a:gd name="connsiteY5" fmla="*/ 837127 h 3103892"/>
              <a:gd name="connsiteX6" fmla="*/ 26941 w 516349"/>
              <a:gd name="connsiteY6" fmla="*/ 721217 h 3103892"/>
              <a:gd name="connsiteX7" fmla="*/ 1183 w 516349"/>
              <a:gd name="connsiteY7" fmla="*/ 631065 h 3103892"/>
              <a:gd name="connsiteX8" fmla="*/ 1183 w 516349"/>
              <a:gd name="connsiteY8" fmla="*/ 566671 h 3103892"/>
              <a:gd name="connsiteX9" fmla="*/ 1183 w 516349"/>
              <a:gd name="connsiteY9" fmla="*/ 0 h 3103892"/>
              <a:gd name="connsiteX10" fmla="*/ 1183 w 516349"/>
              <a:gd name="connsiteY10" fmla="*/ 0 h 3103892"/>
              <a:gd name="connsiteX11" fmla="*/ 446009 w 516349"/>
              <a:gd name="connsiteY11" fmla="*/ 52621 h 3103892"/>
              <a:gd name="connsiteX12" fmla="*/ 516338 w 516349"/>
              <a:gd name="connsiteY12" fmla="*/ 888642 h 3103892"/>
              <a:gd name="connsiteX13" fmla="*/ 477701 w 516349"/>
              <a:gd name="connsiteY13" fmla="*/ 991673 h 3103892"/>
              <a:gd name="connsiteX14" fmla="*/ 490580 w 516349"/>
              <a:gd name="connsiteY14" fmla="*/ 1107583 h 3103892"/>
              <a:gd name="connsiteX15" fmla="*/ 516338 w 516349"/>
              <a:gd name="connsiteY15" fmla="*/ 1197735 h 3103892"/>
              <a:gd name="connsiteX16" fmla="*/ 516338 w 516349"/>
              <a:gd name="connsiteY16" fmla="*/ 3103809 h 3103892"/>
              <a:gd name="connsiteX17" fmla="*/ 252308 w 516349"/>
              <a:gd name="connsiteY17" fmla="*/ 3014661 h 3103892"/>
              <a:gd name="connsiteX18" fmla="*/ 65577 w 516349"/>
              <a:gd name="connsiteY18" fmla="*/ 3103809 h 3103892"/>
              <a:gd name="connsiteX0" fmla="*/ 65577 w 516349"/>
              <a:gd name="connsiteY0" fmla="*/ 3103809 h 3103892"/>
              <a:gd name="connsiteX1" fmla="*/ 65577 w 516349"/>
              <a:gd name="connsiteY1" fmla="*/ 2369713 h 3103892"/>
              <a:gd name="connsiteX2" fmla="*/ 52698 w 516349"/>
              <a:gd name="connsiteY2" fmla="*/ 2202288 h 3103892"/>
              <a:gd name="connsiteX3" fmla="*/ 26941 w 516349"/>
              <a:gd name="connsiteY3" fmla="*/ 2163651 h 3103892"/>
              <a:gd name="connsiteX4" fmla="*/ 14062 w 516349"/>
              <a:gd name="connsiteY4" fmla="*/ 2112135 h 3103892"/>
              <a:gd name="connsiteX5" fmla="*/ 14062 w 516349"/>
              <a:gd name="connsiteY5" fmla="*/ 837127 h 3103892"/>
              <a:gd name="connsiteX6" fmla="*/ 26941 w 516349"/>
              <a:gd name="connsiteY6" fmla="*/ 721217 h 3103892"/>
              <a:gd name="connsiteX7" fmla="*/ 1183 w 516349"/>
              <a:gd name="connsiteY7" fmla="*/ 631065 h 3103892"/>
              <a:gd name="connsiteX8" fmla="*/ 1183 w 516349"/>
              <a:gd name="connsiteY8" fmla="*/ 566671 h 3103892"/>
              <a:gd name="connsiteX9" fmla="*/ 1183 w 516349"/>
              <a:gd name="connsiteY9" fmla="*/ 0 h 3103892"/>
              <a:gd name="connsiteX10" fmla="*/ 1183 w 516349"/>
              <a:gd name="connsiteY10" fmla="*/ 0 h 3103892"/>
              <a:gd name="connsiteX11" fmla="*/ 393638 w 516349"/>
              <a:gd name="connsiteY11" fmla="*/ 52621 h 3103892"/>
              <a:gd name="connsiteX12" fmla="*/ 516338 w 516349"/>
              <a:gd name="connsiteY12" fmla="*/ 888642 h 3103892"/>
              <a:gd name="connsiteX13" fmla="*/ 477701 w 516349"/>
              <a:gd name="connsiteY13" fmla="*/ 991673 h 3103892"/>
              <a:gd name="connsiteX14" fmla="*/ 490580 w 516349"/>
              <a:gd name="connsiteY14" fmla="*/ 1107583 h 3103892"/>
              <a:gd name="connsiteX15" fmla="*/ 516338 w 516349"/>
              <a:gd name="connsiteY15" fmla="*/ 1197735 h 3103892"/>
              <a:gd name="connsiteX16" fmla="*/ 516338 w 516349"/>
              <a:gd name="connsiteY16" fmla="*/ 3103809 h 3103892"/>
              <a:gd name="connsiteX17" fmla="*/ 252308 w 516349"/>
              <a:gd name="connsiteY17" fmla="*/ 3014661 h 3103892"/>
              <a:gd name="connsiteX18" fmla="*/ 65577 w 516349"/>
              <a:gd name="connsiteY18" fmla="*/ 3103809 h 3103892"/>
              <a:gd name="connsiteX0" fmla="*/ 156042 w 606814"/>
              <a:gd name="connsiteY0" fmla="*/ 3126193 h 3126276"/>
              <a:gd name="connsiteX1" fmla="*/ 156042 w 606814"/>
              <a:gd name="connsiteY1" fmla="*/ 2392097 h 3126276"/>
              <a:gd name="connsiteX2" fmla="*/ 143163 w 606814"/>
              <a:gd name="connsiteY2" fmla="*/ 2224672 h 3126276"/>
              <a:gd name="connsiteX3" fmla="*/ 117406 w 606814"/>
              <a:gd name="connsiteY3" fmla="*/ 2186035 h 3126276"/>
              <a:gd name="connsiteX4" fmla="*/ 104527 w 606814"/>
              <a:gd name="connsiteY4" fmla="*/ 2134519 h 3126276"/>
              <a:gd name="connsiteX5" fmla="*/ 104527 w 606814"/>
              <a:gd name="connsiteY5" fmla="*/ 859511 h 3126276"/>
              <a:gd name="connsiteX6" fmla="*/ 117406 w 606814"/>
              <a:gd name="connsiteY6" fmla="*/ 743601 h 3126276"/>
              <a:gd name="connsiteX7" fmla="*/ 91648 w 606814"/>
              <a:gd name="connsiteY7" fmla="*/ 653449 h 3126276"/>
              <a:gd name="connsiteX8" fmla="*/ 91648 w 606814"/>
              <a:gd name="connsiteY8" fmla="*/ 589055 h 3126276"/>
              <a:gd name="connsiteX9" fmla="*/ 91648 w 606814"/>
              <a:gd name="connsiteY9" fmla="*/ 22384 h 3126276"/>
              <a:gd name="connsiteX10" fmla="*/ 0 w 606814"/>
              <a:gd name="connsiteY10" fmla="*/ 0 h 3126276"/>
              <a:gd name="connsiteX11" fmla="*/ 484103 w 606814"/>
              <a:gd name="connsiteY11" fmla="*/ 75005 h 3126276"/>
              <a:gd name="connsiteX12" fmla="*/ 606803 w 606814"/>
              <a:gd name="connsiteY12" fmla="*/ 911026 h 3126276"/>
              <a:gd name="connsiteX13" fmla="*/ 568166 w 606814"/>
              <a:gd name="connsiteY13" fmla="*/ 1014057 h 3126276"/>
              <a:gd name="connsiteX14" fmla="*/ 581045 w 606814"/>
              <a:gd name="connsiteY14" fmla="*/ 1129967 h 3126276"/>
              <a:gd name="connsiteX15" fmla="*/ 606803 w 606814"/>
              <a:gd name="connsiteY15" fmla="*/ 1220119 h 3126276"/>
              <a:gd name="connsiteX16" fmla="*/ 606803 w 606814"/>
              <a:gd name="connsiteY16" fmla="*/ 3126193 h 3126276"/>
              <a:gd name="connsiteX17" fmla="*/ 342773 w 606814"/>
              <a:gd name="connsiteY17" fmla="*/ 3037045 h 3126276"/>
              <a:gd name="connsiteX18" fmla="*/ 156042 w 606814"/>
              <a:gd name="connsiteY18" fmla="*/ 3126193 h 3126276"/>
              <a:gd name="connsiteX0" fmla="*/ 221506 w 672278"/>
              <a:gd name="connsiteY0" fmla="*/ 3126193 h 3126276"/>
              <a:gd name="connsiteX1" fmla="*/ 221506 w 672278"/>
              <a:gd name="connsiteY1" fmla="*/ 2392097 h 3126276"/>
              <a:gd name="connsiteX2" fmla="*/ 208627 w 672278"/>
              <a:gd name="connsiteY2" fmla="*/ 2224672 h 3126276"/>
              <a:gd name="connsiteX3" fmla="*/ 182870 w 672278"/>
              <a:gd name="connsiteY3" fmla="*/ 2186035 h 3126276"/>
              <a:gd name="connsiteX4" fmla="*/ 169991 w 672278"/>
              <a:gd name="connsiteY4" fmla="*/ 2134519 h 3126276"/>
              <a:gd name="connsiteX5" fmla="*/ 169991 w 672278"/>
              <a:gd name="connsiteY5" fmla="*/ 859511 h 3126276"/>
              <a:gd name="connsiteX6" fmla="*/ 182870 w 672278"/>
              <a:gd name="connsiteY6" fmla="*/ 743601 h 3126276"/>
              <a:gd name="connsiteX7" fmla="*/ 157112 w 672278"/>
              <a:gd name="connsiteY7" fmla="*/ 653449 h 3126276"/>
              <a:gd name="connsiteX8" fmla="*/ 157112 w 672278"/>
              <a:gd name="connsiteY8" fmla="*/ 589055 h 3126276"/>
              <a:gd name="connsiteX9" fmla="*/ 0 w 672278"/>
              <a:gd name="connsiteY9" fmla="*/ 7461 h 3126276"/>
              <a:gd name="connsiteX10" fmla="*/ 65464 w 672278"/>
              <a:gd name="connsiteY10" fmla="*/ 0 h 3126276"/>
              <a:gd name="connsiteX11" fmla="*/ 549567 w 672278"/>
              <a:gd name="connsiteY11" fmla="*/ 75005 h 3126276"/>
              <a:gd name="connsiteX12" fmla="*/ 672267 w 672278"/>
              <a:gd name="connsiteY12" fmla="*/ 911026 h 3126276"/>
              <a:gd name="connsiteX13" fmla="*/ 633630 w 672278"/>
              <a:gd name="connsiteY13" fmla="*/ 1014057 h 3126276"/>
              <a:gd name="connsiteX14" fmla="*/ 646509 w 672278"/>
              <a:gd name="connsiteY14" fmla="*/ 1129967 h 3126276"/>
              <a:gd name="connsiteX15" fmla="*/ 672267 w 672278"/>
              <a:gd name="connsiteY15" fmla="*/ 1220119 h 3126276"/>
              <a:gd name="connsiteX16" fmla="*/ 672267 w 672278"/>
              <a:gd name="connsiteY16" fmla="*/ 3126193 h 3126276"/>
              <a:gd name="connsiteX17" fmla="*/ 408237 w 672278"/>
              <a:gd name="connsiteY17" fmla="*/ 3037045 h 3126276"/>
              <a:gd name="connsiteX18" fmla="*/ 221506 w 672278"/>
              <a:gd name="connsiteY18" fmla="*/ 3126193 h 3126276"/>
              <a:gd name="connsiteX0" fmla="*/ 221506 w 672278"/>
              <a:gd name="connsiteY0" fmla="*/ 3118732 h 3118815"/>
              <a:gd name="connsiteX1" fmla="*/ 221506 w 672278"/>
              <a:gd name="connsiteY1" fmla="*/ 2384636 h 3118815"/>
              <a:gd name="connsiteX2" fmla="*/ 208627 w 672278"/>
              <a:gd name="connsiteY2" fmla="*/ 2217211 h 3118815"/>
              <a:gd name="connsiteX3" fmla="*/ 182870 w 672278"/>
              <a:gd name="connsiteY3" fmla="*/ 2178574 h 3118815"/>
              <a:gd name="connsiteX4" fmla="*/ 169991 w 672278"/>
              <a:gd name="connsiteY4" fmla="*/ 2127058 h 3118815"/>
              <a:gd name="connsiteX5" fmla="*/ 169991 w 672278"/>
              <a:gd name="connsiteY5" fmla="*/ 852050 h 3118815"/>
              <a:gd name="connsiteX6" fmla="*/ 182870 w 672278"/>
              <a:gd name="connsiteY6" fmla="*/ 736140 h 3118815"/>
              <a:gd name="connsiteX7" fmla="*/ 157112 w 672278"/>
              <a:gd name="connsiteY7" fmla="*/ 645988 h 3118815"/>
              <a:gd name="connsiteX8" fmla="*/ 157112 w 672278"/>
              <a:gd name="connsiteY8" fmla="*/ 581594 h 3118815"/>
              <a:gd name="connsiteX9" fmla="*/ 0 w 672278"/>
              <a:gd name="connsiteY9" fmla="*/ 0 h 3118815"/>
              <a:gd name="connsiteX10" fmla="*/ 222576 w 672278"/>
              <a:gd name="connsiteY10" fmla="*/ 22384 h 3118815"/>
              <a:gd name="connsiteX11" fmla="*/ 549567 w 672278"/>
              <a:gd name="connsiteY11" fmla="*/ 67544 h 3118815"/>
              <a:gd name="connsiteX12" fmla="*/ 672267 w 672278"/>
              <a:gd name="connsiteY12" fmla="*/ 903565 h 3118815"/>
              <a:gd name="connsiteX13" fmla="*/ 633630 w 672278"/>
              <a:gd name="connsiteY13" fmla="*/ 1006596 h 3118815"/>
              <a:gd name="connsiteX14" fmla="*/ 646509 w 672278"/>
              <a:gd name="connsiteY14" fmla="*/ 1122506 h 3118815"/>
              <a:gd name="connsiteX15" fmla="*/ 672267 w 672278"/>
              <a:gd name="connsiteY15" fmla="*/ 1212658 h 3118815"/>
              <a:gd name="connsiteX16" fmla="*/ 672267 w 672278"/>
              <a:gd name="connsiteY16" fmla="*/ 3118732 h 3118815"/>
              <a:gd name="connsiteX17" fmla="*/ 408237 w 672278"/>
              <a:gd name="connsiteY17" fmla="*/ 3029584 h 3118815"/>
              <a:gd name="connsiteX18" fmla="*/ 221506 w 672278"/>
              <a:gd name="connsiteY18" fmla="*/ 3118732 h 3118815"/>
              <a:gd name="connsiteX0" fmla="*/ 129857 w 580629"/>
              <a:gd name="connsiteY0" fmla="*/ 3103809 h 3103892"/>
              <a:gd name="connsiteX1" fmla="*/ 129857 w 580629"/>
              <a:gd name="connsiteY1" fmla="*/ 2369713 h 3103892"/>
              <a:gd name="connsiteX2" fmla="*/ 116978 w 580629"/>
              <a:gd name="connsiteY2" fmla="*/ 2202288 h 3103892"/>
              <a:gd name="connsiteX3" fmla="*/ 91221 w 580629"/>
              <a:gd name="connsiteY3" fmla="*/ 2163651 h 3103892"/>
              <a:gd name="connsiteX4" fmla="*/ 78342 w 580629"/>
              <a:gd name="connsiteY4" fmla="*/ 2112135 h 3103892"/>
              <a:gd name="connsiteX5" fmla="*/ 78342 w 580629"/>
              <a:gd name="connsiteY5" fmla="*/ 837127 h 3103892"/>
              <a:gd name="connsiteX6" fmla="*/ 91221 w 580629"/>
              <a:gd name="connsiteY6" fmla="*/ 721217 h 3103892"/>
              <a:gd name="connsiteX7" fmla="*/ 65463 w 580629"/>
              <a:gd name="connsiteY7" fmla="*/ 631065 h 3103892"/>
              <a:gd name="connsiteX8" fmla="*/ 65463 w 580629"/>
              <a:gd name="connsiteY8" fmla="*/ 566671 h 3103892"/>
              <a:gd name="connsiteX9" fmla="*/ 0 w 580629"/>
              <a:gd name="connsiteY9" fmla="*/ 0 h 3103892"/>
              <a:gd name="connsiteX10" fmla="*/ 130927 w 580629"/>
              <a:gd name="connsiteY10" fmla="*/ 7461 h 3103892"/>
              <a:gd name="connsiteX11" fmla="*/ 457918 w 580629"/>
              <a:gd name="connsiteY11" fmla="*/ 52621 h 3103892"/>
              <a:gd name="connsiteX12" fmla="*/ 580618 w 580629"/>
              <a:gd name="connsiteY12" fmla="*/ 888642 h 3103892"/>
              <a:gd name="connsiteX13" fmla="*/ 541981 w 580629"/>
              <a:gd name="connsiteY13" fmla="*/ 991673 h 3103892"/>
              <a:gd name="connsiteX14" fmla="*/ 554860 w 580629"/>
              <a:gd name="connsiteY14" fmla="*/ 1107583 h 3103892"/>
              <a:gd name="connsiteX15" fmla="*/ 580618 w 580629"/>
              <a:gd name="connsiteY15" fmla="*/ 1197735 h 3103892"/>
              <a:gd name="connsiteX16" fmla="*/ 580618 w 580629"/>
              <a:gd name="connsiteY16" fmla="*/ 3103809 h 3103892"/>
              <a:gd name="connsiteX17" fmla="*/ 316588 w 580629"/>
              <a:gd name="connsiteY17" fmla="*/ 3014661 h 3103892"/>
              <a:gd name="connsiteX18" fmla="*/ 129857 w 580629"/>
              <a:gd name="connsiteY18" fmla="*/ 3103809 h 3103892"/>
              <a:gd name="connsiteX0" fmla="*/ 77486 w 528258"/>
              <a:gd name="connsiteY0" fmla="*/ 3096348 h 3096431"/>
              <a:gd name="connsiteX1" fmla="*/ 77486 w 528258"/>
              <a:gd name="connsiteY1" fmla="*/ 2362252 h 3096431"/>
              <a:gd name="connsiteX2" fmla="*/ 64607 w 528258"/>
              <a:gd name="connsiteY2" fmla="*/ 2194827 h 3096431"/>
              <a:gd name="connsiteX3" fmla="*/ 38850 w 528258"/>
              <a:gd name="connsiteY3" fmla="*/ 2156190 h 3096431"/>
              <a:gd name="connsiteX4" fmla="*/ 25971 w 528258"/>
              <a:gd name="connsiteY4" fmla="*/ 2104674 h 3096431"/>
              <a:gd name="connsiteX5" fmla="*/ 25971 w 528258"/>
              <a:gd name="connsiteY5" fmla="*/ 829666 h 3096431"/>
              <a:gd name="connsiteX6" fmla="*/ 38850 w 528258"/>
              <a:gd name="connsiteY6" fmla="*/ 713756 h 3096431"/>
              <a:gd name="connsiteX7" fmla="*/ 13092 w 528258"/>
              <a:gd name="connsiteY7" fmla="*/ 623604 h 3096431"/>
              <a:gd name="connsiteX8" fmla="*/ 13092 w 528258"/>
              <a:gd name="connsiteY8" fmla="*/ 559210 h 3096431"/>
              <a:gd name="connsiteX9" fmla="*/ 0 w 528258"/>
              <a:gd name="connsiteY9" fmla="*/ 29846 h 3096431"/>
              <a:gd name="connsiteX10" fmla="*/ 78556 w 528258"/>
              <a:gd name="connsiteY10" fmla="*/ 0 h 3096431"/>
              <a:gd name="connsiteX11" fmla="*/ 405547 w 528258"/>
              <a:gd name="connsiteY11" fmla="*/ 45160 h 3096431"/>
              <a:gd name="connsiteX12" fmla="*/ 528247 w 528258"/>
              <a:gd name="connsiteY12" fmla="*/ 881181 h 3096431"/>
              <a:gd name="connsiteX13" fmla="*/ 489610 w 528258"/>
              <a:gd name="connsiteY13" fmla="*/ 984212 h 3096431"/>
              <a:gd name="connsiteX14" fmla="*/ 502489 w 528258"/>
              <a:gd name="connsiteY14" fmla="*/ 1100122 h 3096431"/>
              <a:gd name="connsiteX15" fmla="*/ 528247 w 528258"/>
              <a:gd name="connsiteY15" fmla="*/ 1190274 h 3096431"/>
              <a:gd name="connsiteX16" fmla="*/ 528247 w 528258"/>
              <a:gd name="connsiteY16" fmla="*/ 3096348 h 3096431"/>
              <a:gd name="connsiteX17" fmla="*/ 264217 w 528258"/>
              <a:gd name="connsiteY17" fmla="*/ 3007200 h 3096431"/>
              <a:gd name="connsiteX18" fmla="*/ 77486 w 528258"/>
              <a:gd name="connsiteY18" fmla="*/ 3096348 h 309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8258" h="3096431">
                <a:moveTo>
                  <a:pt x="77486" y="3096348"/>
                </a:moveTo>
                <a:lnTo>
                  <a:pt x="77486" y="2362252"/>
                </a:lnTo>
                <a:cubicBezTo>
                  <a:pt x="73193" y="2306444"/>
                  <a:pt x="74922" y="2249842"/>
                  <a:pt x="64607" y="2194827"/>
                </a:cubicBezTo>
                <a:cubicBezTo>
                  <a:pt x="61755" y="2179614"/>
                  <a:pt x="45772" y="2170034"/>
                  <a:pt x="38850" y="2156190"/>
                </a:cubicBezTo>
                <a:cubicBezTo>
                  <a:pt x="24613" y="2127716"/>
                  <a:pt x="25971" y="2126627"/>
                  <a:pt x="25971" y="2104674"/>
                </a:cubicBezTo>
                <a:lnTo>
                  <a:pt x="25971" y="829666"/>
                </a:lnTo>
                <a:cubicBezTo>
                  <a:pt x="30264" y="791029"/>
                  <a:pt x="38850" y="752630"/>
                  <a:pt x="38850" y="713756"/>
                </a:cubicBezTo>
                <a:cubicBezTo>
                  <a:pt x="38850" y="657996"/>
                  <a:pt x="19165" y="672187"/>
                  <a:pt x="13092" y="623604"/>
                </a:cubicBezTo>
                <a:cubicBezTo>
                  <a:pt x="10430" y="602305"/>
                  <a:pt x="13092" y="580675"/>
                  <a:pt x="13092" y="559210"/>
                </a:cubicBezTo>
                <a:lnTo>
                  <a:pt x="0" y="29846"/>
                </a:lnTo>
                <a:lnTo>
                  <a:pt x="78556" y="0"/>
                </a:lnTo>
                <a:lnTo>
                  <a:pt x="405547" y="45160"/>
                </a:lnTo>
                <a:cubicBezTo>
                  <a:pt x="428990" y="323834"/>
                  <a:pt x="504804" y="602507"/>
                  <a:pt x="528247" y="881181"/>
                </a:cubicBezTo>
                <a:cubicBezTo>
                  <a:pt x="515368" y="915525"/>
                  <a:pt x="493896" y="947784"/>
                  <a:pt x="489610" y="984212"/>
                </a:cubicBezTo>
                <a:cubicBezTo>
                  <a:pt x="485068" y="1022820"/>
                  <a:pt x="494865" y="1062002"/>
                  <a:pt x="502489" y="1100122"/>
                </a:cubicBezTo>
                <a:cubicBezTo>
                  <a:pt x="529604" y="1235699"/>
                  <a:pt x="528247" y="1141671"/>
                  <a:pt x="528247" y="1190274"/>
                </a:cubicBezTo>
                <a:lnTo>
                  <a:pt x="528247" y="3096348"/>
                </a:lnTo>
                <a:cubicBezTo>
                  <a:pt x="453409" y="3099649"/>
                  <a:pt x="339055" y="3003899"/>
                  <a:pt x="264217" y="3007200"/>
                </a:cubicBezTo>
                <a:lnTo>
                  <a:pt x="77486" y="3096348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bliqueTopLeft"/>
            <a:lightRig rig="threePt" dir="t"/>
          </a:scene3d>
          <a:sp3d extrusionH="393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667019" y="666946"/>
            <a:ext cx="480828" cy="5119392"/>
          </a:xfrm>
          <a:custGeom>
            <a:avLst/>
            <a:gdLst>
              <a:gd name="connsiteX0" fmla="*/ 65577 w 542096"/>
              <a:gd name="connsiteY0" fmla="*/ 3103809 h 3103809"/>
              <a:gd name="connsiteX1" fmla="*/ 65577 w 542096"/>
              <a:gd name="connsiteY1" fmla="*/ 2369713 h 3103809"/>
              <a:gd name="connsiteX2" fmla="*/ 52698 w 542096"/>
              <a:gd name="connsiteY2" fmla="*/ 2202288 h 3103809"/>
              <a:gd name="connsiteX3" fmla="*/ 26941 w 542096"/>
              <a:gd name="connsiteY3" fmla="*/ 2163651 h 3103809"/>
              <a:gd name="connsiteX4" fmla="*/ 14062 w 542096"/>
              <a:gd name="connsiteY4" fmla="*/ 2112135 h 3103809"/>
              <a:gd name="connsiteX5" fmla="*/ 14062 w 542096"/>
              <a:gd name="connsiteY5" fmla="*/ 837127 h 3103809"/>
              <a:gd name="connsiteX6" fmla="*/ 26941 w 542096"/>
              <a:gd name="connsiteY6" fmla="*/ 721217 h 3103809"/>
              <a:gd name="connsiteX7" fmla="*/ 1183 w 542096"/>
              <a:gd name="connsiteY7" fmla="*/ 631065 h 3103809"/>
              <a:gd name="connsiteX8" fmla="*/ 1183 w 542096"/>
              <a:gd name="connsiteY8" fmla="*/ 566671 h 3103809"/>
              <a:gd name="connsiteX9" fmla="*/ 1183 w 542096"/>
              <a:gd name="connsiteY9" fmla="*/ 0 h 3103809"/>
              <a:gd name="connsiteX10" fmla="*/ 1183 w 542096"/>
              <a:gd name="connsiteY10" fmla="*/ 0 h 3103809"/>
              <a:gd name="connsiteX11" fmla="*/ 542096 w 542096"/>
              <a:gd name="connsiteY11" fmla="*/ 0 h 3103809"/>
              <a:gd name="connsiteX12" fmla="*/ 516338 w 542096"/>
              <a:gd name="connsiteY12" fmla="*/ 888642 h 3103809"/>
              <a:gd name="connsiteX13" fmla="*/ 477701 w 542096"/>
              <a:gd name="connsiteY13" fmla="*/ 991673 h 3103809"/>
              <a:gd name="connsiteX14" fmla="*/ 490580 w 542096"/>
              <a:gd name="connsiteY14" fmla="*/ 1107583 h 3103809"/>
              <a:gd name="connsiteX15" fmla="*/ 516338 w 542096"/>
              <a:gd name="connsiteY15" fmla="*/ 1197735 h 3103809"/>
              <a:gd name="connsiteX16" fmla="*/ 516338 w 542096"/>
              <a:gd name="connsiteY16" fmla="*/ 3103809 h 3103809"/>
              <a:gd name="connsiteX17" fmla="*/ 65577 w 542096"/>
              <a:gd name="connsiteY17" fmla="*/ 3103809 h 3103809"/>
              <a:gd name="connsiteX0" fmla="*/ 65577 w 542096"/>
              <a:gd name="connsiteY0" fmla="*/ 3103809 h 3103949"/>
              <a:gd name="connsiteX1" fmla="*/ 65577 w 542096"/>
              <a:gd name="connsiteY1" fmla="*/ 2369713 h 3103949"/>
              <a:gd name="connsiteX2" fmla="*/ 52698 w 542096"/>
              <a:gd name="connsiteY2" fmla="*/ 2202288 h 3103949"/>
              <a:gd name="connsiteX3" fmla="*/ 26941 w 542096"/>
              <a:gd name="connsiteY3" fmla="*/ 2163651 h 3103949"/>
              <a:gd name="connsiteX4" fmla="*/ 14062 w 542096"/>
              <a:gd name="connsiteY4" fmla="*/ 2112135 h 3103949"/>
              <a:gd name="connsiteX5" fmla="*/ 14062 w 542096"/>
              <a:gd name="connsiteY5" fmla="*/ 837127 h 3103949"/>
              <a:gd name="connsiteX6" fmla="*/ 26941 w 542096"/>
              <a:gd name="connsiteY6" fmla="*/ 721217 h 3103949"/>
              <a:gd name="connsiteX7" fmla="*/ 1183 w 542096"/>
              <a:gd name="connsiteY7" fmla="*/ 631065 h 3103949"/>
              <a:gd name="connsiteX8" fmla="*/ 1183 w 542096"/>
              <a:gd name="connsiteY8" fmla="*/ 566671 h 3103949"/>
              <a:gd name="connsiteX9" fmla="*/ 1183 w 542096"/>
              <a:gd name="connsiteY9" fmla="*/ 0 h 3103949"/>
              <a:gd name="connsiteX10" fmla="*/ 1183 w 542096"/>
              <a:gd name="connsiteY10" fmla="*/ 0 h 3103949"/>
              <a:gd name="connsiteX11" fmla="*/ 542096 w 542096"/>
              <a:gd name="connsiteY11" fmla="*/ 0 h 3103949"/>
              <a:gd name="connsiteX12" fmla="*/ 516338 w 542096"/>
              <a:gd name="connsiteY12" fmla="*/ 888642 h 3103949"/>
              <a:gd name="connsiteX13" fmla="*/ 477701 w 542096"/>
              <a:gd name="connsiteY13" fmla="*/ 991673 h 3103949"/>
              <a:gd name="connsiteX14" fmla="*/ 490580 w 542096"/>
              <a:gd name="connsiteY14" fmla="*/ 1107583 h 3103949"/>
              <a:gd name="connsiteX15" fmla="*/ 516338 w 542096"/>
              <a:gd name="connsiteY15" fmla="*/ 1197735 h 3103949"/>
              <a:gd name="connsiteX16" fmla="*/ 516338 w 542096"/>
              <a:gd name="connsiteY16" fmla="*/ 3103809 h 3103949"/>
              <a:gd name="connsiteX17" fmla="*/ 252308 w 542096"/>
              <a:gd name="connsiteY17" fmla="*/ 3054281 h 3103949"/>
              <a:gd name="connsiteX18" fmla="*/ 65577 w 542096"/>
              <a:gd name="connsiteY18" fmla="*/ 3103809 h 3103949"/>
              <a:gd name="connsiteX0" fmla="*/ 65577 w 542096"/>
              <a:gd name="connsiteY0" fmla="*/ 3103809 h 3103892"/>
              <a:gd name="connsiteX1" fmla="*/ 65577 w 542096"/>
              <a:gd name="connsiteY1" fmla="*/ 2369713 h 3103892"/>
              <a:gd name="connsiteX2" fmla="*/ 52698 w 542096"/>
              <a:gd name="connsiteY2" fmla="*/ 2202288 h 3103892"/>
              <a:gd name="connsiteX3" fmla="*/ 26941 w 542096"/>
              <a:gd name="connsiteY3" fmla="*/ 2163651 h 3103892"/>
              <a:gd name="connsiteX4" fmla="*/ 14062 w 542096"/>
              <a:gd name="connsiteY4" fmla="*/ 2112135 h 3103892"/>
              <a:gd name="connsiteX5" fmla="*/ 14062 w 542096"/>
              <a:gd name="connsiteY5" fmla="*/ 837127 h 3103892"/>
              <a:gd name="connsiteX6" fmla="*/ 26941 w 542096"/>
              <a:gd name="connsiteY6" fmla="*/ 721217 h 3103892"/>
              <a:gd name="connsiteX7" fmla="*/ 1183 w 542096"/>
              <a:gd name="connsiteY7" fmla="*/ 631065 h 3103892"/>
              <a:gd name="connsiteX8" fmla="*/ 1183 w 542096"/>
              <a:gd name="connsiteY8" fmla="*/ 566671 h 3103892"/>
              <a:gd name="connsiteX9" fmla="*/ 1183 w 542096"/>
              <a:gd name="connsiteY9" fmla="*/ 0 h 3103892"/>
              <a:gd name="connsiteX10" fmla="*/ 1183 w 542096"/>
              <a:gd name="connsiteY10" fmla="*/ 0 h 3103892"/>
              <a:gd name="connsiteX11" fmla="*/ 542096 w 542096"/>
              <a:gd name="connsiteY11" fmla="*/ 0 h 3103892"/>
              <a:gd name="connsiteX12" fmla="*/ 516338 w 542096"/>
              <a:gd name="connsiteY12" fmla="*/ 888642 h 3103892"/>
              <a:gd name="connsiteX13" fmla="*/ 477701 w 542096"/>
              <a:gd name="connsiteY13" fmla="*/ 991673 h 3103892"/>
              <a:gd name="connsiteX14" fmla="*/ 490580 w 542096"/>
              <a:gd name="connsiteY14" fmla="*/ 1107583 h 3103892"/>
              <a:gd name="connsiteX15" fmla="*/ 516338 w 542096"/>
              <a:gd name="connsiteY15" fmla="*/ 1197735 h 3103892"/>
              <a:gd name="connsiteX16" fmla="*/ 516338 w 542096"/>
              <a:gd name="connsiteY16" fmla="*/ 3103809 h 3103892"/>
              <a:gd name="connsiteX17" fmla="*/ 252308 w 542096"/>
              <a:gd name="connsiteY17" fmla="*/ 3014661 h 3103892"/>
              <a:gd name="connsiteX18" fmla="*/ 65577 w 542096"/>
              <a:gd name="connsiteY18" fmla="*/ 3103809 h 3103892"/>
              <a:gd name="connsiteX0" fmla="*/ 65577 w 528369"/>
              <a:gd name="connsiteY0" fmla="*/ 3103809 h 3103892"/>
              <a:gd name="connsiteX1" fmla="*/ 65577 w 528369"/>
              <a:gd name="connsiteY1" fmla="*/ 2369713 h 3103892"/>
              <a:gd name="connsiteX2" fmla="*/ 52698 w 528369"/>
              <a:gd name="connsiteY2" fmla="*/ 2202288 h 3103892"/>
              <a:gd name="connsiteX3" fmla="*/ 26941 w 528369"/>
              <a:gd name="connsiteY3" fmla="*/ 2163651 h 3103892"/>
              <a:gd name="connsiteX4" fmla="*/ 14062 w 528369"/>
              <a:gd name="connsiteY4" fmla="*/ 2112135 h 3103892"/>
              <a:gd name="connsiteX5" fmla="*/ 14062 w 528369"/>
              <a:gd name="connsiteY5" fmla="*/ 837127 h 3103892"/>
              <a:gd name="connsiteX6" fmla="*/ 26941 w 528369"/>
              <a:gd name="connsiteY6" fmla="*/ 721217 h 3103892"/>
              <a:gd name="connsiteX7" fmla="*/ 1183 w 528369"/>
              <a:gd name="connsiteY7" fmla="*/ 631065 h 3103892"/>
              <a:gd name="connsiteX8" fmla="*/ 1183 w 528369"/>
              <a:gd name="connsiteY8" fmla="*/ 566671 h 3103892"/>
              <a:gd name="connsiteX9" fmla="*/ 1183 w 528369"/>
              <a:gd name="connsiteY9" fmla="*/ 0 h 3103892"/>
              <a:gd name="connsiteX10" fmla="*/ 1183 w 528369"/>
              <a:gd name="connsiteY10" fmla="*/ 0 h 3103892"/>
              <a:gd name="connsiteX11" fmla="*/ 528369 w 528369"/>
              <a:gd name="connsiteY11" fmla="*/ 96472 h 3103892"/>
              <a:gd name="connsiteX12" fmla="*/ 516338 w 528369"/>
              <a:gd name="connsiteY12" fmla="*/ 888642 h 3103892"/>
              <a:gd name="connsiteX13" fmla="*/ 477701 w 528369"/>
              <a:gd name="connsiteY13" fmla="*/ 991673 h 3103892"/>
              <a:gd name="connsiteX14" fmla="*/ 490580 w 528369"/>
              <a:gd name="connsiteY14" fmla="*/ 1107583 h 3103892"/>
              <a:gd name="connsiteX15" fmla="*/ 516338 w 528369"/>
              <a:gd name="connsiteY15" fmla="*/ 1197735 h 3103892"/>
              <a:gd name="connsiteX16" fmla="*/ 516338 w 528369"/>
              <a:gd name="connsiteY16" fmla="*/ 3103809 h 3103892"/>
              <a:gd name="connsiteX17" fmla="*/ 252308 w 528369"/>
              <a:gd name="connsiteY17" fmla="*/ 3014661 h 3103892"/>
              <a:gd name="connsiteX18" fmla="*/ 65577 w 528369"/>
              <a:gd name="connsiteY18" fmla="*/ 3103809 h 3103892"/>
              <a:gd name="connsiteX0" fmla="*/ 65577 w 528369"/>
              <a:gd name="connsiteY0" fmla="*/ 3103809 h 3104621"/>
              <a:gd name="connsiteX1" fmla="*/ 65577 w 528369"/>
              <a:gd name="connsiteY1" fmla="*/ 2369713 h 3104621"/>
              <a:gd name="connsiteX2" fmla="*/ 52698 w 528369"/>
              <a:gd name="connsiteY2" fmla="*/ 2202288 h 3104621"/>
              <a:gd name="connsiteX3" fmla="*/ 26941 w 528369"/>
              <a:gd name="connsiteY3" fmla="*/ 2163651 h 3104621"/>
              <a:gd name="connsiteX4" fmla="*/ 14062 w 528369"/>
              <a:gd name="connsiteY4" fmla="*/ 2112135 h 3104621"/>
              <a:gd name="connsiteX5" fmla="*/ 14062 w 528369"/>
              <a:gd name="connsiteY5" fmla="*/ 837127 h 3104621"/>
              <a:gd name="connsiteX6" fmla="*/ 26941 w 528369"/>
              <a:gd name="connsiteY6" fmla="*/ 721217 h 3104621"/>
              <a:gd name="connsiteX7" fmla="*/ 1183 w 528369"/>
              <a:gd name="connsiteY7" fmla="*/ 631065 h 3104621"/>
              <a:gd name="connsiteX8" fmla="*/ 1183 w 528369"/>
              <a:gd name="connsiteY8" fmla="*/ 566671 h 3104621"/>
              <a:gd name="connsiteX9" fmla="*/ 1183 w 528369"/>
              <a:gd name="connsiteY9" fmla="*/ 0 h 3104621"/>
              <a:gd name="connsiteX10" fmla="*/ 1183 w 528369"/>
              <a:gd name="connsiteY10" fmla="*/ 0 h 3104621"/>
              <a:gd name="connsiteX11" fmla="*/ 528369 w 528369"/>
              <a:gd name="connsiteY11" fmla="*/ 96472 h 3104621"/>
              <a:gd name="connsiteX12" fmla="*/ 516338 w 528369"/>
              <a:gd name="connsiteY12" fmla="*/ 888642 h 3104621"/>
              <a:gd name="connsiteX13" fmla="*/ 477701 w 528369"/>
              <a:gd name="connsiteY13" fmla="*/ 991673 h 3104621"/>
              <a:gd name="connsiteX14" fmla="*/ 490580 w 528369"/>
              <a:gd name="connsiteY14" fmla="*/ 1107583 h 3104621"/>
              <a:gd name="connsiteX15" fmla="*/ 516338 w 528369"/>
              <a:gd name="connsiteY15" fmla="*/ 1197735 h 3104621"/>
              <a:gd name="connsiteX16" fmla="*/ 516338 w 528369"/>
              <a:gd name="connsiteY16" fmla="*/ 3103809 h 3104621"/>
              <a:gd name="connsiteX17" fmla="*/ 224856 w 528369"/>
              <a:gd name="connsiteY17" fmla="*/ 3102363 h 3104621"/>
              <a:gd name="connsiteX18" fmla="*/ 65577 w 528369"/>
              <a:gd name="connsiteY18" fmla="*/ 3103809 h 3104621"/>
              <a:gd name="connsiteX0" fmla="*/ 65577 w 528369"/>
              <a:gd name="connsiteY0" fmla="*/ 3103809 h 3103809"/>
              <a:gd name="connsiteX1" fmla="*/ 65577 w 528369"/>
              <a:gd name="connsiteY1" fmla="*/ 2369713 h 3103809"/>
              <a:gd name="connsiteX2" fmla="*/ 52698 w 528369"/>
              <a:gd name="connsiteY2" fmla="*/ 2202288 h 3103809"/>
              <a:gd name="connsiteX3" fmla="*/ 26941 w 528369"/>
              <a:gd name="connsiteY3" fmla="*/ 2163651 h 3103809"/>
              <a:gd name="connsiteX4" fmla="*/ 14062 w 528369"/>
              <a:gd name="connsiteY4" fmla="*/ 2112135 h 3103809"/>
              <a:gd name="connsiteX5" fmla="*/ 14062 w 528369"/>
              <a:gd name="connsiteY5" fmla="*/ 837127 h 3103809"/>
              <a:gd name="connsiteX6" fmla="*/ 26941 w 528369"/>
              <a:gd name="connsiteY6" fmla="*/ 721217 h 3103809"/>
              <a:gd name="connsiteX7" fmla="*/ 1183 w 528369"/>
              <a:gd name="connsiteY7" fmla="*/ 631065 h 3103809"/>
              <a:gd name="connsiteX8" fmla="*/ 1183 w 528369"/>
              <a:gd name="connsiteY8" fmla="*/ 566671 h 3103809"/>
              <a:gd name="connsiteX9" fmla="*/ 1183 w 528369"/>
              <a:gd name="connsiteY9" fmla="*/ 0 h 3103809"/>
              <a:gd name="connsiteX10" fmla="*/ 1183 w 528369"/>
              <a:gd name="connsiteY10" fmla="*/ 0 h 3103809"/>
              <a:gd name="connsiteX11" fmla="*/ 528369 w 528369"/>
              <a:gd name="connsiteY11" fmla="*/ 96472 h 3103809"/>
              <a:gd name="connsiteX12" fmla="*/ 516338 w 528369"/>
              <a:gd name="connsiteY12" fmla="*/ 888642 h 3103809"/>
              <a:gd name="connsiteX13" fmla="*/ 477701 w 528369"/>
              <a:gd name="connsiteY13" fmla="*/ 991673 h 3103809"/>
              <a:gd name="connsiteX14" fmla="*/ 490580 w 528369"/>
              <a:gd name="connsiteY14" fmla="*/ 1107583 h 3103809"/>
              <a:gd name="connsiteX15" fmla="*/ 516338 w 528369"/>
              <a:gd name="connsiteY15" fmla="*/ 1197735 h 3103809"/>
              <a:gd name="connsiteX16" fmla="*/ 447703 w 528369"/>
              <a:gd name="connsiteY16" fmla="*/ 3095039 h 3103809"/>
              <a:gd name="connsiteX17" fmla="*/ 224856 w 528369"/>
              <a:gd name="connsiteY17" fmla="*/ 3102363 h 3103809"/>
              <a:gd name="connsiteX18" fmla="*/ 65577 w 528369"/>
              <a:gd name="connsiteY18" fmla="*/ 3103809 h 3103809"/>
              <a:gd name="connsiteX0" fmla="*/ 65577 w 516349"/>
              <a:gd name="connsiteY0" fmla="*/ 3148311 h 3148311"/>
              <a:gd name="connsiteX1" fmla="*/ 65577 w 516349"/>
              <a:gd name="connsiteY1" fmla="*/ 2414215 h 3148311"/>
              <a:gd name="connsiteX2" fmla="*/ 52698 w 516349"/>
              <a:gd name="connsiteY2" fmla="*/ 2246790 h 3148311"/>
              <a:gd name="connsiteX3" fmla="*/ 26941 w 516349"/>
              <a:gd name="connsiteY3" fmla="*/ 2208153 h 3148311"/>
              <a:gd name="connsiteX4" fmla="*/ 14062 w 516349"/>
              <a:gd name="connsiteY4" fmla="*/ 2156637 h 3148311"/>
              <a:gd name="connsiteX5" fmla="*/ 14062 w 516349"/>
              <a:gd name="connsiteY5" fmla="*/ 881629 h 3148311"/>
              <a:gd name="connsiteX6" fmla="*/ 26941 w 516349"/>
              <a:gd name="connsiteY6" fmla="*/ 765719 h 3148311"/>
              <a:gd name="connsiteX7" fmla="*/ 1183 w 516349"/>
              <a:gd name="connsiteY7" fmla="*/ 675567 h 3148311"/>
              <a:gd name="connsiteX8" fmla="*/ 1183 w 516349"/>
              <a:gd name="connsiteY8" fmla="*/ 611173 h 3148311"/>
              <a:gd name="connsiteX9" fmla="*/ 1183 w 516349"/>
              <a:gd name="connsiteY9" fmla="*/ 44502 h 3148311"/>
              <a:gd name="connsiteX10" fmla="*/ 1183 w 516349"/>
              <a:gd name="connsiteY10" fmla="*/ 44502 h 3148311"/>
              <a:gd name="connsiteX11" fmla="*/ 473462 w 516349"/>
              <a:gd name="connsiteY11" fmla="*/ 0 h 3148311"/>
              <a:gd name="connsiteX12" fmla="*/ 516338 w 516349"/>
              <a:gd name="connsiteY12" fmla="*/ 933144 h 3148311"/>
              <a:gd name="connsiteX13" fmla="*/ 477701 w 516349"/>
              <a:gd name="connsiteY13" fmla="*/ 1036175 h 3148311"/>
              <a:gd name="connsiteX14" fmla="*/ 490580 w 516349"/>
              <a:gd name="connsiteY14" fmla="*/ 1152085 h 3148311"/>
              <a:gd name="connsiteX15" fmla="*/ 516338 w 516349"/>
              <a:gd name="connsiteY15" fmla="*/ 1242237 h 3148311"/>
              <a:gd name="connsiteX16" fmla="*/ 447703 w 516349"/>
              <a:gd name="connsiteY16" fmla="*/ 3139541 h 3148311"/>
              <a:gd name="connsiteX17" fmla="*/ 224856 w 516349"/>
              <a:gd name="connsiteY17" fmla="*/ 3146865 h 3148311"/>
              <a:gd name="connsiteX18" fmla="*/ 65577 w 516349"/>
              <a:gd name="connsiteY18" fmla="*/ 3148311 h 3148311"/>
              <a:gd name="connsiteX0" fmla="*/ 65577 w 516349"/>
              <a:gd name="connsiteY0" fmla="*/ 3148311 h 3148311"/>
              <a:gd name="connsiteX1" fmla="*/ 65577 w 516349"/>
              <a:gd name="connsiteY1" fmla="*/ 2414215 h 3148311"/>
              <a:gd name="connsiteX2" fmla="*/ 52698 w 516349"/>
              <a:gd name="connsiteY2" fmla="*/ 2246790 h 3148311"/>
              <a:gd name="connsiteX3" fmla="*/ 26941 w 516349"/>
              <a:gd name="connsiteY3" fmla="*/ 2208153 h 3148311"/>
              <a:gd name="connsiteX4" fmla="*/ 14062 w 516349"/>
              <a:gd name="connsiteY4" fmla="*/ 2156637 h 3148311"/>
              <a:gd name="connsiteX5" fmla="*/ 14062 w 516349"/>
              <a:gd name="connsiteY5" fmla="*/ 881629 h 3148311"/>
              <a:gd name="connsiteX6" fmla="*/ 26941 w 516349"/>
              <a:gd name="connsiteY6" fmla="*/ 765719 h 3148311"/>
              <a:gd name="connsiteX7" fmla="*/ 1183 w 516349"/>
              <a:gd name="connsiteY7" fmla="*/ 675567 h 3148311"/>
              <a:gd name="connsiteX8" fmla="*/ 1183 w 516349"/>
              <a:gd name="connsiteY8" fmla="*/ 611173 h 3148311"/>
              <a:gd name="connsiteX9" fmla="*/ 1183 w 516349"/>
              <a:gd name="connsiteY9" fmla="*/ 44502 h 3148311"/>
              <a:gd name="connsiteX10" fmla="*/ 1183 w 516349"/>
              <a:gd name="connsiteY10" fmla="*/ 44502 h 3148311"/>
              <a:gd name="connsiteX11" fmla="*/ 473462 w 516349"/>
              <a:gd name="connsiteY11" fmla="*/ 0 h 3148311"/>
              <a:gd name="connsiteX12" fmla="*/ 516338 w 516349"/>
              <a:gd name="connsiteY12" fmla="*/ 933144 h 3148311"/>
              <a:gd name="connsiteX13" fmla="*/ 477701 w 516349"/>
              <a:gd name="connsiteY13" fmla="*/ 1036175 h 3148311"/>
              <a:gd name="connsiteX14" fmla="*/ 490580 w 516349"/>
              <a:gd name="connsiteY14" fmla="*/ 1152085 h 3148311"/>
              <a:gd name="connsiteX15" fmla="*/ 516338 w 516349"/>
              <a:gd name="connsiteY15" fmla="*/ 1242237 h 3148311"/>
              <a:gd name="connsiteX16" fmla="*/ 447703 w 516349"/>
              <a:gd name="connsiteY16" fmla="*/ 3139541 h 3148311"/>
              <a:gd name="connsiteX17" fmla="*/ 224856 w 516349"/>
              <a:gd name="connsiteY17" fmla="*/ 3146865 h 3148311"/>
              <a:gd name="connsiteX18" fmla="*/ 65577 w 516349"/>
              <a:gd name="connsiteY18" fmla="*/ 3148311 h 3148311"/>
              <a:gd name="connsiteX0" fmla="*/ 65577 w 516349"/>
              <a:gd name="connsiteY0" fmla="*/ 3148311 h 3148311"/>
              <a:gd name="connsiteX1" fmla="*/ 65577 w 516349"/>
              <a:gd name="connsiteY1" fmla="*/ 2414215 h 3148311"/>
              <a:gd name="connsiteX2" fmla="*/ 52698 w 516349"/>
              <a:gd name="connsiteY2" fmla="*/ 2246790 h 3148311"/>
              <a:gd name="connsiteX3" fmla="*/ 26941 w 516349"/>
              <a:gd name="connsiteY3" fmla="*/ 2208153 h 3148311"/>
              <a:gd name="connsiteX4" fmla="*/ 14062 w 516349"/>
              <a:gd name="connsiteY4" fmla="*/ 2156637 h 3148311"/>
              <a:gd name="connsiteX5" fmla="*/ 14062 w 516349"/>
              <a:gd name="connsiteY5" fmla="*/ 881629 h 3148311"/>
              <a:gd name="connsiteX6" fmla="*/ 26941 w 516349"/>
              <a:gd name="connsiteY6" fmla="*/ 765719 h 3148311"/>
              <a:gd name="connsiteX7" fmla="*/ 1183 w 516349"/>
              <a:gd name="connsiteY7" fmla="*/ 675567 h 3148311"/>
              <a:gd name="connsiteX8" fmla="*/ 1183 w 516349"/>
              <a:gd name="connsiteY8" fmla="*/ 611173 h 3148311"/>
              <a:gd name="connsiteX9" fmla="*/ 1183 w 516349"/>
              <a:gd name="connsiteY9" fmla="*/ 44502 h 3148311"/>
              <a:gd name="connsiteX10" fmla="*/ 1183 w 516349"/>
              <a:gd name="connsiteY10" fmla="*/ 44502 h 3148311"/>
              <a:gd name="connsiteX11" fmla="*/ 473462 w 516349"/>
              <a:gd name="connsiteY11" fmla="*/ 0 h 3148311"/>
              <a:gd name="connsiteX12" fmla="*/ 516338 w 516349"/>
              <a:gd name="connsiteY12" fmla="*/ 933144 h 3148311"/>
              <a:gd name="connsiteX13" fmla="*/ 477701 w 516349"/>
              <a:gd name="connsiteY13" fmla="*/ 1036175 h 3148311"/>
              <a:gd name="connsiteX14" fmla="*/ 490580 w 516349"/>
              <a:gd name="connsiteY14" fmla="*/ 1152085 h 3148311"/>
              <a:gd name="connsiteX15" fmla="*/ 516338 w 516349"/>
              <a:gd name="connsiteY15" fmla="*/ 1242237 h 3148311"/>
              <a:gd name="connsiteX16" fmla="*/ 447703 w 516349"/>
              <a:gd name="connsiteY16" fmla="*/ 3139541 h 3148311"/>
              <a:gd name="connsiteX17" fmla="*/ 224856 w 516349"/>
              <a:gd name="connsiteY17" fmla="*/ 3146865 h 3148311"/>
              <a:gd name="connsiteX18" fmla="*/ 65577 w 516349"/>
              <a:gd name="connsiteY18" fmla="*/ 3148311 h 314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6349" h="3148311">
                <a:moveTo>
                  <a:pt x="65577" y="3148311"/>
                </a:moveTo>
                <a:lnTo>
                  <a:pt x="65577" y="2414215"/>
                </a:lnTo>
                <a:cubicBezTo>
                  <a:pt x="61284" y="2358407"/>
                  <a:pt x="63013" y="2301805"/>
                  <a:pt x="52698" y="2246790"/>
                </a:cubicBezTo>
                <a:cubicBezTo>
                  <a:pt x="49846" y="2231577"/>
                  <a:pt x="33863" y="2221997"/>
                  <a:pt x="26941" y="2208153"/>
                </a:cubicBezTo>
                <a:cubicBezTo>
                  <a:pt x="12704" y="2179679"/>
                  <a:pt x="14062" y="2178590"/>
                  <a:pt x="14062" y="2156637"/>
                </a:cubicBezTo>
                <a:lnTo>
                  <a:pt x="14062" y="881629"/>
                </a:lnTo>
                <a:cubicBezTo>
                  <a:pt x="18355" y="842992"/>
                  <a:pt x="26941" y="804593"/>
                  <a:pt x="26941" y="765719"/>
                </a:cubicBezTo>
                <a:cubicBezTo>
                  <a:pt x="26941" y="709959"/>
                  <a:pt x="7256" y="724150"/>
                  <a:pt x="1183" y="675567"/>
                </a:cubicBezTo>
                <a:cubicBezTo>
                  <a:pt x="-1479" y="654268"/>
                  <a:pt x="1183" y="632638"/>
                  <a:pt x="1183" y="611173"/>
                </a:cubicBezTo>
                <a:lnTo>
                  <a:pt x="1183" y="44502"/>
                </a:lnTo>
                <a:lnTo>
                  <a:pt x="1183" y="44502"/>
                </a:lnTo>
                <a:cubicBezTo>
                  <a:pt x="158609" y="29668"/>
                  <a:pt x="247402" y="172393"/>
                  <a:pt x="473462" y="0"/>
                </a:cubicBezTo>
                <a:lnTo>
                  <a:pt x="516338" y="933144"/>
                </a:lnTo>
                <a:cubicBezTo>
                  <a:pt x="503459" y="967488"/>
                  <a:pt x="481987" y="999747"/>
                  <a:pt x="477701" y="1036175"/>
                </a:cubicBezTo>
                <a:cubicBezTo>
                  <a:pt x="473159" y="1074783"/>
                  <a:pt x="482956" y="1113965"/>
                  <a:pt x="490580" y="1152085"/>
                </a:cubicBezTo>
                <a:cubicBezTo>
                  <a:pt x="517695" y="1287662"/>
                  <a:pt x="516338" y="1193634"/>
                  <a:pt x="516338" y="1242237"/>
                </a:cubicBezTo>
                <a:lnTo>
                  <a:pt x="447703" y="3139541"/>
                </a:lnTo>
                <a:cubicBezTo>
                  <a:pt x="372865" y="3142842"/>
                  <a:pt x="299694" y="3143564"/>
                  <a:pt x="224856" y="3146865"/>
                </a:cubicBezTo>
                <a:lnTo>
                  <a:pt x="65577" y="3148311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bliqueTopLeft"/>
            <a:lightRig rig="threePt" dir="t"/>
          </a:scene3d>
          <a:sp3d extrusionH="393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rot="901499" flipH="1">
            <a:off x="1161551" y="1344768"/>
            <a:ext cx="615584" cy="381675"/>
          </a:xfrm>
          <a:prstGeom prst="rtTriangle">
            <a:avLst/>
          </a:prstGeom>
          <a:solidFill>
            <a:schemeClr val="bg2">
              <a:lumMod val="25000"/>
              <a:alpha val="63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0800000" sx="141000" sy="141000" algn="r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21056367">
            <a:off x="7600850" y="1365059"/>
            <a:ext cx="551821" cy="381675"/>
          </a:xfrm>
          <a:prstGeom prst="rtTriangle">
            <a:avLst/>
          </a:prstGeom>
          <a:solidFill>
            <a:schemeClr val="bg2">
              <a:lumMod val="25000"/>
              <a:alpha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50800" sx="1000" sy="1000" algn="ctr" rotWithShape="0">
              <a:schemeClr val="tx1">
                <a:lumMod val="95000"/>
                <a:lumOff val="5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02170" y="1107583"/>
            <a:ext cx="7533492" cy="680221"/>
          </a:xfrm>
          <a:custGeom>
            <a:avLst/>
            <a:gdLst>
              <a:gd name="connsiteX0" fmla="*/ 42203 w 8468751"/>
              <a:gd name="connsiteY0" fmla="*/ 58836 h 368325"/>
              <a:gd name="connsiteX1" fmla="*/ 42203 w 8468751"/>
              <a:gd name="connsiteY1" fmla="*/ 58836 h 368325"/>
              <a:gd name="connsiteX2" fmla="*/ 281354 w 8468751"/>
              <a:gd name="connsiteY2" fmla="*/ 72903 h 368325"/>
              <a:gd name="connsiteX3" fmla="*/ 1519311 w 8468751"/>
              <a:gd name="connsiteY3" fmla="*/ 2565 h 368325"/>
              <a:gd name="connsiteX4" fmla="*/ 1772529 w 8468751"/>
              <a:gd name="connsiteY4" fmla="*/ 16633 h 368325"/>
              <a:gd name="connsiteX5" fmla="*/ 6316394 w 8468751"/>
              <a:gd name="connsiteY5" fmla="*/ 16633 h 368325"/>
              <a:gd name="connsiteX6" fmla="*/ 6850966 w 8468751"/>
              <a:gd name="connsiteY6" fmla="*/ 2565 h 368325"/>
              <a:gd name="connsiteX7" fmla="*/ 8384344 w 8468751"/>
              <a:gd name="connsiteY7" fmla="*/ 16633 h 368325"/>
              <a:gd name="connsiteX8" fmla="*/ 8454683 w 8468751"/>
              <a:gd name="connsiteY8" fmla="*/ 241716 h 368325"/>
              <a:gd name="connsiteX9" fmla="*/ 8468751 w 8468751"/>
              <a:gd name="connsiteY9" fmla="*/ 340189 h 368325"/>
              <a:gd name="connsiteX10" fmla="*/ 7146388 w 8468751"/>
              <a:gd name="connsiteY10" fmla="*/ 297986 h 368325"/>
              <a:gd name="connsiteX11" fmla="*/ 6752492 w 8468751"/>
              <a:gd name="connsiteY11" fmla="*/ 312054 h 368325"/>
              <a:gd name="connsiteX12" fmla="*/ 6654018 w 8468751"/>
              <a:gd name="connsiteY12" fmla="*/ 340189 h 368325"/>
              <a:gd name="connsiteX13" fmla="*/ 6555544 w 8468751"/>
              <a:gd name="connsiteY13" fmla="*/ 368325 h 368325"/>
              <a:gd name="connsiteX14" fmla="*/ 6513341 w 8468751"/>
              <a:gd name="connsiteY14" fmla="*/ 354257 h 368325"/>
              <a:gd name="connsiteX15" fmla="*/ 6428935 w 8468751"/>
              <a:gd name="connsiteY15" fmla="*/ 340189 h 368325"/>
              <a:gd name="connsiteX16" fmla="*/ 6386732 w 8468751"/>
              <a:gd name="connsiteY16" fmla="*/ 312054 h 368325"/>
              <a:gd name="connsiteX17" fmla="*/ 6344529 w 8468751"/>
              <a:gd name="connsiteY17" fmla="*/ 297986 h 368325"/>
              <a:gd name="connsiteX18" fmla="*/ 6189784 w 8468751"/>
              <a:gd name="connsiteY18" fmla="*/ 312054 h 368325"/>
              <a:gd name="connsiteX19" fmla="*/ 3516923 w 8468751"/>
              <a:gd name="connsiteY19" fmla="*/ 297986 h 368325"/>
              <a:gd name="connsiteX20" fmla="*/ 1631852 w 8468751"/>
              <a:gd name="connsiteY20" fmla="*/ 297986 h 368325"/>
              <a:gd name="connsiteX21" fmla="*/ 956603 w 8468751"/>
              <a:gd name="connsiteY21" fmla="*/ 297986 h 368325"/>
              <a:gd name="connsiteX22" fmla="*/ 42203 w 8468751"/>
              <a:gd name="connsiteY22" fmla="*/ 340189 h 368325"/>
              <a:gd name="connsiteX23" fmla="*/ 0 w 8468751"/>
              <a:gd name="connsiteY23" fmla="*/ 185445 h 368325"/>
              <a:gd name="connsiteX24" fmla="*/ 42203 w 8468751"/>
              <a:gd name="connsiteY24" fmla="*/ 58836 h 3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468751" h="368325">
                <a:moveTo>
                  <a:pt x="42203" y="58836"/>
                </a:moveTo>
                <a:lnTo>
                  <a:pt x="42203" y="58836"/>
                </a:lnTo>
                <a:cubicBezTo>
                  <a:pt x="262576" y="73527"/>
                  <a:pt x="182724" y="72903"/>
                  <a:pt x="281354" y="72903"/>
                </a:cubicBezTo>
                <a:lnTo>
                  <a:pt x="1519311" y="2565"/>
                </a:lnTo>
                <a:cubicBezTo>
                  <a:pt x="1697315" y="20366"/>
                  <a:pt x="1612862" y="16633"/>
                  <a:pt x="1772529" y="16633"/>
                </a:cubicBezTo>
                <a:lnTo>
                  <a:pt x="6316394" y="16633"/>
                </a:lnTo>
                <a:cubicBezTo>
                  <a:pt x="6597227" y="-8898"/>
                  <a:pt x="6419344" y="2565"/>
                  <a:pt x="6850966" y="2565"/>
                </a:cubicBezTo>
                <a:lnTo>
                  <a:pt x="8384344" y="16633"/>
                </a:lnTo>
                <a:cubicBezTo>
                  <a:pt x="8479213" y="149448"/>
                  <a:pt x="8454683" y="74768"/>
                  <a:pt x="8454683" y="241716"/>
                </a:cubicBezTo>
                <a:lnTo>
                  <a:pt x="8468751" y="340189"/>
                </a:lnTo>
                <a:lnTo>
                  <a:pt x="7146388" y="297986"/>
                </a:lnTo>
                <a:cubicBezTo>
                  <a:pt x="7015089" y="302675"/>
                  <a:pt x="6883619" y="303858"/>
                  <a:pt x="6752492" y="312054"/>
                </a:cubicBezTo>
                <a:cubicBezTo>
                  <a:pt x="6724353" y="313813"/>
                  <a:pt x="6681954" y="332207"/>
                  <a:pt x="6654018" y="340189"/>
                </a:cubicBezTo>
                <a:cubicBezTo>
                  <a:pt x="6530387" y="375512"/>
                  <a:pt x="6656721" y="334599"/>
                  <a:pt x="6555544" y="368325"/>
                </a:cubicBezTo>
                <a:cubicBezTo>
                  <a:pt x="6541476" y="363636"/>
                  <a:pt x="6527817" y="357474"/>
                  <a:pt x="6513341" y="354257"/>
                </a:cubicBezTo>
                <a:cubicBezTo>
                  <a:pt x="6485497" y="348069"/>
                  <a:pt x="6455995" y="349209"/>
                  <a:pt x="6428935" y="340189"/>
                </a:cubicBezTo>
                <a:cubicBezTo>
                  <a:pt x="6412895" y="334842"/>
                  <a:pt x="6401854" y="319615"/>
                  <a:pt x="6386732" y="312054"/>
                </a:cubicBezTo>
                <a:cubicBezTo>
                  <a:pt x="6373469" y="305422"/>
                  <a:pt x="6358597" y="302675"/>
                  <a:pt x="6344529" y="297986"/>
                </a:cubicBezTo>
                <a:cubicBezTo>
                  <a:pt x="6227487" y="314707"/>
                  <a:pt x="6279213" y="312054"/>
                  <a:pt x="6189784" y="312054"/>
                </a:cubicBezTo>
                <a:lnTo>
                  <a:pt x="3516923" y="297986"/>
                </a:lnTo>
                <a:lnTo>
                  <a:pt x="1631852" y="297986"/>
                </a:lnTo>
                <a:lnTo>
                  <a:pt x="956603" y="297986"/>
                </a:lnTo>
                <a:lnTo>
                  <a:pt x="42203" y="340189"/>
                </a:lnTo>
                <a:lnTo>
                  <a:pt x="0" y="185445"/>
                </a:lnTo>
                <a:lnTo>
                  <a:pt x="42203" y="58836"/>
                </a:lnTo>
                <a:close/>
              </a:path>
            </a:pathLst>
          </a:cu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Summing Junction 7"/>
          <p:cNvSpPr/>
          <p:nvPr/>
        </p:nvSpPr>
        <p:spPr>
          <a:xfrm>
            <a:off x="1253766" y="1323935"/>
            <a:ext cx="351217" cy="363547"/>
          </a:xfrm>
          <a:prstGeom prst="flowChartSummingJunction">
            <a:avLst/>
          </a:prstGeom>
          <a:solidFill>
            <a:schemeClr val="bg1"/>
          </a:solidFill>
          <a:effectLst>
            <a:outerShdw blurRad="584200" dist="25400" dir="960000" sx="38000" sy="38000" algn="c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Summing Junction 8"/>
          <p:cNvSpPr/>
          <p:nvPr/>
        </p:nvSpPr>
        <p:spPr>
          <a:xfrm>
            <a:off x="7667018" y="1208771"/>
            <a:ext cx="351217" cy="363547"/>
          </a:xfrm>
          <a:prstGeom prst="flowChartSummingJunction">
            <a:avLst/>
          </a:prstGeom>
          <a:solidFill>
            <a:schemeClr val="bg1"/>
          </a:solidFill>
          <a:effectLst>
            <a:outerShdw blurRad="584200" dist="25400" dir="960000" sx="38000" sy="38000" algn="c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77579" y="5102062"/>
            <a:ext cx="2345680" cy="1355069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1000"/>
                </a:schemeClr>
              </a:gs>
              <a:gs pos="50000">
                <a:schemeClr val="tx1">
                  <a:lumMod val="65000"/>
                  <a:lumOff val="35000"/>
                  <a:alpha val="28000"/>
                </a:schemeClr>
              </a:gs>
              <a:gs pos="100000">
                <a:schemeClr val="bg1">
                  <a:alpha val="2000"/>
                  <a:lumMod val="0"/>
                  <a:lumOff val="10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38100" sx="1000" sy="1000" algn="ctr" rotWithShape="0">
              <a:schemeClr val="bg2">
                <a:alpha val="81000"/>
              </a:schemeClr>
            </a:outerShdw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698479" y="5102062"/>
            <a:ext cx="2345680" cy="1355069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1000"/>
                </a:schemeClr>
              </a:gs>
              <a:gs pos="50000">
                <a:schemeClr val="tx1">
                  <a:lumMod val="65000"/>
                  <a:lumOff val="35000"/>
                  <a:alpha val="28000"/>
                </a:schemeClr>
              </a:gs>
              <a:gs pos="100000">
                <a:schemeClr val="bg1">
                  <a:alpha val="2000"/>
                  <a:lumMod val="0"/>
                  <a:lumOff val="10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38100" sx="1000" sy="1000" algn="ctr" rotWithShape="0">
              <a:schemeClr val="bg2">
                <a:alpha val="81000"/>
              </a:schemeClr>
            </a:outerShdw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547267" y="4604285"/>
            <a:ext cx="1669754" cy="1558179"/>
            <a:chOff x="420167" y="4327580"/>
            <a:chExt cx="2026597" cy="1527814"/>
          </a:xfrm>
        </p:grpSpPr>
        <p:sp>
          <p:nvSpPr>
            <p:cNvPr id="29" name="Freeform 28"/>
            <p:cNvSpPr/>
            <p:nvPr/>
          </p:nvSpPr>
          <p:spPr>
            <a:xfrm>
              <a:off x="1498294" y="4676251"/>
              <a:ext cx="948470" cy="1179143"/>
            </a:xfrm>
            <a:custGeom>
              <a:avLst/>
              <a:gdLst>
                <a:gd name="connsiteX0" fmla="*/ 194 w 905879"/>
                <a:gd name="connsiteY0" fmla="*/ 850697 h 899402"/>
                <a:gd name="connsiteX1" fmla="*/ 837321 w 905879"/>
                <a:gd name="connsiteY1" fmla="*/ 691 h 899402"/>
                <a:gd name="connsiteX2" fmla="*/ 760048 w 905879"/>
                <a:gd name="connsiteY2" fmla="*/ 709029 h 899402"/>
                <a:gd name="connsiteX3" fmla="*/ 194 w 905879"/>
                <a:gd name="connsiteY3" fmla="*/ 850697 h 899402"/>
                <a:gd name="connsiteX0" fmla="*/ 194 w 905879"/>
                <a:gd name="connsiteY0" fmla="*/ 850697 h 899402"/>
                <a:gd name="connsiteX1" fmla="*/ 837321 w 905879"/>
                <a:gd name="connsiteY1" fmla="*/ 691 h 899402"/>
                <a:gd name="connsiteX2" fmla="*/ 760048 w 905879"/>
                <a:gd name="connsiteY2" fmla="*/ 709029 h 899402"/>
                <a:gd name="connsiteX3" fmla="*/ 194 w 905879"/>
                <a:gd name="connsiteY3" fmla="*/ 850697 h 899402"/>
                <a:gd name="connsiteX0" fmla="*/ 165 w 882298"/>
                <a:gd name="connsiteY0" fmla="*/ 850837 h 923105"/>
                <a:gd name="connsiteX1" fmla="*/ 837292 w 882298"/>
                <a:gd name="connsiteY1" fmla="*/ 831 h 923105"/>
                <a:gd name="connsiteX2" fmla="*/ 760019 w 882298"/>
                <a:gd name="connsiteY2" fmla="*/ 709169 h 923105"/>
                <a:gd name="connsiteX3" fmla="*/ 165 w 882298"/>
                <a:gd name="connsiteY3" fmla="*/ 850837 h 923105"/>
                <a:gd name="connsiteX0" fmla="*/ 1737 w 867514"/>
                <a:gd name="connsiteY0" fmla="*/ 851408 h 871859"/>
                <a:gd name="connsiteX1" fmla="*/ 838864 w 867514"/>
                <a:gd name="connsiteY1" fmla="*/ 1402 h 871859"/>
                <a:gd name="connsiteX2" fmla="*/ 607045 w 867514"/>
                <a:gd name="connsiteY2" fmla="*/ 503678 h 871859"/>
                <a:gd name="connsiteX3" fmla="*/ 1737 w 867514"/>
                <a:gd name="connsiteY3" fmla="*/ 851408 h 871859"/>
                <a:gd name="connsiteX0" fmla="*/ 1847 w 870295"/>
                <a:gd name="connsiteY0" fmla="*/ 851206 h 868553"/>
                <a:gd name="connsiteX1" fmla="*/ 838974 w 870295"/>
                <a:gd name="connsiteY1" fmla="*/ 1200 h 868553"/>
                <a:gd name="connsiteX2" fmla="*/ 607155 w 870295"/>
                <a:gd name="connsiteY2" fmla="*/ 503476 h 868553"/>
                <a:gd name="connsiteX3" fmla="*/ 1847 w 870295"/>
                <a:gd name="connsiteY3" fmla="*/ 851206 h 868553"/>
                <a:gd name="connsiteX0" fmla="*/ 1810 w 869319"/>
                <a:gd name="connsiteY0" fmla="*/ 851206 h 868553"/>
                <a:gd name="connsiteX1" fmla="*/ 838937 w 869319"/>
                <a:gd name="connsiteY1" fmla="*/ 1200 h 868553"/>
                <a:gd name="connsiteX2" fmla="*/ 607118 w 869319"/>
                <a:gd name="connsiteY2" fmla="*/ 503476 h 868553"/>
                <a:gd name="connsiteX3" fmla="*/ 1810 w 869319"/>
                <a:gd name="connsiteY3" fmla="*/ 851206 h 868553"/>
                <a:gd name="connsiteX0" fmla="*/ 422 w 839443"/>
                <a:gd name="connsiteY0" fmla="*/ 853489 h 856354"/>
                <a:gd name="connsiteX1" fmla="*/ 515576 w 839443"/>
                <a:gd name="connsiteY1" fmla="*/ 338335 h 856354"/>
                <a:gd name="connsiteX2" fmla="*/ 837549 w 839443"/>
                <a:gd name="connsiteY2" fmla="*/ 3483 h 856354"/>
                <a:gd name="connsiteX3" fmla="*/ 605730 w 839443"/>
                <a:gd name="connsiteY3" fmla="*/ 505759 h 856354"/>
                <a:gd name="connsiteX4" fmla="*/ 422 w 839443"/>
                <a:gd name="connsiteY4" fmla="*/ 853489 h 856354"/>
                <a:gd name="connsiteX0" fmla="*/ 617 w 839638"/>
                <a:gd name="connsiteY0" fmla="*/ 853489 h 856354"/>
                <a:gd name="connsiteX1" fmla="*/ 515771 w 839638"/>
                <a:gd name="connsiteY1" fmla="*/ 338335 h 856354"/>
                <a:gd name="connsiteX2" fmla="*/ 837744 w 839638"/>
                <a:gd name="connsiteY2" fmla="*/ 3483 h 856354"/>
                <a:gd name="connsiteX3" fmla="*/ 605925 w 839638"/>
                <a:gd name="connsiteY3" fmla="*/ 505759 h 856354"/>
                <a:gd name="connsiteX4" fmla="*/ 617 w 839638"/>
                <a:gd name="connsiteY4" fmla="*/ 853489 h 856354"/>
                <a:gd name="connsiteX0" fmla="*/ 528 w 887195"/>
                <a:gd name="connsiteY0" fmla="*/ 853489 h 855775"/>
                <a:gd name="connsiteX1" fmla="*/ 561980 w 887195"/>
                <a:gd name="connsiteY1" fmla="*/ 338335 h 855775"/>
                <a:gd name="connsiteX2" fmla="*/ 883953 w 887195"/>
                <a:gd name="connsiteY2" fmla="*/ 3483 h 855775"/>
                <a:gd name="connsiteX3" fmla="*/ 652134 w 887195"/>
                <a:gd name="connsiteY3" fmla="*/ 505759 h 855775"/>
                <a:gd name="connsiteX4" fmla="*/ 528 w 887195"/>
                <a:gd name="connsiteY4" fmla="*/ 853489 h 855775"/>
                <a:gd name="connsiteX0" fmla="*/ 422 w 968457"/>
                <a:gd name="connsiteY0" fmla="*/ 853489 h 855775"/>
                <a:gd name="connsiteX1" fmla="*/ 642896 w 968457"/>
                <a:gd name="connsiteY1" fmla="*/ 338335 h 855775"/>
                <a:gd name="connsiteX2" fmla="*/ 964869 w 968457"/>
                <a:gd name="connsiteY2" fmla="*/ 3483 h 855775"/>
                <a:gd name="connsiteX3" fmla="*/ 733050 w 968457"/>
                <a:gd name="connsiteY3" fmla="*/ 505759 h 855775"/>
                <a:gd name="connsiteX4" fmla="*/ 422 w 968457"/>
                <a:gd name="connsiteY4" fmla="*/ 853489 h 855775"/>
                <a:gd name="connsiteX0" fmla="*/ 593 w 852407"/>
                <a:gd name="connsiteY0" fmla="*/ 872598 h 874751"/>
                <a:gd name="connsiteX1" fmla="*/ 527322 w 852407"/>
                <a:gd name="connsiteY1" fmla="*/ 338335 h 874751"/>
                <a:gd name="connsiteX2" fmla="*/ 849295 w 852407"/>
                <a:gd name="connsiteY2" fmla="*/ 3483 h 874751"/>
                <a:gd name="connsiteX3" fmla="*/ 617476 w 852407"/>
                <a:gd name="connsiteY3" fmla="*/ 505759 h 874751"/>
                <a:gd name="connsiteX4" fmla="*/ 593 w 852407"/>
                <a:gd name="connsiteY4" fmla="*/ 872598 h 874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07" h="874751">
                  <a:moveTo>
                    <a:pt x="593" y="872598"/>
                  </a:moveTo>
                  <a:cubicBezTo>
                    <a:pt x="-14433" y="844694"/>
                    <a:pt x="259012" y="364093"/>
                    <a:pt x="527322" y="338335"/>
                  </a:cubicBezTo>
                  <a:cubicBezTo>
                    <a:pt x="666843" y="196667"/>
                    <a:pt x="825684" y="-30860"/>
                    <a:pt x="849295" y="3483"/>
                  </a:cubicBezTo>
                  <a:cubicBezTo>
                    <a:pt x="872906" y="37826"/>
                    <a:pt x="758926" y="360907"/>
                    <a:pt x="617476" y="505759"/>
                  </a:cubicBezTo>
                  <a:cubicBezTo>
                    <a:pt x="476026" y="650611"/>
                    <a:pt x="15619" y="900502"/>
                    <a:pt x="593" y="872598"/>
                  </a:cubicBez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20167" y="4989516"/>
              <a:ext cx="964006" cy="865878"/>
            </a:xfrm>
            <a:custGeom>
              <a:avLst/>
              <a:gdLst>
                <a:gd name="connsiteX0" fmla="*/ 772733 w 1043189"/>
                <a:gd name="connsiteY0" fmla="*/ 772732 h 953037"/>
                <a:gd name="connsiteX1" fmla="*/ 579550 w 1043189"/>
                <a:gd name="connsiteY1" fmla="*/ 360608 h 953037"/>
                <a:gd name="connsiteX2" fmla="*/ 0 w 1043189"/>
                <a:gd name="connsiteY2" fmla="*/ 180304 h 953037"/>
                <a:gd name="connsiteX3" fmla="*/ 579550 w 1043189"/>
                <a:gd name="connsiteY3" fmla="*/ 0 h 953037"/>
                <a:gd name="connsiteX4" fmla="*/ 953037 w 1043189"/>
                <a:gd name="connsiteY4" fmla="*/ 399245 h 953037"/>
                <a:gd name="connsiteX5" fmla="*/ 1043189 w 1043189"/>
                <a:gd name="connsiteY5" fmla="*/ 901521 h 953037"/>
                <a:gd name="connsiteX6" fmla="*/ 824248 w 1043189"/>
                <a:gd name="connsiteY6" fmla="*/ 953037 h 953037"/>
                <a:gd name="connsiteX7" fmla="*/ 772733 w 1043189"/>
                <a:gd name="connsiteY7" fmla="*/ 772732 h 953037"/>
                <a:gd name="connsiteX0" fmla="*/ 772733 w 1043189"/>
                <a:gd name="connsiteY0" fmla="*/ 772732 h 953037"/>
                <a:gd name="connsiteX1" fmla="*/ 579550 w 1043189"/>
                <a:gd name="connsiteY1" fmla="*/ 360608 h 953037"/>
                <a:gd name="connsiteX2" fmla="*/ 0 w 1043189"/>
                <a:gd name="connsiteY2" fmla="*/ 180304 h 953037"/>
                <a:gd name="connsiteX3" fmla="*/ 579550 w 1043189"/>
                <a:gd name="connsiteY3" fmla="*/ 0 h 953037"/>
                <a:gd name="connsiteX4" fmla="*/ 837127 w 1043189"/>
                <a:gd name="connsiteY4" fmla="*/ 283335 h 953037"/>
                <a:gd name="connsiteX5" fmla="*/ 1043189 w 1043189"/>
                <a:gd name="connsiteY5" fmla="*/ 901521 h 953037"/>
                <a:gd name="connsiteX6" fmla="*/ 824248 w 1043189"/>
                <a:gd name="connsiteY6" fmla="*/ 953037 h 953037"/>
                <a:gd name="connsiteX7" fmla="*/ 772733 w 1043189"/>
                <a:gd name="connsiteY7" fmla="*/ 772732 h 953037"/>
                <a:gd name="connsiteX0" fmla="*/ 772733 w 1043189"/>
                <a:gd name="connsiteY0" fmla="*/ 772732 h 953037"/>
                <a:gd name="connsiteX1" fmla="*/ 579550 w 1043189"/>
                <a:gd name="connsiteY1" fmla="*/ 360608 h 953037"/>
                <a:gd name="connsiteX2" fmla="*/ 0 w 1043189"/>
                <a:gd name="connsiteY2" fmla="*/ 180304 h 953037"/>
                <a:gd name="connsiteX3" fmla="*/ 579550 w 1043189"/>
                <a:gd name="connsiteY3" fmla="*/ 0 h 953037"/>
                <a:gd name="connsiteX4" fmla="*/ 837127 w 1043189"/>
                <a:gd name="connsiteY4" fmla="*/ 283335 h 953037"/>
                <a:gd name="connsiteX5" fmla="*/ 1043189 w 1043189"/>
                <a:gd name="connsiteY5" fmla="*/ 901521 h 953037"/>
                <a:gd name="connsiteX6" fmla="*/ 824248 w 1043189"/>
                <a:gd name="connsiteY6" fmla="*/ 953037 h 953037"/>
                <a:gd name="connsiteX7" fmla="*/ 772733 w 1043189"/>
                <a:gd name="connsiteY7" fmla="*/ 772732 h 953037"/>
                <a:gd name="connsiteX0" fmla="*/ 772733 w 1043189"/>
                <a:gd name="connsiteY0" fmla="*/ 772732 h 953037"/>
                <a:gd name="connsiteX1" fmla="*/ 579550 w 1043189"/>
                <a:gd name="connsiteY1" fmla="*/ 360608 h 953037"/>
                <a:gd name="connsiteX2" fmla="*/ 0 w 1043189"/>
                <a:gd name="connsiteY2" fmla="*/ 180304 h 953037"/>
                <a:gd name="connsiteX3" fmla="*/ 579550 w 1043189"/>
                <a:gd name="connsiteY3" fmla="*/ 0 h 953037"/>
                <a:gd name="connsiteX4" fmla="*/ 837127 w 1043189"/>
                <a:gd name="connsiteY4" fmla="*/ 283335 h 953037"/>
                <a:gd name="connsiteX5" fmla="*/ 1043189 w 1043189"/>
                <a:gd name="connsiteY5" fmla="*/ 901521 h 953037"/>
                <a:gd name="connsiteX6" fmla="*/ 824248 w 1043189"/>
                <a:gd name="connsiteY6" fmla="*/ 953037 h 953037"/>
                <a:gd name="connsiteX7" fmla="*/ 772733 w 1043189"/>
                <a:gd name="connsiteY7" fmla="*/ 772732 h 953037"/>
                <a:gd name="connsiteX0" fmla="*/ 772733 w 1043189"/>
                <a:gd name="connsiteY0" fmla="*/ 772732 h 953037"/>
                <a:gd name="connsiteX1" fmla="*/ 579550 w 1043189"/>
                <a:gd name="connsiteY1" fmla="*/ 360608 h 953037"/>
                <a:gd name="connsiteX2" fmla="*/ 0 w 1043189"/>
                <a:gd name="connsiteY2" fmla="*/ 180304 h 953037"/>
                <a:gd name="connsiteX3" fmla="*/ 579550 w 1043189"/>
                <a:gd name="connsiteY3" fmla="*/ 0 h 953037"/>
                <a:gd name="connsiteX4" fmla="*/ 837127 w 1043189"/>
                <a:gd name="connsiteY4" fmla="*/ 283335 h 953037"/>
                <a:gd name="connsiteX5" fmla="*/ 1043189 w 1043189"/>
                <a:gd name="connsiteY5" fmla="*/ 901521 h 953037"/>
                <a:gd name="connsiteX6" fmla="*/ 824248 w 1043189"/>
                <a:gd name="connsiteY6" fmla="*/ 953037 h 953037"/>
                <a:gd name="connsiteX7" fmla="*/ 772733 w 1043189"/>
                <a:gd name="connsiteY7" fmla="*/ 772732 h 953037"/>
                <a:gd name="connsiteX0" fmla="*/ 772733 w 1043189"/>
                <a:gd name="connsiteY0" fmla="*/ 772732 h 953037"/>
                <a:gd name="connsiteX1" fmla="*/ 579550 w 1043189"/>
                <a:gd name="connsiteY1" fmla="*/ 360608 h 953037"/>
                <a:gd name="connsiteX2" fmla="*/ 0 w 1043189"/>
                <a:gd name="connsiteY2" fmla="*/ 180304 h 953037"/>
                <a:gd name="connsiteX3" fmla="*/ 579550 w 1043189"/>
                <a:gd name="connsiteY3" fmla="*/ 0 h 953037"/>
                <a:gd name="connsiteX4" fmla="*/ 837127 w 1043189"/>
                <a:gd name="connsiteY4" fmla="*/ 283335 h 953037"/>
                <a:gd name="connsiteX5" fmla="*/ 1043189 w 1043189"/>
                <a:gd name="connsiteY5" fmla="*/ 901521 h 953037"/>
                <a:gd name="connsiteX6" fmla="*/ 824248 w 1043189"/>
                <a:gd name="connsiteY6" fmla="*/ 953037 h 953037"/>
                <a:gd name="connsiteX7" fmla="*/ 772733 w 1043189"/>
                <a:gd name="connsiteY7" fmla="*/ 772732 h 953037"/>
                <a:gd name="connsiteX0" fmla="*/ 850006 w 1120462"/>
                <a:gd name="connsiteY0" fmla="*/ 772732 h 953037"/>
                <a:gd name="connsiteX1" fmla="*/ 656823 w 1120462"/>
                <a:gd name="connsiteY1" fmla="*/ 360608 h 953037"/>
                <a:gd name="connsiteX2" fmla="*/ 0 w 1120462"/>
                <a:gd name="connsiteY2" fmla="*/ 90152 h 953037"/>
                <a:gd name="connsiteX3" fmla="*/ 656823 w 1120462"/>
                <a:gd name="connsiteY3" fmla="*/ 0 h 953037"/>
                <a:gd name="connsiteX4" fmla="*/ 914400 w 1120462"/>
                <a:gd name="connsiteY4" fmla="*/ 283335 h 953037"/>
                <a:gd name="connsiteX5" fmla="*/ 1120462 w 1120462"/>
                <a:gd name="connsiteY5" fmla="*/ 901521 h 953037"/>
                <a:gd name="connsiteX6" fmla="*/ 901521 w 1120462"/>
                <a:gd name="connsiteY6" fmla="*/ 953037 h 953037"/>
                <a:gd name="connsiteX7" fmla="*/ 850006 w 1120462"/>
                <a:gd name="connsiteY7" fmla="*/ 772732 h 953037"/>
                <a:gd name="connsiteX0" fmla="*/ 850006 w 1120462"/>
                <a:gd name="connsiteY0" fmla="*/ 772732 h 953037"/>
                <a:gd name="connsiteX1" fmla="*/ 656823 w 1120462"/>
                <a:gd name="connsiteY1" fmla="*/ 360608 h 953037"/>
                <a:gd name="connsiteX2" fmla="*/ 0 w 1120462"/>
                <a:gd name="connsiteY2" fmla="*/ 90152 h 953037"/>
                <a:gd name="connsiteX3" fmla="*/ 656823 w 1120462"/>
                <a:gd name="connsiteY3" fmla="*/ 0 h 953037"/>
                <a:gd name="connsiteX4" fmla="*/ 914400 w 1120462"/>
                <a:gd name="connsiteY4" fmla="*/ 283335 h 953037"/>
                <a:gd name="connsiteX5" fmla="*/ 1120462 w 1120462"/>
                <a:gd name="connsiteY5" fmla="*/ 901521 h 953037"/>
                <a:gd name="connsiteX6" fmla="*/ 901521 w 1120462"/>
                <a:gd name="connsiteY6" fmla="*/ 953037 h 953037"/>
                <a:gd name="connsiteX7" fmla="*/ 850006 w 1120462"/>
                <a:gd name="connsiteY7" fmla="*/ 772732 h 953037"/>
                <a:gd name="connsiteX0" fmla="*/ 850006 w 1120462"/>
                <a:gd name="connsiteY0" fmla="*/ 772732 h 953037"/>
                <a:gd name="connsiteX1" fmla="*/ 656823 w 1120462"/>
                <a:gd name="connsiteY1" fmla="*/ 360608 h 953037"/>
                <a:gd name="connsiteX2" fmla="*/ 0 w 1120462"/>
                <a:gd name="connsiteY2" fmla="*/ 90152 h 953037"/>
                <a:gd name="connsiteX3" fmla="*/ 656823 w 1120462"/>
                <a:gd name="connsiteY3" fmla="*/ 0 h 953037"/>
                <a:gd name="connsiteX4" fmla="*/ 914400 w 1120462"/>
                <a:gd name="connsiteY4" fmla="*/ 283335 h 953037"/>
                <a:gd name="connsiteX5" fmla="*/ 1120462 w 1120462"/>
                <a:gd name="connsiteY5" fmla="*/ 901521 h 953037"/>
                <a:gd name="connsiteX6" fmla="*/ 901521 w 1120462"/>
                <a:gd name="connsiteY6" fmla="*/ 953037 h 953037"/>
                <a:gd name="connsiteX7" fmla="*/ 850006 w 1120462"/>
                <a:gd name="connsiteY7" fmla="*/ 772732 h 953037"/>
                <a:gd name="connsiteX0" fmla="*/ 850006 w 1120462"/>
                <a:gd name="connsiteY0" fmla="*/ 772732 h 953037"/>
                <a:gd name="connsiteX1" fmla="*/ 579550 w 1120462"/>
                <a:gd name="connsiteY1" fmla="*/ 412124 h 953037"/>
                <a:gd name="connsiteX2" fmla="*/ 0 w 1120462"/>
                <a:gd name="connsiteY2" fmla="*/ 90152 h 953037"/>
                <a:gd name="connsiteX3" fmla="*/ 656823 w 1120462"/>
                <a:gd name="connsiteY3" fmla="*/ 0 h 953037"/>
                <a:gd name="connsiteX4" fmla="*/ 914400 w 1120462"/>
                <a:gd name="connsiteY4" fmla="*/ 283335 h 953037"/>
                <a:gd name="connsiteX5" fmla="*/ 1120462 w 1120462"/>
                <a:gd name="connsiteY5" fmla="*/ 901521 h 953037"/>
                <a:gd name="connsiteX6" fmla="*/ 901521 w 1120462"/>
                <a:gd name="connsiteY6" fmla="*/ 953037 h 953037"/>
                <a:gd name="connsiteX7" fmla="*/ 850006 w 1120462"/>
                <a:gd name="connsiteY7" fmla="*/ 772732 h 953037"/>
                <a:gd name="connsiteX0" fmla="*/ 850006 w 1120462"/>
                <a:gd name="connsiteY0" fmla="*/ 772732 h 953037"/>
                <a:gd name="connsiteX1" fmla="*/ 579550 w 1120462"/>
                <a:gd name="connsiteY1" fmla="*/ 412124 h 953037"/>
                <a:gd name="connsiteX2" fmla="*/ 0 w 1120462"/>
                <a:gd name="connsiteY2" fmla="*/ 90152 h 953037"/>
                <a:gd name="connsiteX3" fmla="*/ 656823 w 1120462"/>
                <a:gd name="connsiteY3" fmla="*/ 0 h 953037"/>
                <a:gd name="connsiteX4" fmla="*/ 1004553 w 1120462"/>
                <a:gd name="connsiteY4" fmla="*/ 386366 h 953037"/>
                <a:gd name="connsiteX5" fmla="*/ 1120462 w 1120462"/>
                <a:gd name="connsiteY5" fmla="*/ 901521 h 953037"/>
                <a:gd name="connsiteX6" fmla="*/ 901521 w 1120462"/>
                <a:gd name="connsiteY6" fmla="*/ 953037 h 953037"/>
                <a:gd name="connsiteX7" fmla="*/ 850006 w 1120462"/>
                <a:gd name="connsiteY7" fmla="*/ 772732 h 953037"/>
                <a:gd name="connsiteX0" fmla="*/ 850006 w 1120462"/>
                <a:gd name="connsiteY0" fmla="*/ 734096 h 914401"/>
                <a:gd name="connsiteX1" fmla="*/ 579550 w 1120462"/>
                <a:gd name="connsiteY1" fmla="*/ 373488 h 914401"/>
                <a:gd name="connsiteX2" fmla="*/ 0 w 1120462"/>
                <a:gd name="connsiteY2" fmla="*/ 51516 h 914401"/>
                <a:gd name="connsiteX3" fmla="*/ 605307 w 1120462"/>
                <a:gd name="connsiteY3" fmla="*/ 0 h 914401"/>
                <a:gd name="connsiteX4" fmla="*/ 1004553 w 1120462"/>
                <a:gd name="connsiteY4" fmla="*/ 347730 h 914401"/>
                <a:gd name="connsiteX5" fmla="*/ 1120462 w 1120462"/>
                <a:gd name="connsiteY5" fmla="*/ 862885 h 914401"/>
                <a:gd name="connsiteX6" fmla="*/ 901521 w 1120462"/>
                <a:gd name="connsiteY6" fmla="*/ 914401 h 914401"/>
                <a:gd name="connsiteX7" fmla="*/ 850006 w 1120462"/>
                <a:gd name="connsiteY7" fmla="*/ 734096 h 914401"/>
                <a:gd name="connsiteX0" fmla="*/ 850006 w 1159099"/>
                <a:gd name="connsiteY0" fmla="*/ 734096 h 940158"/>
                <a:gd name="connsiteX1" fmla="*/ 579550 w 1159099"/>
                <a:gd name="connsiteY1" fmla="*/ 373488 h 940158"/>
                <a:gd name="connsiteX2" fmla="*/ 0 w 1159099"/>
                <a:gd name="connsiteY2" fmla="*/ 51516 h 940158"/>
                <a:gd name="connsiteX3" fmla="*/ 605307 w 1159099"/>
                <a:gd name="connsiteY3" fmla="*/ 0 h 940158"/>
                <a:gd name="connsiteX4" fmla="*/ 1004553 w 1159099"/>
                <a:gd name="connsiteY4" fmla="*/ 347730 h 940158"/>
                <a:gd name="connsiteX5" fmla="*/ 1159099 w 1159099"/>
                <a:gd name="connsiteY5" fmla="*/ 940158 h 940158"/>
                <a:gd name="connsiteX6" fmla="*/ 901521 w 1159099"/>
                <a:gd name="connsiteY6" fmla="*/ 914401 h 940158"/>
                <a:gd name="connsiteX7" fmla="*/ 850006 w 1159099"/>
                <a:gd name="connsiteY7" fmla="*/ 734096 h 940158"/>
                <a:gd name="connsiteX0" fmla="*/ 850006 w 1159099"/>
                <a:gd name="connsiteY0" fmla="*/ 734096 h 940158"/>
                <a:gd name="connsiteX1" fmla="*/ 579550 w 1159099"/>
                <a:gd name="connsiteY1" fmla="*/ 373488 h 940158"/>
                <a:gd name="connsiteX2" fmla="*/ 0 w 1159099"/>
                <a:gd name="connsiteY2" fmla="*/ 51516 h 940158"/>
                <a:gd name="connsiteX3" fmla="*/ 605307 w 1159099"/>
                <a:gd name="connsiteY3" fmla="*/ 0 h 940158"/>
                <a:gd name="connsiteX4" fmla="*/ 1004553 w 1159099"/>
                <a:gd name="connsiteY4" fmla="*/ 347730 h 940158"/>
                <a:gd name="connsiteX5" fmla="*/ 1159099 w 1159099"/>
                <a:gd name="connsiteY5" fmla="*/ 940158 h 940158"/>
                <a:gd name="connsiteX6" fmla="*/ 901521 w 1159099"/>
                <a:gd name="connsiteY6" fmla="*/ 914401 h 940158"/>
                <a:gd name="connsiteX7" fmla="*/ 850006 w 1159099"/>
                <a:gd name="connsiteY7" fmla="*/ 734096 h 940158"/>
                <a:gd name="connsiteX0" fmla="*/ 837127 w 1159099"/>
                <a:gd name="connsiteY0" fmla="*/ 643944 h 940158"/>
                <a:gd name="connsiteX1" fmla="*/ 579550 w 1159099"/>
                <a:gd name="connsiteY1" fmla="*/ 373488 h 940158"/>
                <a:gd name="connsiteX2" fmla="*/ 0 w 1159099"/>
                <a:gd name="connsiteY2" fmla="*/ 51516 h 940158"/>
                <a:gd name="connsiteX3" fmla="*/ 605307 w 1159099"/>
                <a:gd name="connsiteY3" fmla="*/ 0 h 940158"/>
                <a:gd name="connsiteX4" fmla="*/ 1004553 w 1159099"/>
                <a:gd name="connsiteY4" fmla="*/ 347730 h 940158"/>
                <a:gd name="connsiteX5" fmla="*/ 1159099 w 1159099"/>
                <a:gd name="connsiteY5" fmla="*/ 940158 h 940158"/>
                <a:gd name="connsiteX6" fmla="*/ 901521 w 1159099"/>
                <a:gd name="connsiteY6" fmla="*/ 914401 h 940158"/>
                <a:gd name="connsiteX7" fmla="*/ 837127 w 1159099"/>
                <a:gd name="connsiteY7" fmla="*/ 643944 h 940158"/>
                <a:gd name="connsiteX0" fmla="*/ 837127 w 1159099"/>
                <a:gd name="connsiteY0" fmla="*/ 643944 h 940158"/>
                <a:gd name="connsiteX1" fmla="*/ 463640 w 1159099"/>
                <a:gd name="connsiteY1" fmla="*/ 296215 h 940158"/>
                <a:gd name="connsiteX2" fmla="*/ 0 w 1159099"/>
                <a:gd name="connsiteY2" fmla="*/ 51516 h 940158"/>
                <a:gd name="connsiteX3" fmla="*/ 605307 w 1159099"/>
                <a:gd name="connsiteY3" fmla="*/ 0 h 940158"/>
                <a:gd name="connsiteX4" fmla="*/ 1004553 w 1159099"/>
                <a:gd name="connsiteY4" fmla="*/ 347730 h 940158"/>
                <a:gd name="connsiteX5" fmla="*/ 1159099 w 1159099"/>
                <a:gd name="connsiteY5" fmla="*/ 940158 h 940158"/>
                <a:gd name="connsiteX6" fmla="*/ 901521 w 1159099"/>
                <a:gd name="connsiteY6" fmla="*/ 914401 h 940158"/>
                <a:gd name="connsiteX7" fmla="*/ 837127 w 1159099"/>
                <a:gd name="connsiteY7" fmla="*/ 643944 h 940158"/>
                <a:gd name="connsiteX0" fmla="*/ 837127 w 1159099"/>
                <a:gd name="connsiteY0" fmla="*/ 643944 h 940158"/>
                <a:gd name="connsiteX1" fmla="*/ 463640 w 1159099"/>
                <a:gd name="connsiteY1" fmla="*/ 296215 h 940158"/>
                <a:gd name="connsiteX2" fmla="*/ 0 w 1159099"/>
                <a:gd name="connsiteY2" fmla="*/ 51516 h 940158"/>
                <a:gd name="connsiteX3" fmla="*/ 605307 w 1159099"/>
                <a:gd name="connsiteY3" fmla="*/ 0 h 940158"/>
                <a:gd name="connsiteX4" fmla="*/ 1004553 w 1159099"/>
                <a:gd name="connsiteY4" fmla="*/ 347730 h 940158"/>
                <a:gd name="connsiteX5" fmla="*/ 1159099 w 1159099"/>
                <a:gd name="connsiteY5" fmla="*/ 940158 h 940158"/>
                <a:gd name="connsiteX6" fmla="*/ 901521 w 1159099"/>
                <a:gd name="connsiteY6" fmla="*/ 914401 h 940158"/>
                <a:gd name="connsiteX7" fmla="*/ 837127 w 1159099"/>
                <a:gd name="connsiteY7" fmla="*/ 643944 h 940158"/>
                <a:gd name="connsiteX0" fmla="*/ 837127 w 1159099"/>
                <a:gd name="connsiteY0" fmla="*/ 643944 h 940158"/>
                <a:gd name="connsiteX1" fmla="*/ 463640 w 1159099"/>
                <a:gd name="connsiteY1" fmla="*/ 296215 h 940158"/>
                <a:gd name="connsiteX2" fmla="*/ 0 w 1159099"/>
                <a:gd name="connsiteY2" fmla="*/ 51516 h 940158"/>
                <a:gd name="connsiteX3" fmla="*/ 605307 w 1159099"/>
                <a:gd name="connsiteY3" fmla="*/ 0 h 940158"/>
                <a:gd name="connsiteX4" fmla="*/ 1004553 w 1159099"/>
                <a:gd name="connsiteY4" fmla="*/ 347730 h 940158"/>
                <a:gd name="connsiteX5" fmla="*/ 1159099 w 1159099"/>
                <a:gd name="connsiteY5" fmla="*/ 940158 h 940158"/>
                <a:gd name="connsiteX6" fmla="*/ 901521 w 1159099"/>
                <a:gd name="connsiteY6" fmla="*/ 914401 h 940158"/>
                <a:gd name="connsiteX7" fmla="*/ 837127 w 1159099"/>
                <a:gd name="connsiteY7" fmla="*/ 643944 h 940158"/>
                <a:gd name="connsiteX0" fmla="*/ 837127 w 1159099"/>
                <a:gd name="connsiteY0" fmla="*/ 643944 h 940158"/>
                <a:gd name="connsiteX1" fmla="*/ 463640 w 1159099"/>
                <a:gd name="connsiteY1" fmla="*/ 296215 h 940158"/>
                <a:gd name="connsiteX2" fmla="*/ 0 w 1159099"/>
                <a:gd name="connsiteY2" fmla="*/ 51516 h 940158"/>
                <a:gd name="connsiteX3" fmla="*/ 605307 w 1159099"/>
                <a:gd name="connsiteY3" fmla="*/ 0 h 940158"/>
                <a:gd name="connsiteX4" fmla="*/ 1004553 w 1159099"/>
                <a:gd name="connsiteY4" fmla="*/ 347730 h 940158"/>
                <a:gd name="connsiteX5" fmla="*/ 1159099 w 1159099"/>
                <a:gd name="connsiteY5" fmla="*/ 940158 h 940158"/>
                <a:gd name="connsiteX6" fmla="*/ 901521 w 1159099"/>
                <a:gd name="connsiteY6" fmla="*/ 914401 h 940158"/>
                <a:gd name="connsiteX7" fmla="*/ 837127 w 1159099"/>
                <a:gd name="connsiteY7" fmla="*/ 643944 h 940158"/>
                <a:gd name="connsiteX0" fmla="*/ 837127 w 1159099"/>
                <a:gd name="connsiteY0" fmla="*/ 643944 h 940158"/>
                <a:gd name="connsiteX1" fmla="*/ 463640 w 1159099"/>
                <a:gd name="connsiteY1" fmla="*/ 296215 h 940158"/>
                <a:gd name="connsiteX2" fmla="*/ 0 w 1159099"/>
                <a:gd name="connsiteY2" fmla="*/ 51516 h 940158"/>
                <a:gd name="connsiteX3" fmla="*/ 605307 w 1159099"/>
                <a:gd name="connsiteY3" fmla="*/ 0 h 940158"/>
                <a:gd name="connsiteX4" fmla="*/ 1004553 w 1159099"/>
                <a:gd name="connsiteY4" fmla="*/ 347730 h 940158"/>
                <a:gd name="connsiteX5" fmla="*/ 1159099 w 1159099"/>
                <a:gd name="connsiteY5" fmla="*/ 940158 h 940158"/>
                <a:gd name="connsiteX6" fmla="*/ 901521 w 1159099"/>
                <a:gd name="connsiteY6" fmla="*/ 914401 h 940158"/>
                <a:gd name="connsiteX7" fmla="*/ 837127 w 1159099"/>
                <a:gd name="connsiteY7" fmla="*/ 643944 h 940158"/>
                <a:gd name="connsiteX0" fmla="*/ 837127 w 1159099"/>
                <a:gd name="connsiteY0" fmla="*/ 643944 h 978795"/>
                <a:gd name="connsiteX1" fmla="*/ 463640 w 1159099"/>
                <a:gd name="connsiteY1" fmla="*/ 296215 h 978795"/>
                <a:gd name="connsiteX2" fmla="*/ 0 w 1159099"/>
                <a:gd name="connsiteY2" fmla="*/ 51516 h 978795"/>
                <a:gd name="connsiteX3" fmla="*/ 605307 w 1159099"/>
                <a:gd name="connsiteY3" fmla="*/ 0 h 978795"/>
                <a:gd name="connsiteX4" fmla="*/ 1004553 w 1159099"/>
                <a:gd name="connsiteY4" fmla="*/ 347730 h 978795"/>
                <a:gd name="connsiteX5" fmla="*/ 1159099 w 1159099"/>
                <a:gd name="connsiteY5" fmla="*/ 940158 h 978795"/>
                <a:gd name="connsiteX6" fmla="*/ 901521 w 1159099"/>
                <a:gd name="connsiteY6" fmla="*/ 978795 h 978795"/>
                <a:gd name="connsiteX7" fmla="*/ 837127 w 1159099"/>
                <a:gd name="connsiteY7" fmla="*/ 643944 h 978795"/>
                <a:gd name="connsiteX0" fmla="*/ 837127 w 1159099"/>
                <a:gd name="connsiteY0" fmla="*/ 643944 h 978795"/>
                <a:gd name="connsiteX1" fmla="*/ 463640 w 1159099"/>
                <a:gd name="connsiteY1" fmla="*/ 296215 h 978795"/>
                <a:gd name="connsiteX2" fmla="*/ 0 w 1159099"/>
                <a:gd name="connsiteY2" fmla="*/ 51516 h 978795"/>
                <a:gd name="connsiteX3" fmla="*/ 605307 w 1159099"/>
                <a:gd name="connsiteY3" fmla="*/ 0 h 978795"/>
                <a:gd name="connsiteX4" fmla="*/ 1004553 w 1159099"/>
                <a:gd name="connsiteY4" fmla="*/ 347730 h 978795"/>
                <a:gd name="connsiteX5" fmla="*/ 1159099 w 1159099"/>
                <a:gd name="connsiteY5" fmla="*/ 940158 h 978795"/>
                <a:gd name="connsiteX6" fmla="*/ 901521 w 1159099"/>
                <a:gd name="connsiteY6" fmla="*/ 978795 h 978795"/>
                <a:gd name="connsiteX7" fmla="*/ 837127 w 1159099"/>
                <a:gd name="connsiteY7" fmla="*/ 643944 h 97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9099" h="978795">
                  <a:moveTo>
                    <a:pt x="837127" y="643944"/>
                  </a:moveTo>
                  <a:cubicBezTo>
                    <a:pt x="772733" y="506569"/>
                    <a:pt x="682581" y="446469"/>
                    <a:pt x="463640" y="296215"/>
                  </a:cubicBezTo>
                  <a:cubicBezTo>
                    <a:pt x="180304" y="141669"/>
                    <a:pt x="218941" y="141668"/>
                    <a:pt x="0" y="51516"/>
                  </a:cubicBezTo>
                  <a:cubicBezTo>
                    <a:pt x="193183" y="-8585"/>
                    <a:pt x="334851" y="8586"/>
                    <a:pt x="605307" y="0"/>
                  </a:cubicBezTo>
                  <a:cubicBezTo>
                    <a:pt x="691166" y="94445"/>
                    <a:pt x="918694" y="47223"/>
                    <a:pt x="1004553" y="347730"/>
                  </a:cubicBezTo>
                  <a:cubicBezTo>
                    <a:pt x="1137635" y="540913"/>
                    <a:pt x="1129049" y="643944"/>
                    <a:pt x="1159099" y="940158"/>
                  </a:cubicBezTo>
                  <a:lnTo>
                    <a:pt x="901521" y="978795"/>
                  </a:lnTo>
                  <a:lnTo>
                    <a:pt x="837127" y="643944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20309529">
              <a:off x="867749" y="4327580"/>
              <a:ext cx="1327397" cy="1415150"/>
            </a:xfrm>
            <a:custGeom>
              <a:avLst/>
              <a:gdLst>
                <a:gd name="connsiteX0" fmla="*/ 18863 w 626003"/>
                <a:gd name="connsiteY0" fmla="*/ 839414 h 1165734"/>
                <a:gd name="connsiteX1" fmla="*/ 624170 w 626003"/>
                <a:gd name="connsiteY1" fmla="*/ 2287 h 1165734"/>
                <a:gd name="connsiteX2" fmla="*/ 199167 w 626003"/>
                <a:gd name="connsiteY2" fmla="*/ 1122749 h 1165734"/>
                <a:gd name="connsiteX3" fmla="*/ 18863 w 626003"/>
                <a:gd name="connsiteY3" fmla="*/ 839414 h 1165734"/>
                <a:gd name="connsiteX0" fmla="*/ 53703 w 1059211"/>
                <a:gd name="connsiteY0" fmla="*/ 1225081 h 1585735"/>
                <a:gd name="connsiteX1" fmla="*/ 1058255 w 1059211"/>
                <a:gd name="connsiteY1" fmla="*/ 1588 h 1585735"/>
                <a:gd name="connsiteX2" fmla="*/ 234007 w 1059211"/>
                <a:gd name="connsiteY2" fmla="*/ 1508416 h 1585735"/>
                <a:gd name="connsiteX3" fmla="*/ 53703 w 1059211"/>
                <a:gd name="connsiteY3" fmla="*/ 1225081 h 1585735"/>
                <a:gd name="connsiteX0" fmla="*/ 52426 w 1045070"/>
                <a:gd name="connsiteY0" fmla="*/ 1250807 h 1613984"/>
                <a:gd name="connsiteX1" fmla="*/ 1044099 w 1045070"/>
                <a:gd name="connsiteY1" fmla="*/ 1556 h 1613984"/>
                <a:gd name="connsiteX2" fmla="*/ 232730 w 1045070"/>
                <a:gd name="connsiteY2" fmla="*/ 1534142 h 1613984"/>
                <a:gd name="connsiteX3" fmla="*/ 52426 w 1045070"/>
                <a:gd name="connsiteY3" fmla="*/ 1250807 h 1613984"/>
                <a:gd name="connsiteX0" fmla="*/ 64151 w 1172587"/>
                <a:gd name="connsiteY0" fmla="*/ 1122192 h 1472948"/>
                <a:gd name="connsiteX1" fmla="*/ 1171734 w 1172587"/>
                <a:gd name="connsiteY1" fmla="*/ 1730 h 1472948"/>
                <a:gd name="connsiteX2" fmla="*/ 244455 w 1172587"/>
                <a:gd name="connsiteY2" fmla="*/ 1405527 h 1472948"/>
                <a:gd name="connsiteX3" fmla="*/ 64151 w 1172587"/>
                <a:gd name="connsiteY3" fmla="*/ 1122192 h 1472948"/>
                <a:gd name="connsiteX0" fmla="*/ 64151 w 1172587"/>
                <a:gd name="connsiteY0" fmla="*/ 1180574 h 1531330"/>
                <a:gd name="connsiteX1" fmla="*/ 1171734 w 1172587"/>
                <a:gd name="connsiteY1" fmla="*/ 60112 h 1531330"/>
                <a:gd name="connsiteX2" fmla="*/ 244455 w 1172587"/>
                <a:gd name="connsiteY2" fmla="*/ 1463909 h 1531330"/>
                <a:gd name="connsiteX3" fmla="*/ 64151 w 1172587"/>
                <a:gd name="connsiteY3" fmla="*/ 1180574 h 1531330"/>
                <a:gd name="connsiteX0" fmla="*/ 64151 w 1243889"/>
                <a:gd name="connsiteY0" fmla="*/ 1125814 h 1476570"/>
                <a:gd name="connsiteX1" fmla="*/ 1171734 w 1243889"/>
                <a:gd name="connsiteY1" fmla="*/ 5352 h 1476570"/>
                <a:gd name="connsiteX2" fmla="*/ 244455 w 1243889"/>
                <a:gd name="connsiteY2" fmla="*/ 1409149 h 1476570"/>
                <a:gd name="connsiteX3" fmla="*/ 64151 w 1243889"/>
                <a:gd name="connsiteY3" fmla="*/ 1125814 h 1476570"/>
                <a:gd name="connsiteX0" fmla="*/ 24981 w 1201099"/>
                <a:gd name="connsiteY0" fmla="*/ 1127210 h 1522383"/>
                <a:gd name="connsiteX1" fmla="*/ 1132564 w 1201099"/>
                <a:gd name="connsiteY1" fmla="*/ 6748 h 1522383"/>
                <a:gd name="connsiteX2" fmla="*/ 205285 w 1201099"/>
                <a:gd name="connsiteY2" fmla="*/ 1410545 h 1522383"/>
                <a:gd name="connsiteX3" fmla="*/ 24981 w 1201099"/>
                <a:gd name="connsiteY3" fmla="*/ 1127210 h 1522383"/>
                <a:gd name="connsiteX0" fmla="*/ 23105 w 1212826"/>
                <a:gd name="connsiteY0" fmla="*/ 1162877 h 1536906"/>
                <a:gd name="connsiteX1" fmla="*/ 1144853 w 1212826"/>
                <a:gd name="connsiteY1" fmla="*/ 6468 h 1536906"/>
                <a:gd name="connsiteX2" fmla="*/ 217574 w 1212826"/>
                <a:gd name="connsiteY2" fmla="*/ 1410265 h 1536906"/>
                <a:gd name="connsiteX3" fmla="*/ 23105 w 1212826"/>
                <a:gd name="connsiteY3" fmla="*/ 1162877 h 1536906"/>
                <a:gd name="connsiteX0" fmla="*/ 96697 w 1293437"/>
                <a:gd name="connsiteY0" fmla="*/ 1162695 h 1529442"/>
                <a:gd name="connsiteX1" fmla="*/ 1218445 w 1293437"/>
                <a:gd name="connsiteY1" fmla="*/ 6286 h 1529442"/>
                <a:gd name="connsiteX2" fmla="*/ 291166 w 1293437"/>
                <a:gd name="connsiteY2" fmla="*/ 1410083 h 1529442"/>
                <a:gd name="connsiteX3" fmla="*/ 96697 w 1293437"/>
                <a:gd name="connsiteY3" fmla="*/ 1162695 h 1529442"/>
                <a:gd name="connsiteX0" fmla="*/ 75822 w 1270464"/>
                <a:gd name="connsiteY0" fmla="*/ 1162362 h 1515722"/>
                <a:gd name="connsiteX1" fmla="*/ 1197570 w 1270464"/>
                <a:gd name="connsiteY1" fmla="*/ 5953 h 1515722"/>
                <a:gd name="connsiteX2" fmla="*/ 270291 w 1270464"/>
                <a:gd name="connsiteY2" fmla="*/ 1409750 h 1515722"/>
                <a:gd name="connsiteX3" fmla="*/ 75822 w 1270464"/>
                <a:gd name="connsiteY3" fmla="*/ 1162362 h 1515722"/>
                <a:gd name="connsiteX0" fmla="*/ 132755 w 1327397"/>
                <a:gd name="connsiteY0" fmla="*/ 1162362 h 1415150"/>
                <a:gd name="connsiteX1" fmla="*/ 1254503 w 1327397"/>
                <a:gd name="connsiteY1" fmla="*/ 5953 h 1415150"/>
                <a:gd name="connsiteX2" fmla="*/ 327224 w 1327397"/>
                <a:gd name="connsiteY2" fmla="*/ 1409750 h 1415150"/>
                <a:gd name="connsiteX3" fmla="*/ 132755 w 1327397"/>
                <a:gd name="connsiteY3" fmla="*/ 1162362 h 141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7397" h="1415150">
                  <a:moveTo>
                    <a:pt x="132755" y="1162362"/>
                  </a:moveTo>
                  <a:cubicBezTo>
                    <a:pt x="319507" y="785359"/>
                    <a:pt x="1649455" y="-79905"/>
                    <a:pt x="1254503" y="5953"/>
                  </a:cubicBezTo>
                  <a:cubicBezTo>
                    <a:pt x="1284554" y="53175"/>
                    <a:pt x="742909" y="1514790"/>
                    <a:pt x="327224" y="1409750"/>
                  </a:cubicBezTo>
                  <a:cubicBezTo>
                    <a:pt x="-88461" y="1304710"/>
                    <a:pt x="-53997" y="1539365"/>
                    <a:pt x="132755" y="116236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7221633" y="4597140"/>
            <a:ext cx="1371600" cy="1629835"/>
            <a:chOff x="420167" y="4317735"/>
            <a:chExt cx="1997669" cy="1537659"/>
          </a:xfrm>
        </p:grpSpPr>
        <p:sp>
          <p:nvSpPr>
            <p:cNvPr id="32" name="Freeform 31"/>
            <p:cNvSpPr/>
            <p:nvPr/>
          </p:nvSpPr>
          <p:spPr>
            <a:xfrm>
              <a:off x="1469365" y="4652073"/>
              <a:ext cx="948471" cy="1179143"/>
            </a:xfrm>
            <a:custGeom>
              <a:avLst/>
              <a:gdLst>
                <a:gd name="connsiteX0" fmla="*/ 194 w 905879"/>
                <a:gd name="connsiteY0" fmla="*/ 850697 h 899402"/>
                <a:gd name="connsiteX1" fmla="*/ 837321 w 905879"/>
                <a:gd name="connsiteY1" fmla="*/ 691 h 899402"/>
                <a:gd name="connsiteX2" fmla="*/ 760048 w 905879"/>
                <a:gd name="connsiteY2" fmla="*/ 709029 h 899402"/>
                <a:gd name="connsiteX3" fmla="*/ 194 w 905879"/>
                <a:gd name="connsiteY3" fmla="*/ 850697 h 899402"/>
                <a:gd name="connsiteX0" fmla="*/ 194 w 905879"/>
                <a:gd name="connsiteY0" fmla="*/ 850697 h 899402"/>
                <a:gd name="connsiteX1" fmla="*/ 837321 w 905879"/>
                <a:gd name="connsiteY1" fmla="*/ 691 h 899402"/>
                <a:gd name="connsiteX2" fmla="*/ 760048 w 905879"/>
                <a:gd name="connsiteY2" fmla="*/ 709029 h 899402"/>
                <a:gd name="connsiteX3" fmla="*/ 194 w 905879"/>
                <a:gd name="connsiteY3" fmla="*/ 850697 h 899402"/>
                <a:gd name="connsiteX0" fmla="*/ 165 w 882298"/>
                <a:gd name="connsiteY0" fmla="*/ 850837 h 923105"/>
                <a:gd name="connsiteX1" fmla="*/ 837292 w 882298"/>
                <a:gd name="connsiteY1" fmla="*/ 831 h 923105"/>
                <a:gd name="connsiteX2" fmla="*/ 760019 w 882298"/>
                <a:gd name="connsiteY2" fmla="*/ 709169 h 923105"/>
                <a:gd name="connsiteX3" fmla="*/ 165 w 882298"/>
                <a:gd name="connsiteY3" fmla="*/ 850837 h 923105"/>
                <a:gd name="connsiteX0" fmla="*/ 1737 w 867514"/>
                <a:gd name="connsiteY0" fmla="*/ 851408 h 871859"/>
                <a:gd name="connsiteX1" fmla="*/ 838864 w 867514"/>
                <a:gd name="connsiteY1" fmla="*/ 1402 h 871859"/>
                <a:gd name="connsiteX2" fmla="*/ 607045 w 867514"/>
                <a:gd name="connsiteY2" fmla="*/ 503678 h 871859"/>
                <a:gd name="connsiteX3" fmla="*/ 1737 w 867514"/>
                <a:gd name="connsiteY3" fmla="*/ 851408 h 871859"/>
                <a:gd name="connsiteX0" fmla="*/ 1847 w 870295"/>
                <a:gd name="connsiteY0" fmla="*/ 851206 h 868553"/>
                <a:gd name="connsiteX1" fmla="*/ 838974 w 870295"/>
                <a:gd name="connsiteY1" fmla="*/ 1200 h 868553"/>
                <a:gd name="connsiteX2" fmla="*/ 607155 w 870295"/>
                <a:gd name="connsiteY2" fmla="*/ 503476 h 868553"/>
                <a:gd name="connsiteX3" fmla="*/ 1847 w 870295"/>
                <a:gd name="connsiteY3" fmla="*/ 851206 h 868553"/>
                <a:gd name="connsiteX0" fmla="*/ 1810 w 869319"/>
                <a:gd name="connsiteY0" fmla="*/ 851206 h 868553"/>
                <a:gd name="connsiteX1" fmla="*/ 838937 w 869319"/>
                <a:gd name="connsiteY1" fmla="*/ 1200 h 868553"/>
                <a:gd name="connsiteX2" fmla="*/ 607118 w 869319"/>
                <a:gd name="connsiteY2" fmla="*/ 503476 h 868553"/>
                <a:gd name="connsiteX3" fmla="*/ 1810 w 869319"/>
                <a:gd name="connsiteY3" fmla="*/ 851206 h 868553"/>
                <a:gd name="connsiteX0" fmla="*/ 422 w 839443"/>
                <a:gd name="connsiteY0" fmla="*/ 853489 h 856354"/>
                <a:gd name="connsiteX1" fmla="*/ 515576 w 839443"/>
                <a:gd name="connsiteY1" fmla="*/ 338335 h 856354"/>
                <a:gd name="connsiteX2" fmla="*/ 837549 w 839443"/>
                <a:gd name="connsiteY2" fmla="*/ 3483 h 856354"/>
                <a:gd name="connsiteX3" fmla="*/ 605730 w 839443"/>
                <a:gd name="connsiteY3" fmla="*/ 505759 h 856354"/>
                <a:gd name="connsiteX4" fmla="*/ 422 w 839443"/>
                <a:gd name="connsiteY4" fmla="*/ 853489 h 856354"/>
                <a:gd name="connsiteX0" fmla="*/ 617 w 839638"/>
                <a:gd name="connsiteY0" fmla="*/ 853489 h 856354"/>
                <a:gd name="connsiteX1" fmla="*/ 515771 w 839638"/>
                <a:gd name="connsiteY1" fmla="*/ 338335 h 856354"/>
                <a:gd name="connsiteX2" fmla="*/ 837744 w 839638"/>
                <a:gd name="connsiteY2" fmla="*/ 3483 h 856354"/>
                <a:gd name="connsiteX3" fmla="*/ 605925 w 839638"/>
                <a:gd name="connsiteY3" fmla="*/ 505759 h 856354"/>
                <a:gd name="connsiteX4" fmla="*/ 617 w 839638"/>
                <a:gd name="connsiteY4" fmla="*/ 853489 h 856354"/>
                <a:gd name="connsiteX0" fmla="*/ 528 w 887195"/>
                <a:gd name="connsiteY0" fmla="*/ 853489 h 855775"/>
                <a:gd name="connsiteX1" fmla="*/ 561980 w 887195"/>
                <a:gd name="connsiteY1" fmla="*/ 338335 h 855775"/>
                <a:gd name="connsiteX2" fmla="*/ 883953 w 887195"/>
                <a:gd name="connsiteY2" fmla="*/ 3483 h 855775"/>
                <a:gd name="connsiteX3" fmla="*/ 652134 w 887195"/>
                <a:gd name="connsiteY3" fmla="*/ 505759 h 855775"/>
                <a:gd name="connsiteX4" fmla="*/ 528 w 887195"/>
                <a:gd name="connsiteY4" fmla="*/ 853489 h 855775"/>
                <a:gd name="connsiteX0" fmla="*/ 422 w 968457"/>
                <a:gd name="connsiteY0" fmla="*/ 853489 h 855775"/>
                <a:gd name="connsiteX1" fmla="*/ 642896 w 968457"/>
                <a:gd name="connsiteY1" fmla="*/ 338335 h 855775"/>
                <a:gd name="connsiteX2" fmla="*/ 964869 w 968457"/>
                <a:gd name="connsiteY2" fmla="*/ 3483 h 855775"/>
                <a:gd name="connsiteX3" fmla="*/ 733050 w 968457"/>
                <a:gd name="connsiteY3" fmla="*/ 505759 h 855775"/>
                <a:gd name="connsiteX4" fmla="*/ 422 w 968457"/>
                <a:gd name="connsiteY4" fmla="*/ 853489 h 855775"/>
                <a:gd name="connsiteX0" fmla="*/ 593 w 852407"/>
                <a:gd name="connsiteY0" fmla="*/ 872598 h 874751"/>
                <a:gd name="connsiteX1" fmla="*/ 527322 w 852407"/>
                <a:gd name="connsiteY1" fmla="*/ 338335 h 874751"/>
                <a:gd name="connsiteX2" fmla="*/ 849295 w 852407"/>
                <a:gd name="connsiteY2" fmla="*/ 3483 h 874751"/>
                <a:gd name="connsiteX3" fmla="*/ 617476 w 852407"/>
                <a:gd name="connsiteY3" fmla="*/ 505759 h 874751"/>
                <a:gd name="connsiteX4" fmla="*/ 593 w 852407"/>
                <a:gd name="connsiteY4" fmla="*/ 872598 h 874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07" h="874751">
                  <a:moveTo>
                    <a:pt x="593" y="872598"/>
                  </a:moveTo>
                  <a:cubicBezTo>
                    <a:pt x="-14433" y="844694"/>
                    <a:pt x="259012" y="364093"/>
                    <a:pt x="527322" y="338335"/>
                  </a:cubicBezTo>
                  <a:cubicBezTo>
                    <a:pt x="666843" y="196667"/>
                    <a:pt x="825684" y="-30860"/>
                    <a:pt x="849295" y="3483"/>
                  </a:cubicBezTo>
                  <a:cubicBezTo>
                    <a:pt x="872906" y="37826"/>
                    <a:pt x="758926" y="360907"/>
                    <a:pt x="617476" y="505759"/>
                  </a:cubicBezTo>
                  <a:cubicBezTo>
                    <a:pt x="476026" y="650611"/>
                    <a:pt x="15619" y="900502"/>
                    <a:pt x="593" y="872598"/>
                  </a:cubicBez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20167" y="4989516"/>
              <a:ext cx="964006" cy="865878"/>
            </a:xfrm>
            <a:custGeom>
              <a:avLst/>
              <a:gdLst>
                <a:gd name="connsiteX0" fmla="*/ 772733 w 1043189"/>
                <a:gd name="connsiteY0" fmla="*/ 772732 h 953037"/>
                <a:gd name="connsiteX1" fmla="*/ 579550 w 1043189"/>
                <a:gd name="connsiteY1" fmla="*/ 360608 h 953037"/>
                <a:gd name="connsiteX2" fmla="*/ 0 w 1043189"/>
                <a:gd name="connsiteY2" fmla="*/ 180304 h 953037"/>
                <a:gd name="connsiteX3" fmla="*/ 579550 w 1043189"/>
                <a:gd name="connsiteY3" fmla="*/ 0 h 953037"/>
                <a:gd name="connsiteX4" fmla="*/ 953037 w 1043189"/>
                <a:gd name="connsiteY4" fmla="*/ 399245 h 953037"/>
                <a:gd name="connsiteX5" fmla="*/ 1043189 w 1043189"/>
                <a:gd name="connsiteY5" fmla="*/ 901521 h 953037"/>
                <a:gd name="connsiteX6" fmla="*/ 824248 w 1043189"/>
                <a:gd name="connsiteY6" fmla="*/ 953037 h 953037"/>
                <a:gd name="connsiteX7" fmla="*/ 772733 w 1043189"/>
                <a:gd name="connsiteY7" fmla="*/ 772732 h 953037"/>
                <a:gd name="connsiteX0" fmla="*/ 772733 w 1043189"/>
                <a:gd name="connsiteY0" fmla="*/ 772732 h 953037"/>
                <a:gd name="connsiteX1" fmla="*/ 579550 w 1043189"/>
                <a:gd name="connsiteY1" fmla="*/ 360608 h 953037"/>
                <a:gd name="connsiteX2" fmla="*/ 0 w 1043189"/>
                <a:gd name="connsiteY2" fmla="*/ 180304 h 953037"/>
                <a:gd name="connsiteX3" fmla="*/ 579550 w 1043189"/>
                <a:gd name="connsiteY3" fmla="*/ 0 h 953037"/>
                <a:gd name="connsiteX4" fmla="*/ 837127 w 1043189"/>
                <a:gd name="connsiteY4" fmla="*/ 283335 h 953037"/>
                <a:gd name="connsiteX5" fmla="*/ 1043189 w 1043189"/>
                <a:gd name="connsiteY5" fmla="*/ 901521 h 953037"/>
                <a:gd name="connsiteX6" fmla="*/ 824248 w 1043189"/>
                <a:gd name="connsiteY6" fmla="*/ 953037 h 953037"/>
                <a:gd name="connsiteX7" fmla="*/ 772733 w 1043189"/>
                <a:gd name="connsiteY7" fmla="*/ 772732 h 953037"/>
                <a:gd name="connsiteX0" fmla="*/ 772733 w 1043189"/>
                <a:gd name="connsiteY0" fmla="*/ 772732 h 953037"/>
                <a:gd name="connsiteX1" fmla="*/ 579550 w 1043189"/>
                <a:gd name="connsiteY1" fmla="*/ 360608 h 953037"/>
                <a:gd name="connsiteX2" fmla="*/ 0 w 1043189"/>
                <a:gd name="connsiteY2" fmla="*/ 180304 h 953037"/>
                <a:gd name="connsiteX3" fmla="*/ 579550 w 1043189"/>
                <a:gd name="connsiteY3" fmla="*/ 0 h 953037"/>
                <a:gd name="connsiteX4" fmla="*/ 837127 w 1043189"/>
                <a:gd name="connsiteY4" fmla="*/ 283335 h 953037"/>
                <a:gd name="connsiteX5" fmla="*/ 1043189 w 1043189"/>
                <a:gd name="connsiteY5" fmla="*/ 901521 h 953037"/>
                <a:gd name="connsiteX6" fmla="*/ 824248 w 1043189"/>
                <a:gd name="connsiteY6" fmla="*/ 953037 h 953037"/>
                <a:gd name="connsiteX7" fmla="*/ 772733 w 1043189"/>
                <a:gd name="connsiteY7" fmla="*/ 772732 h 953037"/>
                <a:gd name="connsiteX0" fmla="*/ 772733 w 1043189"/>
                <a:gd name="connsiteY0" fmla="*/ 772732 h 953037"/>
                <a:gd name="connsiteX1" fmla="*/ 579550 w 1043189"/>
                <a:gd name="connsiteY1" fmla="*/ 360608 h 953037"/>
                <a:gd name="connsiteX2" fmla="*/ 0 w 1043189"/>
                <a:gd name="connsiteY2" fmla="*/ 180304 h 953037"/>
                <a:gd name="connsiteX3" fmla="*/ 579550 w 1043189"/>
                <a:gd name="connsiteY3" fmla="*/ 0 h 953037"/>
                <a:gd name="connsiteX4" fmla="*/ 837127 w 1043189"/>
                <a:gd name="connsiteY4" fmla="*/ 283335 h 953037"/>
                <a:gd name="connsiteX5" fmla="*/ 1043189 w 1043189"/>
                <a:gd name="connsiteY5" fmla="*/ 901521 h 953037"/>
                <a:gd name="connsiteX6" fmla="*/ 824248 w 1043189"/>
                <a:gd name="connsiteY6" fmla="*/ 953037 h 953037"/>
                <a:gd name="connsiteX7" fmla="*/ 772733 w 1043189"/>
                <a:gd name="connsiteY7" fmla="*/ 772732 h 953037"/>
                <a:gd name="connsiteX0" fmla="*/ 772733 w 1043189"/>
                <a:gd name="connsiteY0" fmla="*/ 772732 h 953037"/>
                <a:gd name="connsiteX1" fmla="*/ 579550 w 1043189"/>
                <a:gd name="connsiteY1" fmla="*/ 360608 h 953037"/>
                <a:gd name="connsiteX2" fmla="*/ 0 w 1043189"/>
                <a:gd name="connsiteY2" fmla="*/ 180304 h 953037"/>
                <a:gd name="connsiteX3" fmla="*/ 579550 w 1043189"/>
                <a:gd name="connsiteY3" fmla="*/ 0 h 953037"/>
                <a:gd name="connsiteX4" fmla="*/ 837127 w 1043189"/>
                <a:gd name="connsiteY4" fmla="*/ 283335 h 953037"/>
                <a:gd name="connsiteX5" fmla="*/ 1043189 w 1043189"/>
                <a:gd name="connsiteY5" fmla="*/ 901521 h 953037"/>
                <a:gd name="connsiteX6" fmla="*/ 824248 w 1043189"/>
                <a:gd name="connsiteY6" fmla="*/ 953037 h 953037"/>
                <a:gd name="connsiteX7" fmla="*/ 772733 w 1043189"/>
                <a:gd name="connsiteY7" fmla="*/ 772732 h 953037"/>
                <a:gd name="connsiteX0" fmla="*/ 772733 w 1043189"/>
                <a:gd name="connsiteY0" fmla="*/ 772732 h 953037"/>
                <a:gd name="connsiteX1" fmla="*/ 579550 w 1043189"/>
                <a:gd name="connsiteY1" fmla="*/ 360608 h 953037"/>
                <a:gd name="connsiteX2" fmla="*/ 0 w 1043189"/>
                <a:gd name="connsiteY2" fmla="*/ 180304 h 953037"/>
                <a:gd name="connsiteX3" fmla="*/ 579550 w 1043189"/>
                <a:gd name="connsiteY3" fmla="*/ 0 h 953037"/>
                <a:gd name="connsiteX4" fmla="*/ 837127 w 1043189"/>
                <a:gd name="connsiteY4" fmla="*/ 283335 h 953037"/>
                <a:gd name="connsiteX5" fmla="*/ 1043189 w 1043189"/>
                <a:gd name="connsiteY5" fmla="*/ 901521 h 953037"/>
                <a:gd name="connsiteX6" fmla="*/ 824248 w 1043189"/>
                <a:gd name="connsiteY6" fmla="*/ 953037 h 953037"/>
                <a:gd name="connsiteX7" fmla="*/ 772733 w 1043189"/>
                <a:gd name="connsiteY7" fmla="*/ 772732 h 953037"/>
                <a:gd name="connsiteX0" fmla="*/ 850006 w 1120462"/>
                <a:gd name="connsiteY0" fmla="*/ 772732 h 953037"/>
                <a:gd name="connsiteX1" fmla="*/ 656823 w 1120462"/>
                <a:gd name="connsiteY1" fmla="*/ 360608 h 953037"/>
                <a:gd name="connsiteX2" fmla="*/ 0 w 1120462"/>
                <a:gd name="connsiteY2" fmla="*/ 90152 h 953037"/>
                <a:gd name="connsiteX3" fmla="*/ 656823 w 1120462"/>
                <a:gd name="connsiteY3" fmla="*/ 0 h 953037"/>
                <a:gd name="connsiteX4" fmla="*/ 914400 w 1120462"/>
                <a:gd name="connsiteY4" fmla="*/ 283335 h 953037"/>
                <a:gd name="connsiteX5" fmla="*/ 1120462 w 1120462"/>
                <a:gd name="connsiteY5" fmla="*/ 901521 h 953037"/>
                <a:gd name="connsiteX6" fmla="*/ 901521 w 1120462"/>
                <a:gd name="connsiteY6" fmla="*/ 953037 h 953037"/>
                <a:gd name="connsiteX7" fmla="*/ 850006 w 1120462"/>
                <a:gd name="connsiteY7" fmla="*/ 772732 h 953037"/>
                <a:gd name="connsiteX0" fmla="*/ 850006 w 1120462"/>
                <a:gd name="connsiteY0" fmla="*/ 772732 h 953037"/>
                <a:gd name="connsiteX1" fmla="*/ 656823 w 1120462"/>
                <a:gd name="connsiteY1" fmla="*/ 360608 h 953037"/>
                <a:gd name="connsiteX2" fmla="*/ 0 w 1120462"/>
                <a:gd name="connsiteY2" fmla="*/ 90152 h 953037"/>
                <a:gd name="connsiteX3" fmla="*/ 656823 w 1120462"/>
                <a:gd name="connsiteY3" fmla="*/ 0 h 953037"/>
                <a:gd name="connsiteX4" fmla="*/ 914400 w 1120462"/>
                <a:gd name="connsiteY4" fmla="*/ 283335 h 953037"/>
                <a:gd name="connsiteX5" fmla="*/ 1120462 w 1120462"/>
                <a:gd name="connsiteY5" fmla="*/ 901521 h 953037"/>
                <a:gd name="connsiteX6" fmla="*/ 901521 w 1120462"/>
                <a:gd name="connsiteY6" fmla="*/ 953037 h 953037"/>
                <a:gd name="connsiteX7" fmla="*/ 850006 w 1120462"/>
                <a:gd name="connsiteY7" fmla="*/ 772732 h 953037"/>
                <a:gd name="connsiteX0" fmla="*/ 850006 w 1120462"/>
                <a:gd name="connsiteY0" fmla="*/ 772732 h 953037"/>
                <a:gd name="connsiteX1" fmla="*/ 656823 w 1120462"/>
                <a:gd name="connsiteY1" fmla="*/ 360608 h 953037"/>
                <a:gd name="connsiteX2" fmla="*/ 0 w 1120462"/>
                <a:gd name="connsiteY2" fmla="*/ 90152 h 953037"/>
                <a:gd name="connsiteX3" fmla="*/ 656823 w 1120462"/>
                <a:gd name="connsiteY3" fmla="*/ 0 h 953037"/>
                <a:gd name="connsiteX4" fmla="*/ 914400 w 1120462"/>
                <a:gd name="connsiteY4" fmla="*/ 283335 h 953037"/>
                <a:gd name="connsiteX5" fmla="*/ 1120462 w 1120462"/>
                <a:gd name="connsiteY5" fmla="*/ 901521 h 953037"/>
                <a:gd name="connsiteX6" fmla="*/ 901521 w 1120462"/>
                <a:gd name="connsiteY6" fmla="*/ 953037 h 953037"/>
                <a:gd name="connsiteX7" fmla="*/ 850006 w 1120462"/>
                <a:gd name="connsiteY7" fmla="*/ 772732 h 953037"/>
                <a:gd name="connsiteX0" fmla="*/ 850006 w 1120462"/>
                <a:gd name="connsiteY0" fmla="*/ 772732 h 953037"/>
                <a:gd name="connsiteX1" fmla="*/ 579550 w 1120462"/>
                <a:gd name="connsiteY1" fmla="*/ 412124 h 953037"/>
                <a:gd name="connsiteX2" fmla="*/ 0 w 1120462"/>
                <a:gd name="connsiteY2" fmla="*/ 90152 h 953037"/>
                <a:gd name="connsiteX3" fmla="*/ 656823 w 1120462"/>
                <a:gd name="connsiteY3" fmla="*/ 0 h 953037"/>
                <a:gd name="connsiteX4" fmla="*/ 914400 w 1120462"/>
                <a:gd name="connsiteY4" fmla="*/ 283335 h 953037"/>
                <a:gd name="connsiteX5" fmla="*/ 1120462 w 1120462"/>
                <a:gd name="connsiteY5" fmla="*/ 901521 h 953037"/>
                <a:gd name="connsiteX6" fmla="*/ 901521 w 1120462"/>
                <a:gd name="connsiteY6" fmla="*/ 953037 h 953037"/>
                <a:gd name="connsiteX7" fmla="*/ 850006 w 1120462"/>
                <a:gd name="connsiteY7" fmla="*/ 772732 h 953037"/>
                <a:gd name="connsiteX0" fmla="*/ 850006 w 1120462"/>
                <a:gd name="connsiteY0" fmla="*/ 772732 h 953037"/>
                <a:gd name="connsiteX1" fmla="*/ 579550 w 1120462"/>
                <a:gd name="connsiteY1" fmla="*/ 412124 h 953037"/>
                <a:gd name="connsiteX2" fmla="*/ 0 w 1120462"/>
                <a:gd name="connsiteY2" fmla="*/ 90152 h 953037"/>
                <a:gd name="connsiteX3" fmla="*/ 656823 w 1120462"/>
                <a:gd name="connsiteY3" fmla="*/ 0 h 953037"/>
                <a:gd name="connsiteX4" fmla="*/ 1004553 w 1120462"/>
                <a:gd name="connsiteY4" fmla="*/ 386366 h 953037"/>
                <a:gd name="connsiteX5" fmla="*/ 1120462 w 1120462"/>
                <a:gd name="connsiteY5" fmla="*/ 901521 h 953037"/>
                <a:gd name="connsiteX6" fmla="*/ 901521 w 1120462"/>
                <a:gd name="connsiteY6" fmla="*/ 953037 h 953037"/>
                <a:gd name="connsiteX7" fmla="*/ 850006 w 1120462"/>
                <a:gd name="connsiteY7" fmla="*/ 772732 h 953037"/>
                <a:gd name="connsiteX0" fmla="*/ 850006 w 1120462"/>
                <a:gd name="connsiteY0" fmla="*/ 734096 h 914401"/>
                <a:gd name="connsiteX1" fmla="*/ 579550 w 1120462"/>
                <a:gd name="connsiteY1" fmla="*/ 373488 h 914401"/>
                <a:gd name="connsiteX2" fmla="*/ 0 w 1120462"/>
                <a:gd name="connsiteY2" fmla="*/ 51516 h 914401"/>
                <a:gd name="connsiteX3" fmla="*/ 605307 w 1120462"/>
                <a:gd name="connsiteY3" fmla="*/ 0 h 914401"/>
                <a:gd name="connsiteX4" fmla="*/ 1004553 w 1120462"/>
                <a:gd name="connsiteY4" fmla="*/ 347730 h 914401"/>
                <a:gd name="connsiteX5" fmla="*/ 1120462 w 1120462"/>
                <a:gd name="connsiteY5" fmla="*/ 862885 h 914401"/>
                <a:gd name="connsiteX6" fmla="*/ 901521 w 1120462"/>
                <a:gd name="connsiteY6" fmla="*/ 914401 h 914401"/>
                <a:gd name="connsiteX7" fmla="*/ 850006 w 1120462"/>
                <a:gd name="connsiteY7" fmla="*/ 734096 h 914401"/>
                <a:gd name="connsiteX0" fmla="*/ 850006 w 1159099"/>
                <a:gd name="connsiteY0" fmla="*/ 734096 h 940158"/>
                <a:gd name="connsiteX1" fmla="*/ 579550 w 1159099"/>
                <a:gd name="connsiteY1" fmla="*/ 373488 h 940158"/>
                <a:gd name="connsiteX2" fmla="*/ 0 w 1159099"/>
                <a:gd name="connsiteY2" fmla="*/ 51516 h 940158"/>
                <a:gd name="connsiteX3" fmla="*/ 605307 w 1159099"/>
                <a:gd name="connsiteY3" fmla="*/ 0 h 940158"/>
                <a:gd name="connsiteX4" fmla="*/ 1004553 w 1159099"/>
                <a:gd name="connsiteY4" fmla="*/ 347730 h 940158"/>
                <a:gd name="connsiteX5" fmla="*/ 1159099 w 1159099"/>
                <a:gd name="connsiteY5" fmla="*/ 940158 h 940158"/>
                <a:gd name="connsiteX6" fmla="*/ 901521 w 1159099"/>
                <a:gd name="connsiteY6" fmla="*/ 914401 h 940158"/>
                <a:gd name="connsiteX7" fmla="*/ 850006 w 1159099"/>
                <a:gd name="connsiteY7" fmla="*/ 734096 h 940158"/>
                <a:gd name="connsiteX0" fmla="*/ 850006 w 1159099"/>
                <a:gd name="connsiteY0" fmla="*/ 734096 h 940158"/>
                <a:gd name="connsiteX1" fmla="*/ 579550 w 1159099"/>
                <a:gd name="connsiteY1" fmla="*/ 373488 h 940158"/>
                <a:gd name="connsiteX2" fmla="*/ 0 w 1159099"/>
                <a:gd name="connsiteY2" fmla="*/ 51516 h 940158"/>
                <a:gd name="connsiteX3" fmla="*/ 605307 w 1159099"/>
                <a:gd name="connsiteY3" fmla="*/ 0 h 940158"/>
                <a:gd name="connsiteX4" fmla="*/ 1004553 w 1159099"/>
                <a:gd name="connsiteY4" fmla="*/ 347730 h 940158"/>
                <a:gd name="connsiteX5" fmla="*/ 1159099 w 1159099"/>
                <a:gd name="connsiteY5" fmla="*/ 940158 h 940158"/>
                <a:gd name="connsiteX6" fmla="*/ 901521 w 1159099"/>
                <a:gd name="connsiteY6" fmla="*/ 914401 h 940158"/>
                <a:gd name="connsiteX7" fmla="*/ 850006 w 1159099"/>
                <a:gd name="connsiteY7" fmla="*/ 734096 h 940158"/>
                <a:gd name="connsiteX0" fmla="*/ 837127 w 1159099"/>
                <a:gd name="connsiteY0" fmla="*/ 643944 h 940158"/>
                <a:gd name="connsiteX1" fmla="*/ 579550 w 1159099"/>
                <a:gd name="connsiteY1" fmla="*/ 373488 h 940158"/>
                <a:gd name="connsiteX2" fmla="*/ 0 w 1159099"/>
                <a:gd name="connsiteY2" fmla="*/ 51516 h 940158"/>
                <a:gd name="connsiteX3" fmla="*/ 605307 w 1159099"/>
                <a:gd name="connsiteY3" fmla="*/ 0 h 940158"/>
                <a:gd name="connsiteX4" fmla="*/ 1004553 w 1159099"/>
                <a:gd name="connsiteY4" fmla="*/ 347730 h 940158"/>
                <a:gd name="connsiteX5" fmla="*/ 1159099 w 1159099"/>
                <a:gd name="connsiteY5" fmla="*/ 940158 h 940158"/>
                <a:gd name="connsiteX6" fmla="*/ 901521 w 1159099"/>
                <a:gd name="connsiteY6" fmla="*/ 914401 h 940158"/>
                <a:gd name="connsiteX7" fmla="*/ 837127 w 1159099"/>
                <a:gd name="connsiteY7" fmla="*/ 643944 h 940158"/>
                <a:gd name="connsiteX0" fmla="*/ 837127 w 1159099"/>
                <a:gd name="connsiteY0" fmla="*/ 643944 h 940158"/>
                <a:gd name="connsiteX1" fmla="*/ 463640 w 1159099"/>
                <a:gd name="connsiteY1" fmla="*/ 296215 h 940158"/>
                <a:gd name="connsiteX2" fmla="*/ 0 w 1159099"/>
                <a:gd name="connsiteY2" fmla="*/ 51516 h 940158"/>
                <a:gd name="connsiteX3" fmla="*/ 605307 w 1159099"/>
                <a:gd name="connsiteY3" fmla="*/ 0 h 940158"/>
                <a:gd name="connsiteX4" fmla="*/ 1004553 w 1159099"/>
                <a:gd name="connsiteY4" fmla="*/ 347730 h 940158"/>
                <a:gd name="connsiteX5" fmla="*/ 1159099 w 1159099"/>
                <a:gd name="connsiteY5" fmla="*/ 940158 h 940158"/>
                <a:gd name="connsiteX6" fmla="*/ 901521 w 1159099"/>
                <a:gd name="connsiteY6" fmla="*/ 914401 h 940158"/>
                <a:gd name="connsiteX7" fmla="*/ 837127 w 1159099"/>
                <a:gd name="connsiteY7" fmla="*/ 643944 h 940158"/>
                <a:gd name="connsiteX0" fmla="*/ 837127 w 1159099"/>
                <a:gd name="connsiteY0" fmla="*/ 643944 h 940158"/>
                <a:gd name="connsiteX1" fmla="*/ 463640 w 1159099"/>
                <a:gd name="connsiteY1" fmla="*/ 296215 h 940158"/>
                <a:gd name="connsiteX2" fmla="*/ 0 w 1159099"/>
                <a:gd name="connsiteY2" fmla="*/ 51516 h 940158"/>
                <a:gd name="connsiteX3" fmla="*/ 605307 w 1159099"/>
                <a:gd name="connsiteY3" fmla="*/ 0 h 940158"/>
                <a:gd name="connsiteX4" fmla="*/ 1004553 w 1159099"/>
                <a:gd name="connsiteY4" fmla="*/ 347730 h 940158"/>
                <a:gd name="connsiteX5" fmla="*/ 1159099 w 1159099"/>
                <a:gd name="connsiteY5" fmla="*/ 940158 h 940158"/>
                <a:gd name="connsiteX6" fmla="*/ 901521 w 1159099"/>
                <a:gd name="connsiteY6" fmla="*/ 914401 h 940158"/>
                <a:gd name="connsiteX7" fmla="*/ 837127 w 1159099"/>
                <a:gd name="connsiteY7" fmla="*/ 643944 h 940158"/>
                <a:gd name="connsiteX0" fmla="*/ 837127 w 1159099"/>
                <a:gd name="connsiteY0" fmla="*/ 643944 h 940158"/>
                <a:gd name="connsiteX1" fmla="*/ 463640 w 1159099"/>
                <a:gd name="connsiteY1" fmla="*/ 296215 h 940158"/>
                <a:gd name="connsiteX2" fmla="*/ 0 w 1159099"/>
                <a:gd name="connsiteY2" fmla="*/ 51516 h 940158"/>
                <a:gd name="connsiteX3" fmla="*/ 605307 w 1159099"/>
                <a:gd name="connsiteY3" fmla="*/ 0 h 940158"/>
                <a:gd name="connsiteX4" fmla="*/ 1004553 w 1159099"/>
                <a:gd name="connsiteY4" fmla="*/ 347730 h 940158"/>
                <a:gd name="connsiteX5" fmla="*/ 1159099 w 1159099"/>
                <a:gd name="connsiteY5" fmla="*/ 940158 h 940158"/>
                <a:gd name="connsiteX6" fmla="*/ 901521 w 1159099"/>
                <a:gd name="connsiteY6" fmla="*/ 914401 h 940158"/>
                <a:gd name="connsiteX7" fmla="*/ 837127 w 1159099"/>
                <a:gd name="connsiteY7" fmla="*/ 643944 h 940158"/>
                <a:gd name="connsiteX0" fmla="*/ 837127 w 1159099"/>
                <a:gd name="connsiteY0" fmla="*/ 643944 h 940158"/>
                <a:gd name="connsiteX1" fmla="*/ 463640 w 1159099"/>
                <a:gd name="connsiteY1" fmla="*/ 296215 h 940158"/>
                <a:gd name="connsiteX2" fmla="*/ 0 w 1159099"/>
                <a:gd name="connsiteY2" fmla="*/ 51516 h 940158"/>
                <a:gd name="connsiteX3" fmla="*/ 605307 w 1159099"/>
                <a:gd name="connsiteY3" fmla="*/ 0 h 940158"/>
                <a:gd name="connsiteX4" fmla="*/ 1004553 w 1159099"/>
                <a:gd name="connsiteY4" fmla="*/ 347730 h 940158"/>
                <a:gd name="connsiteX5" fmla="*/ 1159099 w 1159099"/>
                <a:gd name="connsiteY5" fmla="*/ 940158 h 940158"/>
                <a:gd name="connsiteX6" fmla="*/ 901521 w 1159099"/>
                <a:gd name="connsiteY6" fmla="*/ 914401 h 940158"/>
                <a:gd name="connsiteX7" fmla="*/ 837127 w 1159099"/>
                <a:gd name="connsiteY7" fmla="*/ 643944 h 940158"/>
                <a:gd name="connsiteX0" fmla="*/ 837127 w 1159099"/>
                <a:gd name="connsiteY0" fmla="*/ 643944 h 940158"/>
                <a:gd name="connsiteX1" fmla="*/ 463640 w 1159099"/>
                <a:gd name="connsiteY1" fmla="*/ 296215 h 940158"/>
                <a:gd name="connsiteX2" fmla="*/ 0 w 1159099"/>
                <a:gd name="connsiteY2" fmla="*/ 51516 h 940158"/>
                <a:gd name="connsiteX3" fmla="*/ 605307 w 1159099"/>
                <a:gd name="connsiteY3" fmla="*/ 0 h 940158"/>
                <a:gd name="connsiteX4" fmla="*/ 1004553 w 1159099"/>
                <a:gd name="connsiteY4" fmla="*/ 347730 h 940158"/>
                <a:gd name="connsiteX5" fmla="*/ 1159099 w 1159099"/>
                <a:gd name="connsiteY5" fmla="*/ 940158 h 940158"/>
                <a:gd name="connsiteX6" fmla="*/ 901521 w 1159099"/>
                <a:gd name="connsiteY6" fmla="*/ 914401 h 940158"/>
                <a:gd name="connsiteX7" fmla="*/ 837127 w 1159099"/>
                <a:gd name="connsiteY7" fmla="*/ 643944 h 940158"/>
                <a:gd name="connsiteX0" fmla="*/ 837127 w 1159099"/>
                <a:gd name="connsiteY0" fmla="*/ 643944 h 978795"/>
                <a:gd name="connsiteX1" fmla="*/ 463640 w 1159099"/>
                <a:gd name="connsiteY1" fmla="*/ 296215 h 978795"/>
                <a:gd name="connsiteX2" fmla="*/ 0 w 1159099"/>
                <a:gd name="connsiteY2" fmla="*/ 51516 h 978795"/>
                <a:gd name="connsiteX3" fmla="*/ 605307 w 1159099"/>
                <a:gd name="connsiteY3" fmla="*/ 0 h 978795"/>
                <a:gd name="connsiteX4" fmla="*/ 1004553 w 1159099"/>
                <a:gd name="connsiteY4" fmla="*/ 347730 h 978795"/>
                <a:gd name="connsiteX5" fmla="*/ 1159099 w 1159099"/>
                <a:gd name="connsiteY5" fmla="*/ 940158 h 978795"/>
                <a:gd name="connsiteX6" fmla="*/ 901521 w 1159099"/>
                <a:gd name="connsiteY6" fmla="*/ 978795 h 978795"/>
                <a:gd name="connsiteX7" fmla="*/ 837127 w 1159099"/>
                <a:gd name="connsiteY7" fmla="*/ 643944 h 978795"/>
                <a:gd name="connsiteX0" fmla="*/ 837127 w 1159099"/>
                <a:gd name="connsiteY0" fmla="*/ 643944 h 978795"/>
                <a:gd name="connsiteX1" fmla="*/ 463640 w 1159099"/>
                <a:gd name="connsiteY1" fmla="*/ 296215 h 978795"/>
                <a:gd name="connsiteX2" fmla="*/ 0 w 1159099"/>
                <a:gd name="connsiteY2" fmla="*/ 51516 h 978795"/>
                <a:gd name="connsiteX3" fmla="*/ 605307 w 1159099"/>
                <a:gd name="connsiteY3" fmla="*/ 0 h 978795"/>
                <a:gd name="connsiteX4" fmla="*/ 1004553 w 1159099"/>
                <a:gd name="connsiteY4" fmla="*/ 347730 h 978795"/>
                <a:gd name="connsiteX5" fmla="*/ 1159099 w 1159099"/>
                <a:gd name="connsiteY5" fmla="*/ 940158 h 978795"/>
                <a:gd name="connsiteX6" fmla="*/ 901521 w 1159099"/>
                <a:gd name="connsiteY6" fmla="*/ 978795 h 978795"/>
                <a:gd name="connsiteX7" fmla="*/ 837127 w 1159099"/>
                <a:gd name="connsiteY7" fmla="*/ 643944 h 97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9099" h="978795">
                  <a:moveTo>
                    <a:pt x="837127" y="643944"/>
                  </a:moveTo>
                  <a:cubicBezTo>
                    <a:pt x="772733" y="506569"/>
                    <a:pt x="682581" y="446469"/>
                    <a:pt x="463640" y="296215"/>
                  </a:cubicBezTo>
                  <a:cubicBezTo>
                    <a:pt x="180304" y="141669"/>
                    <a:pt x="218941" y="141668"/>
                    <a:pt x="0" y="51516"/>
                  </a:cubicBezTo>
                  <a:cubicBezTo>
                    <a:pt x="193183" y="-8585"/>
                    <a:pt x="334851" y="8586"/>
                    <a:pt x="605307" y="0"/>
                  </a:cubicBezTo>
                  <a:cubicBezTo>
                    <a:pt x="691166" y="94445"/>
                    <a:pt x="918694" y="47223"/>
                    <a:pt x="1004553" y="347730"/>
                  </a:cubicBezTo>
                  <a:cubicBezTo>
                    <a:pt x="1137635" y="540913"/>
                    <a:pt x="1129049" y="643944"/>
                    <a:pt x="1159099" y="940158"/>
                  </a:cubicBezTo>
                  <a:lnTo>
                    <a:pt x="901521" y="978795"/>
                  </a:lnTo>
                  <a:lnTo>
                    <a:pt x="837127" y="643944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 rot="20309529">
              <a:off x="880528" y="4317735"/>
              <a:ext cx="1332244" cy="1425794"/>
            </a:xfrm>
            <a:custGeom>
              <a:avLst/>
              <a:gdLst>
                <a:gd name="connsiteX0" fmla="*/ 18863 w 626003"/>
                <a:gd name="connsiteY0" fmla="*/ 839414 h 1165734"/>
                <a:gd name="connsiteX1" fmla="*/ 624170 w 626003"/>
                <a:gd name="connsiteY1" fmla="*/ 2287 h 1165734"/>
                <a:gd name="connsiteX2" fmla="*/ 199167 w 626003"/>
                <a:gd name="connsiteY2" fmla="*/ 1122749 h 1165734"/>
                <a:gd name="connsiteX3" fmla="*/ 18863 w 626003"/>
                <a:gd name="connsiteY3" fmla="*/ 839414 h 1165734"/>
                <a:gd name="connsiteX0" fmla="*/ 53703 w 1059211"/>
                <a:gd name="connsiteY0" fmla="*/ 1225081 h 1585735"/>
                <a:gd name="connsiteX1" fmla="*/ 1058255 w 1059211"/>
                <a:gd name="connsiteY1" fmla="*/ 1588 h 1585735"/>
                <a:gd name="connsiteX2" fmla="*/ 234007 w 1059211"/>
                <a:gd name="connsiteY2" fmla="*/ 1508416 h 1585735"/>
                <a:gd name="connsiteX3" fmla="*/ 53703 w 1059211"/>
                <a:gd name="connsiteY3" fmla="*/ 1225081 h 1585735"/>
                <a:gd name="connsiteX0" fmla="*/ 52426 w 1045070"/>
                <a:gd name="connsiteY0" fmla="*/ 1250807 h 1613984"/>
                <a:gd name="connsiteX1" fmla="*/ 1044099 w 1045070"/>
                <a:gd name="connsiteY1" fmla="*/ 1556 h 1613984"/>
                <a:gd name="connsiteX2" fmla="*/ 232730 w 1045070"/>
                <a:gd name="connsiteY2" fmla="*/ 1534142 h 1613984"/>
                <a:gd name="connsiteX3" fmla="*/ 52426 w 1045070"/>
                <a:gd name="connsiteY3" fmla="*/ 1250807 h 1613984"/>
                <a:gd name="connsiteX0" fmla="*/ 64151 w 1172587"/>
                <a:gd name="connsiteY0" fmla="*/ 1122192 h 1472948"/>
                <a:gd name="connsiteX1" fmla="*/ 1171734 w 1172587"/>
                <a:gd name="connsiteY1" fmla="*/ 1730 h 1472948"/>
                <a:gd name="connsiteX2" fmla="*/ 244455 w 1172587"/>
                <a:gd name="connsiteY2" fmla="*/ 1405527 h 1472948"/>
                <a:gd name="connsiteX3" fmla="*/ 64151 w 1172587"/>
                <a:gd name="connsiteY3" fmla="*/ 1122192 h 1472948"/>
                <a:gd name="connsiteX0" fmla="*/ 64151 w 1172587"/>
                <a:gd name="connsiteY0" fmla="*/ 1180574 h 1531330"/>
                <a:gd name="connsiteX1" fmla="*/ 1171734 w 1172587"/>
                <a:gd name="connsiteY1" fmla="*/ 60112 h 1531330"/>
                <a:gd name="connsiteX2" fmla="*/ 244455 w 1172587"/>
                <a:gd name="connsiteY2" fmla="*/ 1463909 h 1531330"/>
                <a:gd name="connsiteX3" fmla="*/ 64151 w 1172587"/>
                <a:gd name="connsiteY3" fmla="*/ 1180574 h 1531330"/>
                <a:gd name="connsiteX0" fmla="*/ 64151 w 1243889"/>
                <a:gd name="connsiteY0" fmla="*/ 1125814 h 1476570"/>
                <a:gd name="connsiteX1" fmla="*/ 1171734 w 1243889"/>
                <a:gd name="connsiteY1" fmla="*/ 5352 h 1476570"/>
                <a:gd name="connsiteX2" fmla="*/ 244455 w 1243889"/>
                <a:gd name="connsiteY2" fmla="*/ 1409149 h 1476570"/>
                <a:gd name="connsiteX3" fmla="*/ 64151 w 1243889"/>
                <a:gd name="connsiteY3" fmla="*/ 1125814 h 1476570"/>
                <a:gd name="connsiteX0" fmla="*/ 24981 w 1201099"/>
                <a:gd name="connsiteY0" fmla="*/ 1127210 h 1522383"/>
                <a:gd name="connsiteX1" fmla="*/ 1132564 w 1201099"/>
                <a:gd name="connsiteY1" fmla="*/ 6748 h 1522383"/>
                <a:gd name="connsiteX2" fmla="*/ 205285 w 1201099"/>
                <a:gd name="connsiteY2" fmla="*/ 1410545 h 1522383"/>
                <a:gd name="connsiteX3" fmla="*/ 24981 w 1201099"/>
                <a:gd name="connsiteY3" fmla="*/ 1127210 h 1522383"/>
                <a:gd name="connsiteX0" fmla="*/ 16472 w 1275368"/>
                <a:gd name="connsiteY0" fmla="*/ 1134766 h 1525343"/>
                <a:gd name="connsiteX1" fmla="*/ 1210112 w 1275368"/>
                <a:gd name="connsiteY1" fmla="*/ 6688 h 1525343"/>
                <a:gd name="connsiteX2" fmla="*/ 282833 w 1275368"/>
                <a:gd name="connsiteY2" fmla="*/ 1410485 h 1525343"/>
                <a:gd name="connsiteX3" fmla="*/ 16472 w 1275368"/>
                <a:gd name="connsiteY3" fmla="*/ 1134766 h 1525343"/>
                <a:gd name="connsiteX0" fmla="*/ 51761 w 1313942"/>
                <a:gd name="connsiteY0" fmla="*/ 1133391 h 1478307"/>
                <a:gd name="connsiteX1" fmla="*/ 1245401 w 1313942"/>
                <a:gd name="connsiteY1" fmla="*/ 5313 h 1478307"/>
                <a:gd name="connsiteX2" fmla="*/ 318122 w 1313942"/>
                <a:gd name="connsiteY2" fmla="*/ 1409110 h 1478307"/>
                <a:gd name="connsiteX3" fmla="*/ 51761 w 1313942"/>
                <a:gd name="connsiteY3" fmla="*/ 1133391 h 1478307"/>
                <a:gd name="connsiteX0" fmla="*/ 70063 w 1332244"/>
                <a:gd name="connsiteY0" fmla="*/ 1133391 h 1425794"/>
                <a:gd name="connsiteX1" fmla="*/ 1263703 w 1332244"/>
                <a:gd name="connsiteY1" fmla="*/ 5313 h 1425794"/>
                <a:gd name="connsiteX2" fmla="*/ 336424 w 1332244"/>
                <a:gd name="connsiteY2" fmla="*/ 1409110 h 1425794"/>
                <a:gd name="connsiteX3" fmla="*/ 70063 w 1332244"/>
                <a:gd name="connsiteY3" fmla="*/ 1133391 h 1425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2244" h="1425794">
                  <a:moveTo>
                    <a:pt x="70063" y="1133391"/>
                  </a:moveTo>
                  <a:cubicBezTo>
                    <a:pt x="224609" y="899425"/>
                    <a:pt x="1658655" y="-80545"/>
                    <a:pt x="1263703" y="5313"/>
                  </a:cubicBezTo>
                  <a:cubicBezTo>
                    <a:pt x="1293754" y="52535"/>
                    <a:pt x="650819" y="1349651"/>
                    <a:pt x="336424" y="1409110"/>
                  </a:cubicBezTo>
                  <a:cubicBezTo>
                    <a:pt x="22029" y="1468569"/>
                    <a:pt x="-84483" y="1367357"/>
                    <a:pt x="70063" y="113339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Freeform 62"/>
          <p:cNvSpPr/>
          <p:nvPr/>
        </p:nvSpPr>
        <p:spPr>
          <a:xfrm>
            <a:off x="6790460" y="1971998"/>
            <a:ext cx="230761" cy="572161"/>
          </a:xfrm>
          <a:custGeom>
            <a:avLst/>
            <a:gdLst>
              <a:gd name="connsiteX0" fmla="*/ 0 w 225163"/>
              <a:gd name="connsiteY0" fmla="*/ 0 h 529346"/>
              <a:gd name="connsiteX1" fmla="*/ 154745 w 225163"/>
              <a:gd name="connsiteY1" fmla="*/ 168813 h 529346"/>
              <a:gd name="connsiteX2" fmla="*/ 225083 w 225163"/>
              <a:gd name="connsiteY2" fmla="*/ 323557 h 529346"/>
              <a:gd name="connsiteX3" fmla="*/ 168812 w 225163"/>
              <a:gd name="connsiteY3" fmla="*/ 506437 h 529346"/>
              <a:gd name="connsiteX4" fmla="*/ 168812 w 225163"/>
              <a:gd name="connsiteY4" fmla="*/ 520505 h 52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163" h="529346">
                <a:moveTo>
                  <a:pt x="0" y="0"/>
                </a:moveTo>
                <a:cubicBezTo>
                  <a:pt x="58615" y="57443"/>
                  <a:pt x="117231" y="114887"/>
                  <a:pt x="154745" y="168813"/>
                </a:cubicBezTo>
                <a:cubicBezTo>
                  <a:pt x="192259" y="222739"/>
                  <a:pt x="222739" y="267286"/>
                  <a:pt x="225083" y="323557"/>
                </a:cubicBezTo>
                <a:cubicBezTo>
                  <a:pt x="227427" y="379828"/>
                  <a:pt x="178190" y="473612"/>
                  <a:pt x="168812" y="506437"/>
                </a:cubicBezTo>
                <a:cubicBezTo>
                  <a:pt x="159434" y="539262"/>
                  <a:pt x="164123" y="529883"/>
                  <a:pt x="168812" y="520505"/>
                </a:cubicBezTo>
              </a:path>
            </a:pathLst>
          </a:custGeom>
          <a:noFill/>
          <a:ln w="1428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617301" y="1999991"/>
            <a:ext cx="359373" cy="511462"/>
          </a:xfrm>
          <a:custGeom>
            <a:avLst/>
            <a:gdLst>
              <a:gd name="connsiteX0" fmla="*/ 0 w 225163"/>
              <a:gd name="connsiteY0" fmla="*/ 0 h 529346"/>
              <a:gd name="connsiteX1" fmla="*/ 154745 w 225163"/>
              <a:gd name="connsiteY1" fmla="*/ 168813 h 529346"/>
              <a:gd name="connsiteX2" fmla="*/ 225083 w 225163"/>
              <a:gd name="connsiteY2" fmla="*/ 323557 h 529346"/>
              <a:gd name="connsiteX3" fmla="*/ 168812 w 225163"/>
              <a:gd name="connsiteY3" fmla="*/ 506437 h 529346"/>
              <a:gd name="connsiteX4" fmla="*/ 168812 w 225163"/>
              <a:gd name="connsiteY4" fmla="*/ 520505 h 52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163" h="529346">
                <a:moveTo>
                  <a:pt x="0" y="0"/>
                </a:moveTo>
                <a:cubicBezTo>
                  <a:pt x="58615" y="57443"/>
                  <a:pt x="117231" y="114887"/>
                  <a:pt x="154745" y="168813"/>
                </a:cubicBezTo>
                <a:cubicBezTo>
                  <a:pt x="192259" y="222739"/>
                  <a:pt x="222739" y="267286"/>
                  <a:pt x="225083" y="323557"/>
                </a:cubicBezTo>
                <a:cubicBezTo>
                  <a:pt x="227427" y="379828"/>
                  <a:pt x="178190" y="473612"/>
                  <a:pt x="168812" y="506437"/>
                </a:cubicBezTo>
                <a:cubicBezTo>
                  <a:pt x="159434" y="539262"/>
                  <a:pt x="164123" y="529883"/>
                  <a:pt x="168812" y="520505"/>
                </a:cubicBezTo>
              </a:path>
            </a:pathLst>
          </a:custGeom>
          <a:noFill/>
          <a:ln w="1428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366843" y="2311954"/>
            <a:ext cx="4899241" cy="2292331"/>
          </a:xfrm>
          <a:custGeom>
            <a:avLst/>
            <a:gdLst>
              <a:gd name="connsiteX0" fmla="*/ 4462229 w 4936193"/>
              <a:gd name="connsiteY0" fmla="*/ 26332 h 2189408"/>
              <a:gd name="connsiteX1" fmla="*/ 4327001 w 4936193"/>
              <a:gd name="connsiteY1" fmla="*/ 163132 h 2189408"/>
              <a:gd name="connsiteX2" fmla="*/ 4462229 w 4936193"/>
              <a:gd name="connsiteY2" fmla="*/ 299932 h 2189408"/>
              <a:gd name="connsiteX3" fmla="*/ 4597457 w 4936193"/>
              <a:gd name="connsiteY3" fmla="*/ 163132 h 2189408"/>
              <a:gd name="connsiteX4" fmla="*/ 4462229 w 4936193"/>
              <a:gd name="connsiteY4" fmla="*/ 26332 h 2189408"/>
              <a:gd name="connsiteX5" fmla="*/ 348393 w 4936193"/>
              <a:gd name="connsiteY5" fmla="*/ 20901 h 2189408"/>
              <a:gd name="connsiteX6" fmla="*/ 213165 w 4936193"/>
              <a:gd name="connsiteY6" fmla="*/ 157701 h 2189408"/>
              <a:gd name="connsiteX7" fmla="*/ 348393 w 4936193"/>
              <a:gd name="connsiteY7" fmla="*/ 294501 h 2189408"/>
              <a:gd name="connsiteX8" fmla="*/ 483621 w 4936193"/>
              <a:gd name="connsiteY8" fmla="*/ 157701 h 2189408"/>
              <a:gd name="connsiteX9" fmla="*/ 348393 w 4936193"/>
              <a:gd name="connsiteY9" fmla="*/ 20901 h 2189408"/>
              <a:gd name="connsiteX10" fmla="*/ 106615 w 4936193"/>
              <a:gd name="connsiteY10" fmla="*/ 0 h 2189408"/>
              <a:gd name="connsiteX11" fmla="*/ 4807404 w 4936193"/>
              <a:gd name="connsiteY11" fmla="*/ 25758 h 2189408"/>
              <a:gd name="connsiteX12" fmla="*/ 4783816 w 4936193"/>
              <a:gd name="connsiteY12" fmla="*/ 344195 h 2189408"/>
              <a:gd name="connsiteX13" fmla="*/ 4783597 w 4936193"/>
              <a:gd name="connsiteY13" fmla="*/ 345661 h 2189408"/>
              <a:gd name="connsiteX14" fmla="*/ 4783336 w 4936193"/>
              <a:gd name="connsiteY14" fmla="*/ 350681 h 2189408"/>
              <a:gd name="connsiteX15" fmla="*/ 4781646 w 4936193"/>
              <a:gd name="connsiteY15" fmla="*/ 373487 h 2189408"/>
              <a:gd name="connsiteX16" fmla="*/ 4781620 w 4936193"/>
              <a:gd name="connsiteY16" fmla="*/ 401261 h 2189408"/>
              <a:gd name="connsiteX17" fmla="*/ 4781618 w 4936193"/>
              <a:gd name="connsiteY17" fmla="*/ 401618 h 2189408"/>
              <a:gd name="connsiteX18" fmla="*/ 4781610 w 4936193"/>
              <a:gd name="connsiteY18" fmla="*/ 402037 h 2189408"/>
              <a:gd name="connsiteX19" fmla="*/ 4781560 w 4936193"/>
              <a:gd name="connsiteY19" fmla="*/ 417412 h 2189408"/>
              <a:gd name="connsiteX20" fmla="*/ 4781618 w 4936193"/>
              <a:gd name="connsiteY20" fmla="*/ 401618 h 2189408"/>
              <a:gd name="connsiteX21" fmla="*/ 4782238 w 4936193"/>
              <a:gd name="connsiteY21" fmla="*/ 371727 h 2189408"/>
              <a:gd name="connsiteX22" fmla="*/ 4783336 w 4936193"/>
              <a:gd name="connsiteY22" fmla="*/ 350681 h 2189408"/>
              <a:gd name="connsiteX23" fmla="*/ 4783816 w 4936193"/>
              <a:gd name="connsiteY23" fmla="*/ 344195 h 2189408"/>
              <a:gd name="connsiteX24" fmla="*/ 4784628 w 4936193"/>
              <a:gd name="connsiteY24" fmla="*/ 338749 h 2189408"/>
              <a:gd name="connsiteX25" fmla="*/ 4794525 w 4936193"/>
              <a:gd name="connsiteY25" fmla="*/ 437882 h 2189408"/>
              <a:gd name="connsiteX26" fmla="*/ 4807404 w 4936193"/>
              <a:gd name="connsiteY26" fmla="*/ 850005 h 2189408"/>
              <a:gd name="connsiteX27" fmla="*/ 4897556 w 4936193"/>
              <a:gd name="connsiteY27" fmla="*/ 940158 h 2189408"/>
              <a:gd name="connsiteX28" fmla="*/ 4936193 w 4936193"/>
              <a:gd name="connsiteY28" fmla="*/ 2125014 h 2189408"/>
              <a:gd name="connsiteX29" fmla="*/ 1600565 w 4936193"/>
              <a:gd name="connsiteY29" fmla="*/ 2137893 h 2189408"/>
              <a:gd name="connsiteX30" fmla="*/ 1446018 w 4936193"/>
              <a:gd name="connsiteY30" fmla="*/ 2163651 h 2189408"/>
              <a:gd name="connsiteX31" fmla="*/ 1317229 w 4936193"/>
              <a:gd name="connsiteY31" fmla="*/ 2176529 h 2189408"/>
              <a:gd name="connsiteX32" fmla="*/ 866469 w 4936193"/>
              <a:gd name="connsiteY32" fmla="*/ 2189408 h 2189408"/>
              <a:gd name="connsiteX33" fmla="*/ 827832 w 4936193"/>
              <a:gd name="connsiteY33" fmla="*/ 2176529 h 2189408"/>
              <a:gd name="connsiteX34" fmla="*/ 776317 w 4936193"/>
              <a:gd name="connsiteY34" fmla="*/ 2163651 h 2189408"/>
              <a:gd name="connsiteX35" fmla="*/ 518739 w 4936193"/>
              <a:gd name="connsiteY35" fmla="*/ 2150772 h 2189408"/>
              <a:gd name="connsiteX36" fmla="*/ 467224 w 4936193"/>
              <a:gd name="connsiteY36" fmla="*/ 2163651 h 2189408"/>
              <a:gd name="connsiteX37" fmla="*/ 93736 w 4936193"/>
              <a:gd name="connsiteY37" fmla="*/ 2176529 h 2189408"/>
              <a:gd name="connsiteX38" fmla="*/ 42221 w 4936193"/>
              <a:gd name="connsiteY38" fmla="*/ 1712890 h 2189408"/>
              <a:gd name="connsiteX39" fmla="*/ 29342 w 4936193"/>
              <a:gd name="connsiteY39" fmla="*/ 798490 h 2189408"/>
              <a:gd name="connsiteX40" fmla="*/ 55100 w 4936193"/>
              <a:gd name="connsiteY40" fmla="*/ 759853 h 2189408"/>
              <a:gd name="connsiteX41" fmla="*/ 106615 w 4936193"/>
              <a:gd name="connsiteY41" fmla="*/ 682580 h 2189408"/>
              <a:gd name="connsiteX42" fmla="*/ 106615 w 4936193"/>
              <a:gd name="connsiteY42" fmla="*/ 412124 h 218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936193" h="2189408">
                <a:moveTo>
                  <a:pt x="4462229" y="26332"/>
                </a:moveTo>
                <a:cubicBezTo>
                  <a:pt x="4387545" y="26332"/>
                  <a:pt x="4327001" y="87579"/>
                  <a:pt x="4327001" y="163132"/>
                </a:cubicBezTo>
                <a:cubicBezTo>
                  <a:pt x="4327001" y="238685"/>
                  <a:pt x="4387545" y="299932"/>
                  <a:pt x="4462229" y="299932"/>
                </a:cubicBezTo>
                <a:cubicBezTo>
                  <a:pt x="4536913" y="299932"/>
                  <a:pt x="4597457" y="238685"/>
                  <a:pt x="4597457" y="163132"/>
                </a:cubicBezTo>
                <a:cubicBezTo>
                  <a:pt x="4597457" y="87579"/>
                  <a:pt x="4536913" y="26332"/>
                  <a:pt x="4462229" y="26332"/>
                </a:cubicBezTo>
                <a:close/>
                <a:moveTo>
                  <a:pt x="348393" y="20901"/>
                </a:moveTo>
                <a:cubicBezTo>
                  <a:pt x="273709" y="20901"/>
                  <a:pt x="213165" y="82148"/>
                  <a:pt x="213165" y="157701"/>
                </a:cubicBezTo>
                <a:cubicBezTo>
                  <a:pt x="213165" y="233254"/>
                  <a:pt x="273709" y="294501"/>
                  <a:pt x="348393" y="294501"/>
                </a:cubicBezTo>
                <a:cubicBezTo>
                  <a:pt x="423077" y="294501"/>
                  <a:pt x="483621" y="233254"/>
                  <a:pt x="483621" y="157701"/>
                </a:cubicBezTo>
                <a:cubicBezTo>
                  <a:pt x="483621" y="82148"/>
                  <a:pt x="423077" y="20901"/>
                  <a:pt x="348393" y="20901"/>
                </a:cubicBezTo>
                <a:close/>
                <a:moveTo>
                  <a:pt x="106615" y="0"/>
                </a:moveTo>
                <a:lnTo>
                  <a:pt x="4807404" y="25758"/>
                </a:lnTo>
                <a:lnTo>
                  <a:pt x="4783816" y="344195"/>
                </a:lnTo>
                <a:lnTo>
                  <a:pt x="4783597" y="345661"/>
                </a:lnTo>
                <a:lnTo>
                  <a:pt x="4783336" y="350681"/>
                </a:lnTo>
                <a:lnTo>
                  <a:pt x="4781646" y="373487"/>
                </a:lnTo>
                <a:cubicBezTo>
                  <a:pt x="4781646" y="384883"/>
                  <a:pt x="4781636" y="394041"/>
                  <a:pt x="4781620" y="401261"/>
                </a:cubicBezTo>
                <a:lnTo>
                  <a:pt x="4781618" y="401618"/>
                </a:lnTo>
                <a:lnTo>
                  <a:pt x="4781610" y="402037"/>
                </a:lnTo>
                <a:cubicBezTo>
                  <a:pt x="4781379" y="420438"/>
                  <a:pt x="4781472" y="432005"/>
                  <a:pt x="4781560" y="417412"/>
                </a:cubicBezTo>
                <a:lnTo>
                  <a:pt x="4781618" y="401618"/>
                </a:lnTo>
                <a:lnTo>
                  <a:pt x="4782238" y="371727"/>
                </a:lnTo>
                <a:lnTo>
                  <a:pt x="4783336" y="350681"/>
                </a:lnTo>
                <a:lnTo>
                  <a:pt x="4783816" y="344195"/>
                </a:lnTo>
                <a:lnTo>
                  <a:pt x="4784628" y="338749"/>
                </a:lnTo>
                <a:cubicBezTo>
                  <a:pt x="4786567" y="332141"/>
                  <a:pt x="4789652" y="352603"/>
                  <a:pt x="4794525" y="437882"/>
                </a:cubicBezTo>
                <a:cubicBezTo>
                  <a:pt x="4802366" y="575100"/>
                  <a:pt x="4779786" y="715367"/>
                  <a:pt x="4807404" y="850005"/>
                </a:cubicBezTo>
                <a:cubicBezTo>
                  <a:pt x="4815944" y="891636"/>
                  <a:pt x="4867505" y="910107"/>
                  <a:pt x="4897556" y="940158"/>
                </a:cubicBezTo>
                <a:lnTo>
                  <a:pt x="4936193" y="2125014"/>
                </a:lnTo>
                <a:lnTo>
                  <a:pt x="1600565" y="2137893"/>
                </a:lnTo>
                <a:cubicBezTo>
                  <a:pt x="1297628" y="2140154"/>
                  <a:pt x="1582136" y="2142710"/>
                  <a:pt x="1446018" y="2163651"/>
                </a:cubicBezTo>
                <a:cubicBezTo>
                  <a:pt x="1403376" y="2170211"/>
                  <a:pt x="1360159" y="2172236"/>
                  <a:pt x="1317229" y="2176529"/>
                </a:cubicBezTo>
                <a:cubicBezTo>
                  <a:pt x="1166976" y="2180822"/>
                  <a:pt x="1016784" y="2189408"/>
                  <a:pt x="866469" y="2189408"/>
                </a:cubicBezTo>
                <a:cubicBezTo>
                  <a:pt x="852893" y="2189408"/>
                  <a:pt x="840885" y="2180258"/>
                  <a:pt x="827832" y="2176529"/>
                </a:cubicBezTo>
                <a:cubicBezTo>
                  <a:pt x="810813" y="2171667"/>
                  <a:pt x="793489" y="2167944"/>
                  <a:pt x="776317" y="2163651"/>
                </a:cubicBezTo>
                <a:cubicBezTo>
                  <a:pt x="690458" y="2159358"/>
                  <a:pt x="604706" y="2150772"/>
                  <a:pt x="518739" y="2150772"/>
                </a:cubicBezTo>
                <a:cubicBezTo>
                  <a:pt x="501039" y="2150772"/>
                  <a:pt x="484892" y="2162580"/>
                  <a:pt x="467224" y="2163651"/>
                </a:cubicBezTo>
                <a:cubicBezTo>
                  <a:pt x="342882" y="2171187"/>
                  <a:pt x="218232" y="2172236"/>
                  <a:pt x="93736" y="2176529"/>
                </a:cubicBezTo>
                <a:cubicBezTo>
                  <a:pt x="-87093" y="2116256"/>
                  <a:pt x="50954" y="2175709"/>
                  <a:pt x="42221" y="1712890"/>
                </a:cubicBezTo>
                <a:cubicBezTo>
                  <a:pt x="36470" y="1408114"/>
                  <a:pt x="33635" y="1103290"/>
                  <a:pt x="29342" y="798490"/>
                </a:cubicBezTo>
                <a:lnTo>
                  <a:pt x="55100" y="759853"/>
                </a:lnTo>
                <a:cubicBezTo>
                  <a:pt x="72272" y="734095"/>
                  <a:pt x="98330" y="712407"/>
                  <a:pt x="106615" y="682580"/>
                </a:cubicBezTo>
                <a:cubicBezTo>
                  <a:pt x="133460" y="585936"/>
                  <a:pt x="117127" y="506736"/>
                  <a:pt x="106615" y="412124"/>
                </a:cubicBezTo>
                <a:close/>
              </a:path>
            </a:pathLst>
          </a:custGeom>
          <a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perspectiveFront"/>
            <a:lightRig rig="threePt" dir="t"/>
          </a:scene3d>
          <a:sp3d extrusionH="355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2217021" y="1131173"/>
            <a:ext cx="804415" cy="1357685"/>
            <a:chOff x="2185444" y="1115875"/>
            <a:chExt cx="810482" cy="1379893"/>
          </a:xfrm>
        </p:grpSpPr>
        <p:grpSp>
          <p:nvGrpSpPr>
            <p:cNvPr id="46" name="Group 45"/>
            <p:cNvGrpSpPr/>
            <p:nvPr/>
          </p:nvGrpSpPr>
          <p:grpSpPr>
            <a:xfrm>
              <a:off x="2185444" y="1115875"/>
              <a:ext cx="810482" cy="1014598"/>
              <a:chOff x="2344750" y="1191060"/>
              <a:chExt cx="810482" cy="1014598"/>
            </a:xfrm>
          </p:grpSpPr>
          <p:sp>
            <p:nvSpPr>
              <p:cNvPr id="41" name="Freeform 40"/>
              <p:cNvSpPr/>
              <p:nvPr/>
            </p:nvSpPr>
            <p:spPr>
              <a:xfrm>
                <a:off x="2344750" y="1191060"/>
                <a:ext cx="634271" cy="727617"/>
              </a:xfrm>
              <a:custGeom>
                <a:avLst/>
                <a:gdLst>
                  <a:gd name="connsiteX0" fmla="*/ 0 w 225163"/>
                  <a:gd name="connsiteY0" fmla="*/ 0 h 529346"/>
                  <a:gd name="connsiteX1" fmla="*/ 154745 w 225163"/>
                  <a:gd name="connsiteY1" fmla="*/ 168813 h 529346"/>
                  <a:gd name="connsiteX2" fmla="*/ 225083 w 225163"/>
                  <a:gd name="connsiteY2" fmla="*/ 323557 h 529346"/>
                  <a:gd name="connsiteX3" fmla="*/ 168812 w 225163"/>
                  <a:gd name="connsiteY3" fmla="*/ 506437 h 529346"/>
                  <a:gd name="connsiteX4" fmla="*/ 168812 w 225163"/>
                  <a:gd name="connsiteY4" fmla="*/ 520505 h 529346"/>
                  <a:gd name="connsiteX0" fmla="*/ 0 w 271663"/>
                  <a:gd name="connsiteY0" fmla="*/ 0 h 520148"/>
                  <a:gd name="connsiteX1" fmla="*/ 201245 w 271663"/>
                  <a:gd name="connsiteY1" fmla="*/ 159615 h 520148"/>
                  <a:gd name="connsiteX2" fmla="*/ 271583 w 271663"/>
                  <a:gd name="connsiteY2" fmla="*/ 314359 h 520148"/>
                  <a:gd name="connsiteX3" fmla="*/ 215312 w 271663"/>
                  <a:gd name="connsiteY3" fmla="*/ 497239 h 520148"/>
                  <a:gd name="connsiteX4" fmla="*/ 215312 w 271663"/>
                  <a:gd name="connsiteY4" fmla="*/ 511307 h 520148"/>
                  <a:gd name="connsiteX0" fmla="*/ 0 w 341414"/>
                  <a:gd name="connsiteY0" fmla="*/ 0 h 492555"/>
                  <a:gd name="connsiteX1" fmla="*/ 270996 w 341414"/>
                  <a:gd name="connsiteY1" fmla="*/ 132022 h 492555"/>
                  <a:gd name="connsiteX2" fmla="*/ 341334 w 341414"/>
                  <a:gd name="connsiteY2" fmla="*/ 286766 h 492555"/>
                  <a:gd name="connsiteX3" fmla="*/ 285063 w 341414"/>
                  <a:gd name="connsiteY3" fmla="*/ 469646 h 492555"/>
                  <a:gd name="connsiteX4" fmla="*/ 285063 w 341414"/>
                  <a:gd name="connsiteY4" fmla="*/ 483714 h 492555"/>
                  <a:gd name="connsiteX0" fmla="*/ 0 w 342632"/>
                  <a:gd name="connsiteY0" fmla="*/ 0 h 492555"/>
                  <a:gd name="connsiteX1" fmla="*/ 294246 w 342632"/>
                  <a:gd name="connsiteY1" fmla="*/ 104428 h 492555"/>
                  <a:gd name="connsiteX2" fmla="*/ 341334 w 342632"/>
                  <a:gd name="connsiteY2" fmla="*/ 286766 h 492555"/>
                  <a:gd name="connsiteX3" fmla="*/ 285063 w 342632"/>
                  <a:gd name="connsiteY3" fmla="*/ 469646 h 492555"/>
                  <a:gd name="connsiteX4" fmla="*/ 285063 w 342632"/>
                  <a:gd name="connsiteY4" fmla="*/ 483714 h 492555"/>
                  <a:gd name="connsiteX0" fmla="*/ 0 w 345127"/>
                  <a:gd name="connsiteY0" fmla="*/ 0 h 492555"/>
                  <a:gd name="connsiteX1" fmla="*/ 301996 w 345127"/>
                  <a:gd name="connsiteY1" fmla="*/ 67637 h 492555"/>
                  <a:gd name="connsiteX2" fmla="*/ 341334 w 345127"/>
                  <a:gd name="connsiteY2" fmla="*/ 286766 h 492555"/>
                  <a:gd name="connsiteX3" fmla="*/ 285063 w 345127"/>
                  <a:gd name="connsiteY3" fmla="*/ 469646 h 492555"/>
                  <a:gd name="connsiteX4" fmla="*/ 285063 w 345127"/>
                  <a:gd name="connsiteY4" fmla="*/ 483714 h 492555"/>
                  <a:gd name="connsiteX0" fmla="*/ 0 w 410223"/>
                  <a:gd name="connsiteY0" fmla="*/ 13866 h 432839"/>
                  <a:gd name="connsiteX1" fmla="*/ 363997 w 410223"/>
                  <a:gd name="connsiteY1" fmla="*/ 7921 h 432839"/>
                  <a:gd name="connsiteX2" fmla="*/ 403335 w 410223"/>
                  <a:gd name="connsiteY2" fmla="*/ 227050 h 432839"/>
                  <a:gd name="connsiteX3" fmla="*/ 347064 w 410223"/>
                  <a:gd name="connsiteY3" fmla="*/ 409930 h 432839"/>
                  <a:gd name="connsiteX4" fmla="*/ 347064 w 410223"/>
                  <a:gd name="connsiteY4" fmla="*/ 423998 h 432839"/>
                  <a:gd name="connsiteX0" fmla="*/ 0 w 410223"/>
                  <a:gd name="connsiteY0" fmla="*/ 39798 h 458771"/>
                  <a:gd name="connsiteX1" fmla="*/ 363997 w 410223"/>
                  <a:gd name="connsiteY1" fmla="*/ 33853 h 458771"/>
                  <a:gd name="connsiteX2" fmla="*/ 403335 w 410223"/>
                  <a:gd name="connsiteY2" fmla="*/ 252982 h 458771"/>
                  <a:gd name="connsiteX3" fmla="*/ 347064 w 410223"/>
                  <a:gd name="connsiteY3" fmla="*/ 435862 h 458771"/>
                  <a:gd name="connsiteX4" fmla="*/ 347064 w 410223"/>
                  <a:gd name="connsiteY4" fmla="*/ 449930 h 458771"/>
                  <a:gd name="connsiteX0" fmla="*/ 0 w 404033"/>
                  <a:gd name="connsiteY0" fmla="*/ 28068 h 447041"/>
                  <a:gd name="connsiteX1" fmla="*/ 176339 w 404033"/>
                  <a:gd name="connsiteY1" fmla="*/ 8188 h 447041"/>
                  <a:gd name="connsiteX2" fmla="*/ 363997 w 404033"/>
                  <a:gd name="connsiteY2" fmla="*/ 22123 h 447041"/>
                  <a:gd name="connsiteX3" fmla="*/ 403335 w 404033"/>
                  <a:gd name="connsiteY3" fmla="*/ 241252 h 447041"/>
                  <a:gd name="connsiteX4" fmla="*/ 347064 w 404033"/>
                  <a:gd name="connsiteY4" fmla="*/ 424132 h 447041"/>
                  <a:gd name="connsiteX5" fmla="*/ 347064 w 404033"/>
                  <a:gd name="connsiteY5" fmla="*/ 438200 h 447041"/>
                  <a:gd name="connsiteX0" fmla="*/ 0 w 349782"/>
                  <a:gd name="connsiteY0" fmla="*/ 252 h 465214"/>
                  <a:gd name="connsiteX1" fmla="*/ 122088 w 349782"/>
                  <a:gd name="connsiteY1" fmla="*/ 26361 h 465214"/>
                  <a:gd name="connsiteX2" fmla="*/ 309746 w 349782"/>
                  <a:gd name="connsiteY2" fmla="*/ 40296 h 465214"/>
                  <a:gd name="connsiteX3" fmla="*/ 349084 w 349782"/>
                  <a:gd name="connsiteY3" fmla="*/ 259425 h 465214"/>
                  <a:gd name="connsiteX4" fmla="*/ 292813 w 349782"/>
                  <a:gd name="connsiteY4" fmla="*/ 442305 h 465214"/>
                  <a:gd name="connsiteX5" fmla="*/ 292813 w 349782"/>
                  <a:gd name="connsiteY5" fmla="*/ 456373 h 465214"/>
                  <a:gd name="connsiteX0" fmla="*/ 0 w 349453"/>
                  <a:gd name="connsiteY0" fmla="*/ 197 h 465159"/>
                  <a:gd name="connsiteX1" fmla="*/ 176339 w 349453"/>
                  <a:gd name="connsiteY1" fmla="*/ 35503 h 465159"/>
                  <a:gd name="connsiteX2" fmla="*/ 309746 w 349453"/>
                  <a:gd name="connsiteY2" fmla="*/ 40241 h 465159"/>
                  <a:gd name="connsiteX3" fmla="*/ 349084 w 349453"/>
                  <a:gd name="connsiteY3" fmla="*/ 259370 h 465159"/>
                  <a:gd name="connsiteX4" fmla="*/ 292813 w 349453"/>
                  <a:gd name="connsiteY4" fmla="*/ 442250 h 465159"/>
                  <a:gd name="connsiteX5" fmla="*/ 292813 w 349453"/>
                  <a:gd name="connsiteY5" fmla="*/ 456318 h 465159"/>
                  <a:gd name="connsiteX0" fmla="*/ 0 w 349428"/>
                  <a:gd name="connsiteY0" fmla="*/ 10771 h 475733"/>
                  <a:gd name="connsiteX1" fmla="*/ 184089 w 349428"/>
                  <a:gd name="connsiteY1" fmla="*/ 88 h 475733"/>
                  <a:gd name="connsiteX2" fmla="*/ 309746 w 349428"/>
                  <a:gd name="connsiteY2" fmla="*/ 50815 h 475733"/>
                  <a:gd name="connsiteX3" fmla="*/ 349084 w 349428"/>
                  <a:gd name="connsiteY3" fmla="*/ 269944 h 475733"/>
                  <a:gd name="connsiteX4" fmla="*/ 292813 w 349428"/>
                  <a:gd name="connsiteY4" fmla="*/ 452824 h 475733"/>
                  <a:gd name="connsiteX5" fmla="*/ 292813 w 349428"/>
                  <a:gd name="connsiteY5" fmla="*/ 466892 h 475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9428" h="475733">
                    <a:moveTo>
                      <a:pt x="0" y="10771"/>
                    </a:moveTo>
                    <a:cubicBezTo>
                      <a:pt x="29390" y="7458"/>
                      <a:pt x="123423" y="1079"/>
                      <a:pt x="184089" y="88"/>
                    </a:cubicBezTo>
                    <a:cubicBezTo>
                      <a:pt x="244755" y="-903"/>
                      <a:pt x="282247" y="5839"/>
                      <a:pt x="309746" y="50815"/>
                    </a:cubicBezTo>
                    <a:cubicBezTo>
                      <a:pt x="337245" y="95791"/>
                      <a:pt x="351906" y="202943"/>
                      <a:pt x="349084" y="269944"/>
                    </a:cubicBezTo>
                    <a:cubicBezTo>
                      <a:pt x="346262" y="336945"/>
                      <a:pt x="302191" y="419999"/>
                      <a:pt x="292813" y="452824"/>
                    </a:cubicBezTo>
                    <a:cubicBezTo>
                      <a:pt x="283435" y="485649"/>
                      <a:pt x="288124" y="476270"/>
                      <a:pt x="292813" y="466892"/>
                    </a:cubicBezTo>
                  </a:path>
                </a:pathLst>
              </a:custGeom>
              <a:noFill/>
              <a:ln w="1428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2770660" y="1828623"/>
                <a:ext cx="296097" cy="174175"/>
              </a:xfrm>
              <a:custGeom>
                <a:avLst/>
                <a:gdLst>
                  <a:gd name="connsiteX0" fmla="*/ 0 w 450167"/>
                  <a:gd name="connsiteY0" fmla="*/ 0 h 0"/>
                  <a:gd name="connsiteX1" fmla="*/ 450167 w 450167"/>
                  <a:gd name="connsiteY1" fmla="*/ 0 h 0"/>
                  <a:gd name="connsiteX2" fmla="*/ 450167 w 450167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0167">
                    <a:moveTo>
                      <a:pt x="0" y="0"/>
                    </a:moveTo>
                    <a:lnTo>
                      <a:pt x="450167" y="0"/>
                    </a:lnTo>
                    <a:lnTo>
                      <a:pt x="450167" y="0"/>
                    </a:lnTo>
                  </a:path>
                </a:pathLst>
              </a:custGeom>
              <a:noFill/>
              <a:ln w="120650">
                <a:solidFill>
                  <a:srgbClr val="843C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2693624" y="1934362"/>
                <a:ext cx="450167" cy="103660"/>
              </a:xfrm>
              <a:custGeom>
                <a:avLst/>
                <a:gdLst>
                  <a:gd name="connsiteX0" fmla="*/ 0 w 450167"/>
                  <a:gd name="connsiteY0" fmla="*/ 0 h 0"/>
                  <a:gd name="connsiteX1" fmla="*/ 450167 w 450167"/>
                  <a:gd name="connsiteY1" fmla="*/ 0 h 0"/>
                  <a:gd name="connsiteX2" fmla="*/ 450167 w 450167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0167">
                    <a:moveTo>
                      <a:pt x="0" y="0"/>
                    </a:moveTo>
                    <a:lnTo>
                      <a:pt x="450167" y="0"/>
                    </a:lnTo>
                    <a:lnTo>
                      <a:pt x="450167" y="0"/>
                    </a:lnTo>
                  </a:path>
                </a:pathLst>
              </a:custGeom>
              <a:noFill/>
              <a:ln w="120650">
                <a:solidFill>
                  <a:srgbClr val="843C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2705065" y="2101998"/>
                <a:ext cx="450167" cy="103660"/>
              </a:xfrm>
              <a:custGeom>
                <a:avLst/>
                <a:gdLst>
                  <a:gd name="connsiteX0" fmla="*/ 0 w 450167"/>
                  <a:gd name="connsiteY0" fmla="*/ 0 h 0"/>
                  <a:gd name="connsiteX1" fmla="*/ 450167 w 450167"/>
                  <a:gd name="connsiteY1" fmla="*/ 0 h 0"/>
                  <a:gd name="connsiteX2" fmla="*/ 450167 w 450167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0167">
                    <a:moveTo>
                      <a:pt x="0" y="0"/>
                    </a:moveTo>
                    <a:lnTo>
                      <a:pt x="450167" y="0"/>
                    </a:lnTo>
                    <a:lnTo>
                      <a:pt x="450167" y="0"/>
                    </a:lnTo>
                  </a:path>
                </a:pathLst>
              </a:custGeom>
              <a:noFill/>
              <a:ln w="120650">
                <a:solidFill>
                  <a:srgbClr val="843C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 flipH="1">
              <a:off x="2590685" y="1915340"/>
              <a:ext cx="272951" cy="580428"/>
            </a:xfrm>
            <a:custGeom>
              <a:avLst/>
              <a:gdLst>
                <a:gd name="connsiteX0" fmla="*/ 0 w 225163"/>
                <a:gd name="connsiteY0" fmla="*/ 0 h 529346"/>
                <a:gd name="connsiteX1" fmla="*/ 154745 w 225163"/>
                <a:gd name="connsiteY1" fmla="*/ 168813 h 529346"/>
                <a:gd name="connsiteX2" fmla="*/ 225083 w 225163"/>
                <a:gd name="connsiteY2" fmla="*/ 323557 h 529346"/>
                <a:gd name="connsiteX3" fmla="*/ 168812 w 225163"/>
                <a:gd name="connsiteY3" fmla="*/ 506437 h 529346"/>
                <a:gd name="connsiteX4" fmla="*/ 168812 w 225163"/>
                <a:gd name="connsiteY4" fmla="*/ 520505 h 529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163" h="529346">
                  <a:moveTo>
                    <a:pt x="0" y="0"/>
                  </a:moveTo>
                  <a:cubicBezTo>
                    <a:pt x="58615" y="57443"/>
                    <a:pt x="117231" y="114887"/>
                    <a:pt x="154745" y="168813"/>
                  </a:cubicBezTo>
                  <a:cubicBezTo>
                    <a:pt x="192259" y="222739"/>
                    <a:pt x="222739" y="267286"/>
                    <a:pt x="225083" y="323557"/>
                  </a:cubicBezTo>
                  <a:cubicBezTo>
                    <a:pt x="227427" y="379828"/>
                    <a:pt x="178190" y="473612"/>
                    <a:pt x="168812" y="506437"/>
                  </a:cubicBezTo>
                  <a:cubicBezTo>
                    <a:pt x="159434" y="539262"/>
                    <a:pt x="164123" y="529883"/>
                    <a:pt x="168812" y="520505"/>
                  </a:cubicBezTo>
                </a:path>
              </a:pathLst>
            </a:custGeom>
            <a:noFill/>
            <a:ln w="1428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625703" y="1170415"/>
            <a:ext cx="847061" cy="1265965"/>
            <a:chOff x="6639566" y="1175048"/>
            <a:chExt cx="853450" cy="1336405"/>
          </a:xfrm>
        </p:grpSpPr>
        <p:sp>
          <p:nvSpPr>
            <p:cNvPr id="56" name="Freeform 55"/>
            <p:cNvSpPr/>
            <p:nvPr/>
          </p:nvSpPr>
          <p:spPr>
            <a:xfrm flipH="1">
              <a:off x="6639566" y="2007962"/>
              <a:ext cx="378726" cy="503491"/>
            </a:xfrm>
            <a:custGeom>
              <a:avLst/>
              <a:gdLst>
                <a:gd name="connsiteX0" fmla="*/ 0 w 225163"/>
                <a:gd name="connsiteY0" fmla="*/ 0 h 529346"/>
                <a:gd name="connsiteX1" fmla="*/ 154745 w 225163"/>
                <a:gd name="connsiteY1" fmla="*/ 168813 h 529346"/>
                <a:gd name="connsiteX2" fmla="*/ 225083 w 225163"/>
                <a:gd name="connsiteY2" fmla="*/ 323557 h 529346"/>
                <a:gd name="connsiteX3" fmla="*/ 168812 w 225163"/>
                <a:gd name="connsiteY3" fmla="*/ 506437 h 529346"/>
                <a:gd name="connsiteX4" fmla="*/ 168812 w 225163"/>
                <a:gd name="connsiteY4" fmla="*/ 520505 h 529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163" h="529346">
                  <a:moveTo>
                    <a:pt x="0" y="0"/>
                  </a:moveTo>
                  <a:cubicBezTo>
                    <a:pt x="58615" y="57443"/>
                    <a:pt x="117231" y="114887"/>
                    <a:pt x="154745" y="168813"/>
                  </a:cubicBezTo>
                  <a:cubicBezTo>
                    <a:pt x="192259" y="222739"/>
                    <a:pt x="222739" y="267286"/>
                    <a:pt x="225083" y="323557"/>
                  </a:cubicBezTo>
                  <a:cubicBezTo>
                    <a:pt x="227427" y="379828"/>
                    <a:pt x="178190" y="473612"/>
                    <a:pt x="168812" y="506437"/>
                  </a:cubicBezTo>
                  <a:cubicBezTo>
                    <a:pt x="159434" y="539262"/>
                    <a:pt x="164123" y="529883"/>
                    <a:pt x="168812" y="520505"/>
                  </a:cubicBezTo>
                </a:path>
              </a:pathLst>
            </a:custGeom>
            <a:noFill/>
            <a:ln w="1428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 flipH="1">
              <a:off x="6671838" y="1175048"/>
              <a:ext cx="821178" cy="1014598"/>
              <a:chOff x="2344750" y="1191060"/>
              <a:chExt cx="821178" cy="1014598"/>
            </a:xfrm>
          </p:grpSpPr>
          <p:sp>
            <p:nvSpPr>
              <p:cNvPr id="58" name="Freeform 57"/>
              <p:cNvSpPr/>
              <p:nvPr/>
            </p:nvSpPr>
            <p:spPr>
              <a:xfrm>
                <a:off x="2344750" y="1191060"/>
                <a:ext cx="634271" cy="727617"/>
              </a:xfrm>
              <a:custGeom>
                <a:avLst/>
                <a:gdLst>
                  <a:gd name="connsiteX0" fmla="*/ 0 w 225163"/>
                  <a:gd name="connsiteY0" fmla="*/ 0 h 529346"/>
                  <a:gd name="connsiteX1" fmla="*/ 154745 w 225163"/>
                  <a:gd name="connsiteY1" fmla="*/ 168813 h 529346"/>
                  <a:gd name="connsiteX2" fmla="*/ 225083 w 225163"/>
                  <a:gd name="connsiteY2" fmla="*/ 323557 h 529346"/>
                  <a:gd name="connsiteX3" fmla="*/ 168812 w 225163"/>
                  <a:gd name="connsiteY3" fmla="*/ 506437 h 529346"/>
                  <a:gd name="connsiteX4" fmla="*/ 168812 w 225163"/>
                  <a:gd name="connsiteY4" fmla="*/ 520505 h 529346"/>
                  <a:gd name="connsiteX0" fmla="*/ 0 w 271663"/>
                  <a:gd name="connsiteY0" fmla="*/ 0 h 520148"/>
                  <a:gd name="connsiteX1" fmla="*/ 201245 w 271663"/>
                  <a:gd name="connsiteY1" fmla="*/ 159615 h 520148"/>
                  <a:gd name="connsiteX2" fmla="*/ 271583 w 271663"/>
                  <a:gd name="connsiteY2" fmla="*/ 314359 h 520148"/>
                  <a:gd name="connsiteX3" fmla="*/ 215312 w 271663"/>
                  <a:gd name="connsiteY3" fmla="*/ 497239 h 520148"/>
                  <a:gd name="connsiteX4" fmla="*/ 215312 w 271663"/>
                  <a:gd name="connsiteY4" fmla="*/ 511307 h 520148"/>
                  <a:gd name="connsiteX0" fmla="*/ 0 w 341414"/>
                  <a:gd name="connsiteY0" fmla="*/ 0 h 492555"/>
                  <a:gd name="connsiteX1" fmla="*/ 270996 w 341414"/>
                  <a:gd name="connsiteY1" fmla="*/ 132022 h 492555"/>
                  <a:gd name="connsiteX2" fmla="*/ 341334 w 341414"/>
                  <a:gd name="connsiteY2" fmla="*/ 286766 h 492555"/>
                  <a:gd name="connsiteX3" fmla="*/ 285063 w 341414"/>
                  <a:gd name="connsiteY3" fmla="*/ 469646 h 492555"/>
                  <a:gd name="connsiteX4" fmla="*/ 285063 w 341414"/>
                  <a:gd name="connsiteY4" fmla="*/ 483714 h 492555"/>
                  <a:gd name="connsiteX0" fmla="*/ 0 w 342632"/>
                  <a:gd name="connsiteY0" fmla="*/ 0 h 492555"/>
                  <a:gd name="connsiteX1" fmla="*/ 294246 w 342632"/>
                  <a:gd name="connsiteY1" fmla="*/ 104428 h 492555"/>
                  <a:gd name="connsiteX2" fmla="*/ 341334 w 342632"/>
                  <a:gd name="connsiteY2" fmla="*/ 286766 h 492555"/>
                  <a:gd name="connsiteX3" fmla="*/ 285063 w 342632"/>
                  <a:gd name="connsiteY3" fmla="*/ 469646 h 492555"/>
                  <a:gd name="connsiteX4" fmla="*/ 285063 w 342632"/>
                  <a:gd name="connsiteY4" fmla="*/ 483714 h 492555"/>
                  <a:gd name="connsiteX0" fmla="*/ 0 w 345127"/>
                  <a:gd name="connsiteY0" fmla="*/ 0 h 492555"/>
                  <a:gd name="connsiteX1" fmla="*/ 301996 w 345127"/>
                  <a:gd name="connsiteY1" fmla="*/ 67637 h 492555"/>
                  <a:gd name="connsiteX2" fmla="*/ 341334 w 345127"/>
                  <a:gd name="connsiteY2" fmla="*/ 286766 h 492555"/>
                  <a:gd name="connsiteX3" fmla="*/ 285063 w 345127"/>
                  <a:gd name="connsiteY3" fmla="*/ 469646 h 492555"/>
                  <a:gd name="connsiteX4" fmla="*/ 285063 w 345127"/>
                  <a:gd name="connsiteY4" fmla="*/ 483714 h 492555"/>
                  <a:gd name="connsiteX0" fmla="*/ 0 w 410223"/>
                  <a:gd name="connsiteY0" fmla="*/ 13866 h 432839"/>
                  <a:gd name="connsiteX1" fmla="*/ 363997 w 410223"/>
                  <a:gd name="connsiteY1" fmla="*/ 7921 h 432839"/>
                  <a:gd name="connsiteX2" fmla="*/ 403335 w 410223"/>
                  <a:gd name="connsiteY2" fmla="*/ 227050 h 432839"/>
                  <a:gd name="connsiteX3" fmla="*/ 347064 w 410223"/>
                  <a:gd name="connsiteY3" fmla="*/ 409930 h 432839"/>
                  <a:gd name="connsiteX4" fmla="*/ 347064 w 410223"/>
                  <a:gd name="connsiteY4" fmla="*/ 423998 h 432839"/>
                  <a:gd name="connsiteX0" fmla="*/ 0 w 410223"/>
                  <a:gd name="connsiteY0" fmla="*/ 39798 h 458771"/>
                  <a:gd name="connsiteX1" fmla="*/ 363997 w 410223"/>
                  <a:gd name="connsiteY1" fmla="*/ 33853 h 458771"/>
                  <a:gd name="connsiteX2" fmla="*/ 403335 w 410223"/>
                  <a:gd name="connsiteY2" fmla="*/ 252982 h 458771"/>
                  <a:gd name="connsiteX3" fmla="*/ 347064 w 410223"/>
                  <a:gd name="connsiteY3" fmla="*/ 435862 h 458771"/>
                  <a:gd name="connsiteX4" fmla="*/ 347064 w 410223"/>
                  <a:gd name="connsiteY4" fmla="*/ 449930 h 458771"/>
                  <a:gd name="connsiteX0" fmla="*/ 0 w 404033"/>
                  <a:gd name="connsiteY0" fmla="*/ 28068 h 447041"/>
                  <a:gd name="connsiteX1" fmla="*/ 176339 w 404033"/>
                  <a:gd name="connsiteY1" fmla="*/ 8188 h 447041"/>
                  <a:gd name="connsiteX2" fmla="*/ 363997 w 404033"/>
                  <a:gd name="connsiteY2" fmla="*/ 22123 h 447041"/>
                  <a:gd name="connsiteX3" fmla="*/ 403335 w 404033"/>
                  <a:gd name="connsiteY3" fmla="*/ 241252 h 447041"/>
                  <a:gd name="connsiteX4" fmla="*/ 347064 w 404033"/>
                  <a:gd name="connsiteY4" fmla="*/ 424132 h 447041"/>
                  <a:gd name="connsiteX5" fmla="*/ 347064 w 404033"/>
                  <a:gd name="connsiteY5" fmla="*/ 438200 h 447041"/>
                  <a:gd name="connsiteX0" fmla="*/ 0 w 349782"/>
                  <a:gd name="connsiteY0" fmla="*/ 252 h 465214"/>
                  <a:gd name="connsiteX1" fmla="*/ 122088 w 349782"/>
                  <a:gd name="connsiteY1" fmla="*/ 26361 h 465214"/>
                  <a:gd name="connsiteX2" fmla="*/ 309746 w 349782"/>
                  <a:gd name="connsiteY2" fmla="*/ 40296 h 465214"/>
                  <a:gd name="connsiteX3" fmla="*/ 349084 w 349782"/>
                  <a:gd name="connsiteY3" fmla="*/ 259425 h 465214"/>
                  <a:gd name="connsiteX4" fmla="*/ 292813 w 349782"/>
                  <a:gd name="connsiteY4" fmla="*/ 442305 h 465214"/>
                  <a:gd name="connsiteX5" fmla="*/ 292813 w 349782"/>
                  <a:gd name="connsiteY5" fmla="*/ 456373 h 465214"/>
                  <a:gd name="connsiteX0" fmla="*/ 0 w 349453"/>
                  <a:gd name="connsiteY0" fmla="*/ 197 h 465159"/>
                  <a:gd name="connsiteX1" fmla="*/ 176339 w 349453"/>
                  <a:gd name="connsiteY1" fmla="*/ 35503 h 465159"/>
                  <a:gd name="connsiteX2" fmla="*/ 309746 w 349453"/>
                  <a:gd name="connsiteY2" fmla="*/ 40241 h 465159"/>
                  <a:gd name="connsiteX3" fmla="*/ 349084 w 349453"/>
                  <a:gd name="connsiteY3" fmla="*/ 259370 h 465159"/>
                  <a:gd name="connsiteX4" fmla="*/ 292813 w 349453"/>
                  <a:gd name="connsiteY4" fmla="*/ 442250 h 465159"/>
                  <a:gd name="connsiteX5" fmla="*/ 292813 w 349453"/>
                  <a:gd name="connsiteY5" fmla="*/ 456318 h 465159"/>
                  <a:gd name="connsiteX0" fmla="*/ 0 w 349428"/>
                  <a:gd name="connsiteY0" fmla="*/ 10771 h 475733"/>
                  <a:gd name="connsiteX1" fmla="*/ 184089 w 349428"/>
                  <a:gd name="connsiteY1" fmla="*/ 88 h 475733"/>
                  <a:gd name="connsiteX2" fmla="*/ 309746 w 349428"/>
                  <a:gd name="connsiteY2" fmla="*/ 50815 h 475733"/>
                  <a:gd name="connsiteX3" fmla="*/ 349084 w 349428"/>
                  <a:gd name="connsiteY3" fmla="*/ 269944 h 475733"/>
                  <a:gd name="connsiteX4" fmla="*/ 292813 w 349428"/>
                  <a:gd name="connsiteY4" fmla="*/ 452824 h 475733"/>
                  <a:gd name="connsiteX5" fmla="*/ 292813 w 349428"/>
                  <a:gd name="connsiteY5" fmla="*/ 466892 h 475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9428" h="475733">
                    <a:moveTo>
                      <a:pt x="0" y="10771"/>
                    </a:moveTo>
                    <a:cubicBezTo>
                      <a:pt x="29390" y="7458"/>
                      <a:pt x="123423" y="1079"/>
                      <a:pt x="184089" y="88"/>
                    </a:cubicBezTo>
                    <a:cubicBezTo>
                      <a:pt x="244755" y="-903"/>
                      <a:pt x="282247" y="5839"/>
                      <a:pt x="309746" y="50815"/>
                    </a:cubicBezTo>
                    <a:cubicBezTo>
                      <a:pt x="337245" y="95791"/>
                      <a:pt x="351906" y="202943"/>
                      <a:pt x="349084" y="269944"/>
                    </a:cubicBezTo>
                    <a:cubicBezTo>
                      <a:pt x="346262" y="336945"/>
                      <a:pt x="302191" y="419999"/>
                      <a:pt x="292813" y="452824"/>
                    </a:cubicBezTo>
                    <a:cubicBezTo>
                      <a:pt x="283435" y="485649"/>
                      <a:pt x="288124" y="476270"/>
                      <a:pt x="292813" y="466892"/>
                    </a:cubicBezTo>
                  </a:path>
                </a:pathLst>
              </a:custGeom>
              <a:noFill/>
              <a:ln w="1428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2770660" y="1828623"/>
                <a:ext cx="296097" cy="174175"/>
              </a:xfrm>
              <a:custGeom>
                <a:avLst/>
                <a:gdLst>
                  <a:gd name="connsiteX0" fmla="*/ 0 w 450167"/>
                  <a:gd name="connsiteY0" fmla="*/ 0 h 0"/>
                  <a:gd name="connsiteX1" fmla="*/ 450167 w 450167"/>
                  <a:gd name="connsiteY1" fmla="*/ 0 h 0"/>
                  <a:gd name="connsiteX2" fmla="*/ 450167 w 450167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0167">
                    <a:moveTo>
                      <a:pt x="0" y="0"/>
                    </a:moveTo>
                    <a:lnTo>
                      <a:pt x="450167" y="0"/>
                    </a:lnTo>
                    <a:lnTo>
                      <a:pt x="450167" y="0"/>
                    </a:lnTo>
                  </a:path>
                </a:pathLst>
              </a:custGeom>
              <a:noFill/>
              <a:ln w="120650">
                <a:solidFill>
                  <a:srgbClr val="843C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2693624" y="1934362"/>
                <a:ext cx="450167" cy="103660"/>
              </a:xfrm>
              <a:custGeom>
                <a:avLst/>
                <a:gdLst>
                  <a:gd name="connsiteX0" fmla="*/ 0 w 450167"/>
                  <a:gd name="connsiteY0" fmla="*/ 0 h 0"/>
                  <a:gd name="connsiteX1" fmla="*/ 450167 w 450167"/>
                  <a:gd name="connsiteY1" fmla="*/ 0 h 0"/>
                  <a:gd name="connsiteX2" fmla="*/ 450167 w 450167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0167">
                    <a:moveTo>
                      <a:pt x="0" y="0"/>
                    </a:moveTo>
                    <a:lnTo>
                      <a:pt x="450167" y="0"/>
                    </a:lnTo>
                    <a:lnTo>
                      <a:pt x="450167" y="0"/>
                    </a:lnTo>
                  </a:path>
                </a:pathLst>
              </a:custGeom>
              <a:noFill/>
              <a:ln w="120650">
                <a:solidFill>
                  <a:srgbClr val="843C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2693625" y="2088220"/>
                <a:ext cx="472303" cy="117438"/>
              </a:xfrm>
              <a:custGeom>
                <a:avLst/>
                <a:gdLst>
                  <a:gd name="connsiteX0" fmla="*/ 0 w 450167"/>
                  <a:gd name="connsiteY0" fmla="*/ 0 h 0"/>
                  <a:gd name="connsiteX1" fmla="*/ 450167 w 450167"/>
                  <a:gd name="connsiteY1" fmla="*/ 0 h 0"/>
                  <a:gd name="connsiteX2" fmla="*/ 450167 w 450167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0167">
                    <a:moveTo>
                      <a:pt x="0" y="0"/>
                    </a:moveTo>
                    <a:lnTo>
                      <a:pt x="450167" y="0"/>
                    </a:lnTo>
                    <a:lnTo>
                      <a:pt x="450167" y="0"/>
                    </a:lnTo>
                  </a:path>
                </a:pathLst>
              </a:custGeom>
              <a:noFill/>
              <a:ln w="120650">
                <a:solidFill>
                  <a:srgbClr val="843C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8" name="TextBox 67"/>
          <p:cNvSpPr txBox="1"/>
          <p:nvPr/>
        </p:nvSpPr>
        <p:spPr>
          <a:xfrm>
            <a:off x="2713688" y="2904621"/>
            <a:ext cx="3975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জন্মভূমি </a:t>
            </a:r>
            <a:endParaRPr lang="en-US" sz="5400" dirty="0">
              <a:solidFill>
                <a:srgbClr val="843C0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91119" y="1131174"/>
            <a:ext cx="4746723" cy="523220"/>
          </a:xfrm>
          <a:prstGeom prst="rect">
            <a:avLst/>
          </a:prstGeom>
          <a:solidFill>
            <a:schemeClr val="accent2">
              <a:lumMod val="75000"/>
              <a:alpha val="2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 আমাদের আলোচ্য বিষয়--- </a:t>
            </a:r>
            <a:r>
              <a:rPr lang="bn-BD" sz="2800" dirty="0" smtClean="0">
                <a:solidFill>
                  <a:srgbClr val="843C0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843C0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59"/>
            <a:ext cx="9144000" cy="317937"/>
          </a:xfrm>
          <a:custGeom>
            <a:avLst/>
            <a:gdLst>
              <a:gd name="connsiteX0" fmla="*/ 0 w 9144000"/>
              <a:gd name="connsiteY0" fmla="*/ 0 h 214046"/>
              <a:gd name="connsiteX1" fmla="*/ 9144000 w 9144000"/>
              <a:gd name="connsiteY1" fmla="*/ 0 h 214046"/>
              <a:gd name="connsiteX2" fmla="*/ 9144000 w 9144000"/>
              <a:gd name="connsiteY2" fmla="*/ 214046 h 214046"/>
              <a:gd name="connsiteX3" fmla="*/ 0 w 9144000"/>
              <a:gd name="connsiteY3" fmla="*/ 214046 h 214046"/>
              <a:gd name="connsiteX4" fmla="*/ 0 w 9144000"/>
              <a:gd name="connsiteY4" fmla="*/ 0 h 214046"/>
              <a:gd name="connsiteX0" fmla="*/ 0 w 9144000"/>
              <a:gd name="connsiteY0" fmla="*/ 0 h 364759"/>
              <a:gd name="connsiteX1" fmla="*/ 9144000 w 9144000"/>
              <a:gd name="connsiteY1" fmla="*/ 0 h 364759"/>
              <a:gd name="connsiteX2" fmla="*/ 9144000 w 9144000"/>
              <a:gd name="connsiteY2" fmla="*/ 214046 h 364759"/>
              <a:gd name="connsiteX3" fmla="*/ 4596384 w 9144000"/>
              <a:gd name="connsiteY3" fmla="*/ 364727 h 364759"/>
              <a:gd name="connsiteX4" fmla="*/ 0 w 9144000"/>
              <a:gd name="connsiteY4" fmla="*/ 214046 h 364759"/>
              <a:gd name="connsiteX5" fmla="*/ 0 w 9144000"/>
              <a:gd name="connsiteY5" fmla="*/ 0 h 364759"/>
              <a:gd name="connsiteX0" fmla="*/ 0 w 9144000"/>
              <a:gd name="connsiteY0" fmla="*/ 0 h 768364"/>
              <a:gd name="connsiteX1" fmla="*/ 9144000 w 9144000"/>
              <a:gd name="connsiteY1" fmla="*/ 0 h 768364"/>
              <a:gd name="connsiteX2" fmla="*/ 9144000 w 9144000"/>
              <a:gd name="connsiteY2" fmla="*/ 214046 h 768364"/>
              <a:gd name="connsiteX3" fmla="*/ 4596384 w 9144000"/>
              <a:gd name="connsiteY3" fmla="*/ 364727 h 768364"/>
              <a:gd name="connsiteX4" fmla="*/ 0 w 9144000"/>
              <a:gd name="connsiteY4" fmla="*/ 214046 h 768364"/>
              <a:gd name="connsiteX5" fmla="*/ 0 w 9144000"/>
              <a:gd name="connsiteY5" fmla="*/ 0 h 768364"/>
              <a:gd name="connsiteX0" fmla="*/ 0 w 9144000"/>
              <a:gd name="connsiteY0" fmla="*/ 36195 h 400922"/>
              <a:gd name="connsiteX1" fmla="*/ 9144000 w 9144000"/>
              <a:gd name="connsiteY1" fmla="*/ 36195 h 400922"/>
              <a:gd name="connsiteX2" fmla="*/ 9144000 w 9144000"/>
              <a:gd name="connsiteY2" fmla="*/ 250241 h 400922"/>
              <a:gd name="connsiteX3" fmla="*/ 4596384 w 9144000"/>
              <a:gd name="connsiteY3" fmla="*/ 400922 h 400922"/>
              <a:gd name="connsiteX4" fmla="*/ 0 w 9144000"/>
              <a:gd name="connsiteY4" fmla="*/ 250241 h 400922"/>
              <a:gd name="connsiteX5" fmla="*/ 0 w 9144000"/>
              <a:gd name="connsiteY5" fmla="*/ 36195 h 400922"/>
              <a:gd name="connsiteX0" fmla="*/ 0 w 9144000"/>
              <a:gd name="connsiteY0" fmla="*/ 0 h 881538"/>
              <a:gd name="connsiteX1" fmla="*/ 9144000 w 9144000"/>
              <a:gd name="connsiteY1" fmla="*/ 0 h 881538"/>
              <a:gd name="connsiteX2" fmla="*/ 9144000 w 9144000"/>
              <a:gd name="connsiteY2" fmla="*/ 214046 h 881538"/>
              <a:gd name="connsiteX3" fmla="*/ 4596384 w 9144000"/>
              <a:gd name="connsiteY3" fmla="*/ 364727 h 881538"/>
              <a:gd name="connsiteX4" fmla="*/ 0 w 9144000"/>
              <a:gd name="connsiteY4" fmla="*/ 214046 h 881538"/>
              <a:gd name="connsiteX5" fmla="*/ 0 w 9144000"/>
              <a:gd name="connsiteY5" fmla="*/ 0 h 881538"/>
              <a:gd name="connsiteX0" fmla="*/ 0 w 9144000"/>
              <a:gd name="connsiteY0" fmla="*/ 0 h 911938"/>
              <a:gd name="connsiteX1" fmla="*/ 9144000 w 9144000"/>
              <a:gd name="connsiteY1" fmla="*/ 0 h 911938"/>
              <a:gd name="connsiteX2" fmla="*/ 9144000 w 9144000"/>
              <a:gd name="connsiteY2" fmla="*/ 214046 h 911938"/>
              <a:gd name="connsiteX3" fmla="*/ 4596384 w 9144000"/>
              <a:gd name="connsiteY3" fmla="*/ 364727 h 911938"/>
              <a:gd name="connsiteX4" fmla="*/ 0 w 9144000"/>
              <a:gd name="connsiteY4" fmla="*/ 214046 h 911938"/>
              <a:gd name="connsiteX5" fmla="*/ 0 w 9144000"/>
              <a:gd name="connsiteY5" fmla="*/ 0 h 91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911938">
                <a:moveTo>
                  <a:pt x="0" y="0"/>
                </a:moveTo>
                <a:lnTo>
                  <a:pt x="9144000" y="0"/>
                </a:lnTo>
                <a:lnTo>
                  <a:pt x="9144000" y="214046"/>
                </a:lnTo>
                <a:cubicBezTo>
                  <a:pt x="7624064" y="211441"/>
                  <a:pt x="4604512" y="1610916"/>
                  <a:pt x="4596384" y="364727"/>
                </a:cubicBezTo>
                <a:cubicBezTo>
                  <a:pt x="4624832" y="1655620"/>
                  <a:pt x="1532128" y="264273"/>
                  <a:pt x="0" y="214046"/>
                </a:cubicBezTo>
                <a:lnTo>
                  <a:pt x="0" y="0"/>
                </a:lnTo>
                <a:close/>
              </a:path>
            </a:pathLst>
          </a:custGeom>
          <a:solidFill>
            <a:srgbClr val="33CC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"/>
          <p:cNvSpPr/>
          <p:nvPr/>
        </p:nvSpPr>
        <p:spPr>
          <a:xfrm flipV="1">
            <a:off x="0" y="6400404"/>
            <a:ext cx="9144000" cy="454125"/>
          </a:xfrm>
          <a:custGeom>
            <a:avLst/>
            <a:gdLst>
              <a:gd name="connsiteX0" fmla="*/ 0 w 9144000"/>
              <a:gd name="connsiteY0" fmla="*/ 0 h 214046"/>
              <a:gd name="connsiteX1" fmla="*/ 9144000 w 9144000"/>
              <a:gd name="connsiteY1" fmla="*/ 0 h 214046"/>
              <a:gd name="connsiteX2" fmla="*/ 9144000 w 9144000"/>
              <a:gd name="connsiteY2" fmla="*/ 214046 h 214046"/>
              <a:gd name="connsiteX3" fmla="*/ 0 w 9144000"/>
              <a:gd name="connsiteY3" fmla="*/ 214046 h 214046"/>
              <a:gd name="connsiteX4" fmla="*/ 0 w 9144000"/>
              <a:gd name="connsiteY4" fmla="*/ 0 h 214046"/>
              <a:gd name="connsiteX0" fmla="*/ 0 w 9144000"/>
              <a:gd name="connsiteY0" fmla="*/ 0 h 364759"/>
              <a:gd name="connsiteX1" fmla="*/ 9144000 w 9144000"/>
              <a:gd name="connsiteY1" fmla="*/ 0 h 364759"/>
              <a:gd name="connsiteX2" fmla="*/ 9144000 w 9144000"/>
              <a:gd name="connsiteY2" fmla="*/ 214046 h 364759"/>
              <a:gd name="connsiteX3" fmla="*/ 4596384 w 9144000"/>
              <a:gd name="connsiteY3" fmla="*/ 364727 h 364759"/>
              <a:gd name="connsiteX4" fmla="*/ 0 w 9144000"/>
              <a:gd name="connsiteY4" fmla="*/ 214046 h 364759"/>
              <a:gd name="connsiteX5" fmla="*/ 0 w 9144000"/>
              <a:gd name="connsiteY5" fmla="*/ 0 h 364759"/>
              <a:gd name="connsiteX0" fmla="*/ 0 w 9144000"/>
              <a:gd name="connsiteY0" fmla="*/ 0 h 768364"/>
              <a:gd name="connsiteX1" fmla="*/ 9144000 w 9144000"/>
              <a:gd name="connsiteY1" fmla="*/ 0 h 768364"/>
              <a:gd name="connsiteX2" fmla="*/ 9144000 w 9144000"/>
              <a:gd name="connsiteY2" fmla="*/ 214046 h 768364"/>
              <a:gd name="connsiteX3" fmla="*/ 4596384 w 9144000"/>
              <a:gd name="connsiteY3" fmla="*/ 364727 h 768364"/>
              <a:gd name="connsiteX4" fmla="*/ 0 w 9144000"/>
              <a:gd name="connsiteY4" fmla="*/ 214046 h 768364"/>
              <a:gd name="connsiteX5" fmla="*/ 0 w 9144000"/>
              <a:gd name="connsiteY5" fmla="*/ 0 h 768364"/>
              <a:gd name="connsiteX0" fmla="*/ 0 w 9144000"/>
              <a:gd name="connsiteY0" fmla="*/ 36195 h 400922"/>
              <a:gd name="connsiteX1" fmla="*/ 9144000 w 9144000"/>
              <a:gd name="connsiteY1" fmla="*/ 36195 h 400922"/>
              <a:gd name="connsiteX2" fmla="*/ 9144000 w 9144000"/>
              <a:gd name="connsiteY2" fmla="*/ 250241 h 400922"/>
              <a:gd name="connsiteX3" fmla="*/ 4596384 w 9144000"/>
              <a:gd name="connsiteY3" fmla="*/ 400922 h 400922"/>
              <a:gd name="connsiteX4" fmla="*/ 0 w 9144000"/>
              <a:gd name="connsiteY4" fmla="*/ 250241 h 400922"/>
              <a:gd name="connsiteX5" fmla="*/ 0 w 9144000"/>
              <a:gd name="connsiteY5" fmla="*/ 36195 h 400922"/>
              <a:gd name="connsiteX0" fmla="*/ 0 w 9144000"/>
              <a:gd name="connsiteY0" fmla="*/ 0 h 881538"/>
              <a:gd name="connsiteX1" fmla="*/ 9144000 w 9144000"/>
              <a:gd name="connsiteY1" fmla="*/ 0 h 881538"/>
              <a:gd name="connsiteX2" fmla="*/ 9144000 w 9144000"/>
              <a:gd name="connsiteY2" fmla="*/ 214046 h 881538"/>
              <a:gd name="connsiteX3" fmla="*/ 4596384 w 9144000"/>
              <a:gd name="connsiteY3" fmla="*/ 364727 h 881538"/>
              <a:gd name="connsiteX4" fmla="*/ 0 w 9144000"/>
              <a:gd name="connsiteY4" fmla="*/ 214046 h 881538"/>
              <a:gd name="connsiteX5" fmla="*/ 0 w 9144000"/>
              <a:gd name="connsiteY5" fmla="*/ 0 h 881538"/>
              <a:gd name="connsiteX0" fmla="*/ 0 w 9144000"/>
              <a:gd name="connsiteY0" fmla="*/ 0 h 911938"/>
              <a:gd name="connsiteX1" fmla="*/ 9144000 w 9144000"/>
              <a:gd name="connsiteY1" fmla="*/ 0 h 911938"/>
              <a:gd name="connsiteX2" fmla="*/ 9144000 w 9144000"/>
              <a:gd name="connsiteY2" fmla="*/ 214046 h 911938"/>
              <a:gd name="connsiteX3" fmla="*/ 4596384 w 9144000"/>
              <a:gd name="connsiteY3" fmla="*/ 364727 h 911938"/>
              <a:gd name="connsiteX4" fmla="*/ 0 w 9144000"/>
              <a:gd name="connsiteY4" fmla="*/ 214046 h 911938"/>
              <a:gd name="connsiteX5" fmla="*/ 0 w 9144000"/>
              <a:gd name="connsiteY5" fmla="*/ 0 h 91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911938">
                <a:moveTo>
                  <a:pt x="0" y="0"/>
                </a:moveTo>
                <a:lnTo>
                  <a:pt x="9144000" y="0"/>
                </a:lnTo>
                <a:lnTo>
                  <a:pt x="9144000" y="214046"/>
                </a:lnTo>
                <a:cubicBezTo>
                  <a:pt x="7624064" y="211441"/>
                  <a:pt x="4604512" y="1610916"/>
                  <a:pt x="4596384" y="364727"/>
                </a:cubicBezTo>
                <a:cubicBezTo>
                  <a:pt x="4624832" y="1655620"/>
                  <a:pt x="1532128" y="264273"/>
                  <a:pt x="0" y="214046"/>
                </a:cubicBezTo>
                <a:lnTo>
                  <a:pt x="0" y="0"/>
                </a:lnTo>
                <a:close/>
              </a:path>
            </a:pathLst>
          </a:custGeom>
          <a:solidFill>
            <a:srgbClr val="33CC33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03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xit" presetSubtype="37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39" grpId="0" animBg="1"/>
      <p:bldP spid="3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7847" y="1794400"/>
            <a:ext cx="1885134" cy="64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4" dirty="0">
                <a:solidFill>
                  <a:srgbClr val="4B575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জন্মভূমি  </a:t>
            </a:r>
            <a:endParaRPr lang="en-US" sz="3604" dirty="0">
              <a:solidFill>
                <a:srgbClr val="4B575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071" y="2441372"/>
            <a:ext cx="4149732" cy="83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3" dirty="0">
                <a:solidFill>
                  <a:srgbClr val="4B575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 লিখেছেন- </a:t>
            </a:r>
          </a:p>
          <a:p>
            <a:pPr algn="ctr"/>
            <a:r>
              <a:rPr lang="bn-BD" sz="2403" dirty="0">
                <a:solidFill>
                  <a:srgbClr val="4B575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bn-BD" sz="2403" u="sng" dirty="0">
                <a:solidFill>
                  <a:srgbClr val="4B5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রবীন্দ্রনাথ ঠাকুর </a:t>
            </a:r>
            <a:endParaRPr lang="en-US" sz="2403" u="sng" dirty="0">
              <a:solidFill>
                <a:srgbClr val="4B57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46000"/>
                    </a14:imgEffect>
                    <a14:imgEffect>
                      <a14:saturation sat="400000"/>
                    </a14:imgEffect>
                    <a14:imgEffect>
                      <a14:brightnessContrast bright="2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194" y="281887"/>
            <a:ext cx="3427702" cy="589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0" y="6228551"/>
            <a:ext cx="8815464" cy="672371"/>
          </a:xfrm>
          <a:custGeom>
            <a:avLst/>
            <a:gdLst>
              <a:gd name="connsiteX0" fmla="*/ 0 w 2253803"/>
              <a:gd name="connsiteY0" fmla="*/ 0 h 669701"/>
              <a:gd name="connsiteX1" fmla="*/ 2253803 w 2253803"/>
              <a:gd name="connsiteY1" fmla="*/ 0 h 669701"/>
              <a:gd name="connsiteX2" fmla="*/ 2253803 w 2253803"/>
              <a:gd name="connsiteY2" fmla="*/ 669701 h 669701"/>
              <a:gd name="connsiteX3" fmla="*/ 0 w 2253803"/>
              <a:gd name="connsiteY3" fmla="*/ 669701 h 669701"/>
              <a:gd name="connsiteX4" fmla="*/ 0 w 2253803"/>
              <a:gd name="connsiteY4" fmla="*/ 0 h 669701"/>
              <a:gd name="connsiteX0" fmla="*/ 0 w 2253803"/>
              <a:gd name="connsiteY0" fmla="*/ 67 h 669768"/>
              <a:gd name="connsiteX1" fmla="*/ 566671 w 2253803"/>
              <a:gd name="connsiteY1" fmla="*/ 193250 h 669768"/>
              <a:gd name="connsiteX2" fmla="*/ 2253803 w 2253803"/>
              <a:gd name="connsiteY2" fmla="*/ 67 h 669768"/>
              <a:gd name="connsiteX3" fmla="*/ 2253803 w 2253803"/>
              <a:gd name="connsiteY3" fmla="*/ 669768 h 669768"/>
              <a:gd name="connsiteX4" fmla="*/ 0 w 2253803"/>
              <a:gd name="connsiteY4" fmla="*/ 669768 h 669768"/>
              <a:gd name="connsiteX5" fmla="*/ 0 w 2253803"/>
              <a:gd name="connsiteY5" fmla="*/ 67 h 669768"/>
              <a:gd name="connsiteX0" fmla="*/ 0 w 2253803"/>
              <a:gd name="connsiteY0" fmla="*/ 67 h 669768"/>
              <a:gd name="connsiteX1" fmla="*/ 566671 w 2253803"/>
              <a:gd name="connsiteY1" fmla="*/ 193250 h 669768"/>
              <a:gd name="connsiteX2" fmla="*/ 2253803 w 2253803"/>
              <a:gd name="connsiteY2" fmla="*/ 67 h 669768"/>
              <a:gd name="connsiteX3" fmla="*/ 2253803 w 2253803"/>
              <a:gd name="connsiteY3" fmla="*/ 669768 h 669768"/>
              <a:gd name="connsiteX4" fmla="*/ 0 w 2253803"/>
              <a:gd name="connsiteY4" fmla="*/ 669768 h 669768"/>
              <a:gd name="connsiteX5" fmla="*/ 0 w 2253803"/>
              <a:gd name="connsiteY5" fmla="*/ 67 h 669768"/>
              <a:gd name="connsiteX0" fmla="*/ 0 w 2253803"/>
              <a:gd name="connsiteY0" fmla="*/ 5632 h 675333"/>
              <a:gd name="connsiteX1" fmla="*/ 566671 w 2253803"/>
              <a:gd name="connsiteY1" fmla="*/ 198815 h 675333"/>
              <a:gd name="connsiteX2" fmla="*/ 2253803 w 2253803"/>
              <a:gd name="connsiteY2" fmla="*/ 5632 h 675333"/>
              <a:gd name="connsiteX3" fmla="*/ 2253803 w 2253803"/>
              <a:gd name="connsiteY3" fmla="*/ 675333 h 675333"/>
              <a:gd name="connsiteX4" fmla="*/ 0 w 2253803"/>
              <a:gd name="connsiteY4" fmla="*/ 675333 h 675333"/>
              <a:gd name="connsiteX5" fmla="*/ 0 w 2253803"/>
              <a:gd name="connsiteY5" fmla="*/ 5632 h 675333"/>
              <a:gd name="connsiteX0" fmla="*/ 0 w 2253803"/>
              <a:gd name="connsiteY0" fmla="*/ 9470 h 679171"/>
              <a:gd name="connsiteX1" fmla="*/ 566671 w 2253803"/>
              <a:gd name="connsiteY1" fmla="*/ 202653 h 679171"/>
              <a:gd name="connsiteX2" fmla="*/ 1017431 w 2253803"/>
              <a:gd name="connsiteY2" fmla="*/ 279927 h 679171"/>
              <a:gd name="connsiteX3" fmla="*/ 2253803 w 2253803"/>
              <a:gd name="connsiteY3" fmla="*/ 9470 h 679171"/>
              <a:gd name="connsiteX4" fmla="*/ 2253803 w 2253803"/>
              <a:gd name="connsiteY4" fmla="*/ 679171 h 679171"/>
              <a:gd name="connsiteX5" fmla="*/ 0 w 2253803"/>
              <a:gd name="connsiteY5" fmla="*/ 679171 h 679171"/>
              <a:gd name="connsiteX6" fmla="*/ 0 w 2253803"/>
              <a:gd name="connsiteY6" fmla="*/ 9470 h 679171"/>
              <a:gd name="connsiteX0" fmla="*/ 0 w 2253803"/>
              <a:gd name="connsiteY0" fmla="*/ 9470 h 679171"/>
              <a:gd name="connsiteX1" fmla="*/ 566671 w 2253803"/>
              <a:gd name="connsiteY1" fmla="*/ 202653 h 679171"/>
              <a:gd name="connsiteX2" fmla="*/ 1017431 w 2253803"/>
              <a:gd name="connsiteY2" fmla="*/ 279927 h 679171"/>
              <a:gd name="connsiteX3" fmla="*/ 2253803 w 2253803"/>
              <a:gd name="connsiteY3" fmla="*/ 9470 h 679171"/>
              <a:gd name="connsiteX4" fmla="*/ 2253803 w 2253803"/>
              <a:gd name="connsiteY4" fmla="*/ 679171 h 679171"/>
              <a:gd name="connsiteX5" fmla="*/ 0 w 2253803"/>
              <a:gd name="connsiteY5" fmla="*/ 679171 h 679171"/>
              <a:gd name="connsiteX6" fmla="*/ 0 w 2253803"/>
              <a:gd name="connsiteY6" fmla="*/ 9470 h 679171"/>
              <a:gd name="connsiteX0" fmla="*/ 0 w 2253803"/>
              <a:gd name="connsiteY0" fmla="*/ 35498 h 705199"/>
              <a:gd name="connsiteX1" fmla="*/ 566671 w 2253803"/>
              <a:gd name="connsiteY1" fmla="*/ 228681 h 705199"/>
              <a:gd name="connsiteX2" fmla="*/ 1017431 w 2253803"/>
              <a:gd name="connsiteY2" fmla="*/ 305955 h 705199"/>
              <a:gd name="connsiteX3" fmla="*/ 2253803 w 2253803"/>
              <a:gd name="connsiteY3" fmla="*/ 35498 h 705199"/>
              <a:gd name="connsiteX4" fmla="*/ 2253803 w 2253803"/>
              <a:gd name="connsiteY4" fmla="*/ 705199 h 705199"/>
              <a:gd name="connsiteX5" fmla="*/ 0 w 2253803"/>
              <a:gd name="connsiteY5" fmla="*/ 705199 h 705199"/>
              <a:gd name="connsiteX6" fmla="*/ 0 w 2253803"/>
              <a:gd name="connsiteY6" fmla="*/ 35498 h 705199"/>
              <a:gd name="connsiteX0" fmla="*/ 0 w 2253803"/>
              <a:gd name="connsiteY0" fmla="*/ 33325 h 703026"/>
              <a:gd name="connsiteX1" fmla="*/ 566671 w 2253803"/>
              <a:gd name="connsiteY1" fmla="*/ 226508 h 703026"/>
              <a:gd name="connsiteX2" fmla="*/ 1017431 w 2253803"/>
              <a:gd name="connsiteY2" fmla="*/ 303782 h 703026"/>
              <a:gd name="connsiteX3" fmla="*/ 1635617 w 2253803"/>
              <a:gd name="connsiteY3" fmla="*/ 174993 h 703026"/>
              <a:gd name="connsiteX4" fmla="*/ 2253803 w 2253803"/>
              <a:gd name="connsiteY4" fmla="*/ 33325 h 703026"/>
              <a:gd name="connsiteX5" fmla="*/ 2253803 w 2253803"/>
              <a:gd name="connsiteY5" fmla="*/ 703026 h 703026"/>
              <a:gd name="connsiteX6" fmla="*/ 0 w 2253803"/>
              <a:gd name="connsiteY6" fmla="*/ 703026 h 703026"/>
              <a:gd name="connsiteX7" fmla="*/ 0 w 2253803"/>
              <a:gd name="connsiteY7" fmla="*/ 33325 h 703026"/>
              <a:gd name="connsiteX0" fmla="*/ 0 w 2253803"/>
              <a:gd name="connsiteY0" fmla="*/ 33325 h 703026"/>
              <a:gd name="connsiteX1" fmla="*/ 566671 w 2253803"/>
              <a:gd name="connsiteY1" fmla="*/ 226508 h 703026"/>
              <a:gd name="connsiteX2" fmla="*/ 1017431 w 2253803"/>
              <a:gd name="connsiteY2" fmla="*/ 303782 h 703026"/>
              <a:gd name="connsiteX3" fmla="*/ 1635617 w 2253803"/>
              <a:gd name="connsiteY3" fmla="*/ 174993 h 703026"/>
              <a:gd name="connsiteX4" fmla="*/ 2253803 w 2253803"/>
              <a:gd name="connsiteY4" fmla="*/ 33325 h 703026"/>
              <a:gd name="connsiteX5" fmla="*/ 2253803 w 2253803"/>
              <a:gd name="connsiteY5" fmla="*/ 703026 h 703026"/>
              <a:gd name="connsiteX6" fmla="*/ 0 w 2253803"/>
              <a:gd name="connsiteY6" fmla="*/ 703026 h 703026"/>
              <a:gd name="connsiteX7" fmla="*/ 0 w 2253803"/>
              <a:gd name="connsiteY7" fmla="*/ 33325 h 703026"/>
              <a:gd name="connsiteX0" fmla="*/ 0 w 2253803"/>
              <a:gd name="connsiteY0" fmla="*/ 16552 h 686253"/>
              <a:gd name="connsiteX1" fmla="*/ 566671 w 2253803"/>
              <a:gd name="connsiteY1" fmla="*/ 209735 h 686253"/>
              <a:gd name="connsiteX2" fmla="*/ 1017431 w 2253803"/>
              <a:gd name="connsiteY2" fmla="*/ 287009 h 686253"/>
              <a:gd name="connsiteX3" fmla="*/ 1635617 w 2253803"/>
              <a:gd name="connsiteY3" fmla="*/ 158220 h 686253"/>
              <a:gd name="connsiteX4" fmla="*/ 2253803 w 2253803"/>
              <a:gd name="connsiteY4" fmla="*/ 16552 h 686253"/>
              <a:gd name="connsiteX5" fmla="*/ 2253803 w 2253803"/>
              <a:gd name="connsiteY5" fmla="*/ 686253 h 686253"/>
              <a:gd name="connsiteX6" fmla="*/ 0 w 2253803"/>
              <a:gd name="connsiteY6" fmla="*/ 686253 h 686253"/>
              <a:gd name="connsiteX7" fmla="*/ 0 w 2253803"/>
              <a:gd name="connsiteY7" fmla="*/ 16552 h 686253"/>
              <a:gd name="connsiteX0" fmla="*/ 0 w 2253803"/>
              <a:gd name="connsiteY0" fmla="*/ 16552 h 686253"/>
              <a:gd name="connsiteX1" fmla="*/ 566671 w 2253803"/>
              <a:gd name="connsiteY1" fmla="*/ 209735 h 686253"/>
              <a:gd name="connsiteX2" fmla="*/ 1017431 w 2253803"/>
              <a:gd name="connsiteY2" fmla="*/ 287009 h 686253"/>
              <a:gd name="connsiteX3" fmla="*/ 1635617 w 2253803"/>
              <a:gd name="connsiteY3" fmla="*/ 158220 h 686253"/>
              <a:gd name="connsiteX4" fmla="*/ 2253803 w 2253803"/>
              <a:gd name="connsiteY4" fmla="*/ 16552 h 686253"/>
              <a:gd name="connsiteX5" fmla="*/ 2253803 w 2253803"/>
              <a:gd name="connsiteY5" fmla="*/ 686253 h 686253"/>
              <a:gd name="connsiteX6" fmla="*/ 0 w 2253803"/>
              <a:gd name="connsiteY6" fmla="*/ 686253 h 686253"/>
              <a:gd name="connsiteX7" fmla="*/ 0 w 2253803"/>
              <a:gd name="connsiteY7" fmla="*/ 16552 h 686253"/>
              <a:gd name="connsiteX0" fmla="*/ 148822 w 2402625"/>
              <a:gd name="connsiteY0" fmla="*/ 16552 h 686253"/>
              <a:gd name="connsiteX1" fmla="*/ 715493 w 2402625"/>
              <a:gd name="connsiteY1" fmla="*/ 209735 h 686253"/>
              <a:gd name="connsiteX2" fmla="*/ 1166253 w 2402625"/>
              <a:gd name="connsiteY2" fmla="*/ 287009 h 686253"/>
              <a:gd name="connsiteX3" fmla="*/ 1784439 w 2402625"/>
              <a:gd name="connsiteY3" fmla="*/ 158220 h 686253"/>
              <a:gd name="connsiteX4" fmla="*/ 2402625 w 2402625"/>
              <a:gd name="connsiteY4" fmla="*/ 16552 h 686253"/>
              <a:gd name="connsiteX5" fmla="*/ 2402625 w 2402625"/>
              <a:gd name="connsiteY5" fmla="*/ 686253 h 686253"/>
              <a:gd name="connsiteX6" fmla="*/ 148822 w 2402625"/>
              <a:gd name="connsiteY6" fmla="*/ 686253 h 686253"/>
              <a:gd name="connsiteX7" fmla="*/ 148822 w 2402625"/>
              <a:gd name="connsiteY7" fmla="*/ 16552 h 686253"/>
              <a:gd name="connsiteX0" fmla="*/ 669701 w 2923504"/>
              <a:gd name="connsiteY0" fmla="*/ 16552 h 686253"/>
              <a:gd name="connsiteX1" fmla="*/ 1236372 w 2923504"/>
              <a:gd name="connsiteY1" fmla="*/ 209735 h 686253"/>
              <a:gd name="connsiteX2" fmla="*/ 1687132 w 2923504"/>
              <a:gd name="connsiteY2" fmla="*/ 287009 h 686253"/>
              <a:gd name="connsiteX3" fmla="*/ 2305318 w 2923504"/>
              <a:gd name="connsiteY3" fmla="*/ 158220 h 686253"/>
              <a:gd name="connsiteX4" fmla="*/ 2923504 w 2923504"/>
              <a:gd name="connsiteY4" fmla="*/ 16552 h 686253"/>
              <a:gd name="connsiteX5" fmla="*/ 2923504 w 2923504"/>
              <a:gd name="connsiteY5" fmla="*/ 686253 h 686253"/>
              <a:gd name="connsiteX6" fmla="*/ 0 w 2923504"/>
              <a:gd name="connsiteY6" fmla="*/ 686253 h 686253"/>
              <a:gd name="connsiteX7" fmla="*/ 669701 w 2923504"/>
              <a:gd name="connsiteY7" fmla="*/ 16552 h 686253"/>
              <a:gd name="connsiteX0" fmla="*/ 669701 w 3039414"/>
              <a:gd name="connsiteY0" fmla="*/ 16552 h 712011"/>
              <a:gd name="connsiteX1" fmla="*/ 1236372 w 3039414"/>
              <a:gd name="connsiteY1" fmla="*/ 209735 h 712011"/>
              <a:gd name="connsiteX2" fmla="*/ 1687132 w 3039414"/>
              <a:gd name="connsiteY2" fmla="*/ 287009 h 712011"/>
              <a:gd name="connsiteX3" fmla="*/ 2305318 w 3039414"/>
              <a:gd name="connsiteY3" fmla="*/ 158220 h 712011"/>
              <a:gd name="connsiteX4" fmla="*/ 2923504 w 3039414"/>
              <a:gd name="connsiteY4" fmla="*/ 16552 h 712011"/>
              <a:gd name="connsiteX5" fmla="*/ 3039414 w 3039414"/>
              <a:gd name="connsiteY5" fmla="*/ 712011 h 712011"/>
              <a:gd name="connsiteX6" fmla="*/ 0 w 3039414"/>
              <a:gd name="connsiteY6" fmla="*/ 686253 h 712011"/>
              <a:gd name="connsiteX7" fmla="*/ 669701 w 3039414"/>
              <a:gd name="connsiteY7" fmla="*/ 16552 h 712011"/>
              <a:gd name="connsiteX0" fmla="*/ 669701 w 3271597"/>
              <a:gd name="connsiteY0" fmla="*/ 16552 h 719499"/>
              <a:gd name="connsiteX1" fmla="*/ 1236372 w 3271597"/>
              <a:gd name="connsiteY1" fmla="*/ 209735 h 719499"/>
              <a:gd name="connsiteX2" fmla="*/ 1687132 w 3271597"/>
              <a:gd name="connsiteY2" fmla="*/ 287009 h 719499"/>
              <a:gd name="connsiteX3" fmla="*/ 2305318 w 3271597"/>
              <a:gd name="connsiteY3" fmla="*/ 158220 h 719499"/>
              <a:gd name="connsiteX4" fmla="*/ 2923504 w 3271597"/>
              <a:gd name="connsiteY4" fmla="*/ 16552 h 719499"/>
              <a:gd name="connsiteX5" fmla="*/ 3039414 w 3271597"/>
              <a:gd name="connsiteY5" fmla="*/ 712011 h 719499"/>
              <a:gd name="connsiteX6" fmla="*/ 0 w 3271597"/>
              <a:gd name="connsiteY6" fmla="*/ 686253 h 719499"/>
              <a:gd name="connsiteX7" fmla="*/ 669701 w 3271597"/>
              <a:gd name="connsiteY7" fmla="*/ 16552 h 719499"/>
              <a:gd name="connsiteX0" fmla="*/ 669701 w 3446357"/>
              <a:gd name="connsiteY0" fmla="*/ 16552 h 721446"/>
              <a:gd name="connsiteX1" fmla="*/ 1236372 w 3446357"/>
              <a:gd name="connsiteY1" fmla="*/ 209735 h 721446"/>
              <a:gd name="connsiteX2" fmla="*/ 1687132 w 3446357"/>
              <a:gd name="connsiteY2" fmla="*/ 287009 h 721446"/>
              <a:gd name="connsiteX3" fmla="*/ 2305318 w 3446357"/>
              <a:gd name="connsiteY3" fmla="*/ 158220 h 721446"/>
              <a:gd name="connsiteX4" fmla="*/ 2923504 w 3446357"/>
              <a:gd name="connsiteY4" fmla="*/ 16552 h 721446"/>
              <a:gd name="connsiteX5" fmla="*/ 3039414 w 3446357"/>
              <a:gd name="connsiteY5" fmla="*/ 712011 h 721446"/>
              <a:gd name="connsiteX6" fmla="*/ 0 w 3446357"/>
              <a:gd name="connsiteY6" fmla="*/ 686253 h 721446"/>
              <a:gd name="connsiteX7" fmla="*/ 669701 w 3446357"/>
              <a:gd name="connsiteY7" fmla="*/ 16552 h 721446"/>
              <a:gd name="connsiteX0" fmla="*/ 669701 w 3677292"/>
              <a:gd name="connsiteY0" fmla="*/ 16552 h 734082"/>
              <a:gd name="connsiteX1" fmla="*/ 1236372 w 3677292"/>
              <a:gd name="connsiteY1" fmla="*/ 209735 h 734082"/>
              <a:gd name="connsiteX2" fmla="*/ 1687132 w 3677292"/>
              <a:gd name="connsiteY2" fmla="*/ 287009 h 734082"/>
              <a:gd name="connsiteX3" fmla="*/ 2305318 w 3677292"/>
              <a:gd name="connsiteY3" fmla="*/ 158220 h 734082"/>
              <a:gd name="connsiteX4" fmla="*/ 2923504 w 3677292"/>
              <a:gd name="connsiteY4" fmla="*/ 16552 h 734082"/>
              <a:gd name="connsiteX5" fmla="*/ 3400023 w 3677292"/>
              <a:gd name="connsiteY5" fmla="*/ 724890 h 734082"/>
              <a:gd name="connsiteX6" fmla="*/ 0 w 3677292"/>
              <a:gd name="connsiteY6" fmla="*/ 686253 h 734082"/>
              <a:gd name="connsiteX7" fmla="*/ 669701 w 3677292"/>
              <a:gd name="connsiteY7" fmla="*/ 16552 h 734082"/>
              <a:gd name="connsiteX0" fmla="*/ 669701 w 3665849"/>
              <a:gd name="connsiteY0" fmla="*/ 16552 h 729401"/>
              <a:gd name="connsiteX1" fmla="*/ 1236372 w 3665849"/>
              <a:gd name="connsiteY1" fmla="*/ 209735 h 729401"/>
              <a:gd name="connsiteX2" fmla="*/ 1687132 w 3665849"/>
              <a:gd name="connsiteY2" fmla="*/ 287009 h 729401"/>
              <a:gd name="connsiteX3" fmla="*/ 2305318 w 3665849"/>
              <a:gd name="connsiteY3" fmla="*/ 158220 h 729401"/>
              <a:gd name="connsiteX4" fmla="*/ 2923504 w 3665849"/>
              <a:gd name="connsiteY4" fmla="*/ 16552 h 729401"/>
              <a:gd name="connsiteX5" fmla="*/ 3400023 w 3665849"/>
              <a:gd name="connsiteY5" fmla="*/ 724890 h 729401"/>
              <a:gd name="connsiteX6" fmla="*/ 0 w 3665849"/>
              <a:gd name="connsiteY6" fmla="*/ 686253 h 729401"/>
              <a:gd name="connsiteX7" fmla="*/ 669701 w 3665849"/>
              <a:gd name="connsiteY7" fmla="*/ 16552 h 729401"/>
              <a:gd name="connsiteX0" fmla="*/ 669701 w 3628852"/>
              <a:gd name="connsiteY0" fmla="*/ 16552 h 729401"/>
              <a:gd name="connsiteX1" fmla="*/ 1236372 w 3628852"/>
              <a:gd name="connsiteY1" fmla="*/ 209735 h 729401"/>
              <a:gd name="connsiteX2" fmla="*/ 1687132 w 3628852"/>
              <a:gd name="connsiteY2" fmla="*/ 287009 h 729401"/>
              <a:gd name="connsiteX3" fmla="*/ 2305318 w 3628852"/>
              <a:gd name="connsiteY3" fmla="*/ 158220 h 729401"/>
              <a:gd name="connsiteX4" fmla="*/ 2923504 w 3628852"/>
              <a:gd name="connsiteY4" fmla="*/ 16552 h 729401"/>
              <a:gd name="connsiteX5" fmla="*/ 3348507 w 3628852"/>
              <a:gd name="connsiteY5" fmla="*/ 724890 h 729401"/>
              <a:gd name="connsiteX6" fmla="*/ 0 w 3628852"/>
              <a:gd name="connsiteY6" fmla="*/ 686253 h 729401"/>
              <a:gd name="connsiteX7" fmla="*/ 669701 w 3628852"/>
              <a:gd name="connsiteY7" fmla="*/ 16552 h 729401"/>
              <a:gd name="connsiteX0" fmla="*/ 669701 w 3628852"/>
              <a:gd name="connsiteY0" fmla="*/ 16552 h 742402"/>
              <a:gd name="connsiteX1" fmla="*/ 1236372 w 3628852"/>
              <a:gd name="connsiteY1" fmla="*/ 209735 h 742402"/>
              <a:gd name="connsiteX2" fmla="*/ 1687132 w 3628852"/>
              <a:gd name="connsiteY2" fmla="*/ 287009 h 742402"/>
              <a:gd name="connsiteX3" fmla="*/ 2305318 w 3628852"/>
              <a:gd name="connsiteY3" fmla="*/ 158220 h 742402"/>
              <a:gd name="connsiteX4" fmla="*/ 2923504 w 3628852"/>
              <a:gd name="connsiteY4" fmla="*/ 16552 h 742402"/>
              <a:gd name="connsiteX5" fmla="*/ 3348507 w 3628852"/>
              <a:gd name="connsiteY5" fmla="*/ 724890 h 742402"/>
              <a:gd name="connsiteX6" fmla="*/ 0 w 3628852"/>
              <a:gd name="connsiteY6" fmla="*/ 686253 h 742402"/>
              <a:gd name="connsiteX7" fmla="*/ 669701 w 3628852"/>
              <a:gd name="connsiteY7" fmla="*/ 16552 h 742402"/>
              <a:gd name="connsiteX0" fmla="*/ 669701 w 3623776"/>
              <a:gd name="connsiteY0" fmla="*/ 0 h 725949"/>
              <a:gd name="connsiteX1" fmla="*/ 1236372 w 3623776"/>
              <a:gd name="connsiteY1" fmla="*/ 193183 h 725949"/>
              <a:gd name="connsiteX2" fmla="*/ 1687132 w 3623776"/>
              <a:gd name="connsiteY2" fmla="*/ 270457 h 725949"/>
              <a:gd name="connsiteX3" fmla="*/ 2305318 w 3623776"/>
              <a:gd name="connsiteY3" fmla="*/ 141668 h 725949"/>
              <a:gd name="connsiteX4" fmla="*/ 2905977 w 3623776"/>
              <a:gd name="connsiteY4" fmla="*/ 353788 h 725949"/>
              <a:gd name="connsiteX5" fmla="*/ 3348507 w 3623776"/>
              <a:gd name="connsiteY5" fmla="*/ 708338 h 725949"/>
              <a:gd name="connsiteX6" fmla="*/ 0 w 3623776"/>
              <a:gd name="connsiteY6" fmla="*/ 669701 h 725949"/>
              <a:gd name="connsiteX7" fmla="*/ 669701 w 3623776"/>
              <a:gd name="connsiteY7" fmla="*/ 0 h 725949"/>
              <a:gd name="connsiteX0" fmla="*/ 669701 w 3623776"/>
              <a:gd name="connsiteY0" fmla="*/ 0 h 725949"/>
              <a:gd name="connsiteX1" fmla="*/ 1236372 w 3623776"/>
              <a:gd name="connsiteY1" fmla="*/ 193183 h 725949"/>
              <a:gd name="connsiteX2" fmla="*/ 1687132 w 3623776"/>
              <a:gd name="connsiteY2" fmla="*/ 270457 h 725949"/>
              <a:gd name="connsiteX3" fmla="*/ 2276106 w 3623776"/>
              <a:gd name="connsiteY3" fmla="*/ 256855 h 725949"/>
              <a:gd name="connsiteX4" fmla="*/ 2905977 w 3623776"/>
              <a:gd name="connsiteY4" fmla="*/ 353788 h 725949"/>
              <a:gd name="connsiteX5" fmla="*/ 3348507 w 3623776"/>
              <a:gd name="connsiteY5" fmla="*/ 708338 h 725949"/>
              <a:gd name="connsiteX6" fmla="*/ 0 w 3623776"/>
              <a:gd name="connsiteY6" fmla="*/ 669701 h 725949"/>
              <a:gd name="connsiteX7" fmla="*/ 669701 w 3623776"/>
              <a:gd name="connsiteY7" fmla="*/ 0 h 725949"/>
              <a:gd name="connsiteX0" fmla="*/ 669701 w 3623776"/>
              <a:gd name="connsiteY0" fmla="*/ 0 h 725949"/>
              <a:gd name="connsiteX1" fmla="*/ 1236372 w 3623776"/>
              <a:gd name="connsiteY1" fmla="*/ 193183 h 725949"/>
              <a:gd name="connsiteX2" fmla="*/ 1687132 w 3623776"/>
              <a:gd name="connsiteY2" fmla="*/ 270457 h 725949"/>
              <a:gd name="connsiteX3" fmla="*/ 2276106 w 3623776"/>
              <a:gd name="connsiteY3" fmla="*/ 256855 h 725949"/>
              <a:gd name="connsiteX4" fmla="*/ 2905977 w 3623776"/>
              <a:gd name="connsiteY4" fmla="*/ 353788 h 725949"/>
              <a:gd name="connsiteX5" fmla="*/ 3348507 w 3623776"/>
              <a:gd name="connsiteY5" fmla="*/ 708338 h 725949"/>
              <a:gd name="connsiteX6" fmla="*/ 0 w 3623776"/>
              <a:gd name="connsiteY6" fmla="*/ 669701 h 725949"/>
              <a:gd name="connsiteX7" fmla="*/ 669701 w 3623776"/>
              <a:gd name="connsiteY7" fmla="*/ 0 h 725949"/>
              <a:gd name="connsiteX0" fmla="*/ 669701 w 3623776"/>
              <a:gd name="connsiteY0" fmla="*/ 0 h 725949"/>
              <a:gd name="connsiteX1" fmla="*/ 1236372 w 3623776"/>
              <a:gd name="connsiteY1" fmla="*/ 193183 h 725949"/>
              <a:gd name="connsiteX2" fmla="*/ 1687132 w 3623776"/>
              <a:gd name="connsiteY2" fmla="*/ 270457 h 725949"/>
              <a:gd name="connsiteX3" fmla="*/ 2223525 w 3623776"/>
              <a:gd name="connsiteY3" fmla="*/ 339131 h 725949"/>
              <a:gd name="connsiteX4" fmla="*/ 2905977 w 3623776"/>
              <a:gd name="connsiteY4" fmla="*/ 353788 h 725949"/>
              <a:gd name="connsiteX5" fmla="*/ 3348507 w 3623776"/>
              <a:gd name="connsiteY5" fmla="*/ 708338 h 725949"/>
              <a:gd name="connsiteX6" fmla="*/ 0 w 3623776"/>
              <a:gd name="connsiteY6" fmla="*/ 669701 h 725949"/>
              <a:gd name="connsiteX7" fmla="*/ 669701 w 3623776"/>
              <a:gd name="connsiteY7" fmla="*/ 0 h 725949"/>
              <a:gd name="connsiteX0" fmla="*/ 669701 w 3623776"/>
              <a:gd name="connsiteY0" fmla="*/ 0 h 725949"/>
              <a:gd name="connsiteX1" fmla="*/ 1236372 w 3623776"/>
              <a:gd name="connsiteY1" fmla="*/ 193183 h 725949"/>
              <a:gd name="connsiteX2" fmla="*/ 1687132 w 3623776"/>
              <a:gd name="connsiteY2" fmla="*/ 270457 h 725949"/>
              <a:gd name="connsiteX3" fmla="*/ 2223525 w 3623776"/>
              <a:gd name="connsiteY3" fmla="*/ 339131 h 725949"/>
              <a:gd name="connsiteX4" fmla="*/ 2905977 w 3623776"/>
              <a:gd name="connsiteY4" fmla="*/ 353788 h 725949"/>
              <a:gd name="connsiteX5" fmla="*/ 3348507 w 3623776"/>
              <a:gd name="connsiteY5" fmla="*/ 708338 h 725949"/>
              <a:gd name="connsiteX6" fmla="*/ 0 w 3623776"/>
              <a:gd name="connsiteY6" fmla="*/ 669701 h 725949"/>
              <a:gd name="connsiteX7" fmla="*/ 669701 w 3623776"/>
              <a:gd name="connsiteY7" fmla="*/ 0 h 725949"/>
              <a:gd name="connsiteX0" fmla="*/ 669701 w 3623776"/>
              <a:gd name="connsiteY0" fmla="*/ 0 h 725949"/>
              <a:gd name="connsiteX1" fmla="*/ 1236372 w 3623776"/>
              <a:gd name="connsiteY1" fmla="*/ 193183 h 725949"/>
              <a:gd name="connsiteX2" fmla="*/ 1687132 w 3623776"/>
              <a:gd name="connsiteY2" fmla="*/ 270457 h 725949"/>
              <a:gd name="connsiteX3" fmla="*/ 2223525 w 3623776"/>
              <a:gd name="connsiteY3" fmla="*/ 339131 h 725949"/>
              <a:gd name="connsiteX4" fmla="*/ 2905977 w 3623776"/>
              <a:gd name="connsiteY4" fmla="*/ 353788 h 725949"/>
              <a:gd name="connsiteX5" fmla="*/ 3348507 w 3623776"/>
              <a:gd name="connsiteY5" fmla="*/ 708338 h 725949"/>
              <a:gd name="connsiteX6" fmla="*/ 0 w 3623776"/>
              <a:gd name="connsiteY6" fmla="*/ 669701 h 725949"/>
              <a:gd name="connsiteX7" fmla="*/ 669701 w 3623776"/>
              <a:gd name="connsiteY7" fmla="*/ 0 h 725949"/>
              <a:gd name="connsiteX0" fmla="*/ 669701 w 3536602"/>
              <a:gd name="connsiteY0" fmla="*/ 0 h 725850"/>
              <a:gd name="connsiteX1" fmla="*/ 1236372 w 3536602"/>
              <a:gd name="connsiteY1" fmla="*/ 193183 h 725850"/>
              <a:gd name="connsiteX2" fmla="*/ 1687132 w 3536602"/>
              <a:gd name="connsiteY2" fmla="*/ 270457 h 725850"/>
              <a:gd name="connsiteX3" fmla="*/ 2223525 w 3536602"/>
              <a:gd name="connsiteY3" fmla="*/ 339131 h 725850"/>
              <a:gd name="connsiteX4" fmla="*/ 2905977 w 3536602"/>
              <a:gd name="connsiteY4" fmla="*/ 353788 h 725850"/>
              <a:gd name="connsiteX5" fmla="*/ 3091354 w 3536602"/>
              <a:gd name="connsiteY5" fmla="*/ 460651 h 725850"/>
              <a:gd name="connsiteX6" fmla="*/ 3348507 w 3536602"/>
              <a:gd name="connsiteY6" fmla="*/ 708338 h 725850"/>
              <a:gd name="connsiteX7" fmla="*/ 0 w 3536602"/>
              <a:gd name="connsiteY7" fmla="*/ 669701 h 725850"/>
              <a:gd name="connsiteX8" fmla="*/ 669701 w 3536602"/>
              <a:gd name="connsiteY8" fmla="*/ 0 h 725850"/>
              <a:gd name="connsiteX0" fmla="*/ 669701 w 3592206"/>
              <a:gd name="connsiteY0" fmla="*/ 0 h 725850"/>
              <a:gd name="connsiteX1" fmla="*/ 1236372 w 3592206"/>
              <a:gd name="connsiteY1" fmla="*/ 193183 h 725850"/>
              <a:gd name="connsiteX2" fmla="*/ 1687132 w 3592206"/>
              <a:gd name="connsiteY2" fmla="*/ 270457 h 725850"/>
              <a:gd name="connsiteX3" fmla="*/ 2223525 w 3592206"/>
              <a:gd name="connsiteY3" fmla="*/ 339131 h 725850"/>
              <a:gd name="connsiteX4" fmla="*/ 2905977 w 3592206"/>
              <a:gd name="connsiteY4" fmla="*/ 353788 h 725850"/>
              <a:gd name="connsiteX5" fmla="*/ 3091354 w 3592206"/>
              <a:gd name="connsiteY5" fmla="*/ 460651 h 725850"/>
              <a:gd name="connsiteX6" fmla="*/ 3348507 w 3592206"/>
              <a:gd name="connsiteY6" fmla="*/ 708338 h 725850"/>
              <a:gd name="connsiteX7" fmla="*/ 0 w 3592206"/>
              <a:gd name="connsiteY7" fmla="*/ 669701 h 725850"/>
              <a:gd name="connsiteX8" fmla="*/ 669701 w 3592206"/>
              <a:gd name="connsiteY8" fmla="*/ 0 h 725850"/>
              <a:gd name="connsiteX0" fmla="*/ 669701 w 3592206"/>
              <a:gd name="connsiteY0" fmla="*/ 0 h 725850"/>
              <a:gd name="connsiteX1" fmla="*/ 1236372 w 3592206"/>
              <a:gd name="connsiteY1" fmla="*/ 193183 h 725850"/>
              <a:gd name="connsiteX2" fmla="*/ 1687132 w 3592206"/>
              <a:gd name="connsiteY2" fmla="*/ 270457 h 725850"/>
              <a:gd name="connsiteX3" fmla="*/ 2223525 w 3592206"/>
              <a:gd name="connsiteY3" fmla="*/ 339131 h 725850"/>
              <a:gd name="connsiteX4" fmla="*/ 2905977 w 3592206"/>
              <a:gd name="connsiteY4" fmla="*/ 353788 h 725850"/>
              <a:gd name="connsiteX5" fmla="*/ 3091354 w 3592206"/>
              <a:gd name="connsiteY5" fmla="*/ 460651 h 725850"/>
              <a:gd name="connsiteX6" fmla="*/ 3348507 w 3592206"/>
              <a:gd name="connsiteY6" fmla="*/ 708338 h 725850"/>
              <a:gd name="connsiteX7" fmla="*/ 0 w 3592206"/>
              <a:gd name="connsiteY7" fmla="*/ 669701 h 725850"/>
              <a:gd name="connsiteX8" fmla="*/ 669701 w 3592206"/>
              <a:gd name="connsiteY8" fmla="*/ 0 h 725850"/>
              <a:gd name="connsiteX0" fmla="*/ 669701 w 3592206"/>
              <a:gd name="connsiteY0" fmla="*/ 0 h 725850"/>
              <a:gd name="connsiteX1" fmla="*/ 1236372 w 3592206"/>
              <a:gd name="connsiteY1" fmla="*/ 193183 h 725850"/>
              <a:gd name="connsiteX2" fmla="*/ 1687132 w 3592206"/>
              <a:gd name="connsiteY2" fmla="*/ 270457 h 725850"/>
              <a:gd name="connsiteX3" fmla="*/ 2223525 w 3592206"/>
              <a:gd name="connsiteY3" fmla="*/ 339131 h 725850"/>
              <a:gd name="connsiteX4" fmla="*/ 2905977 w 3592206"/>
              <a:gd name="connsiteY4" fmla="*/ 353788 h 725850"/>
              <a:gd name="connsiteX5" fmla="*/ 3091354 w 3592206"/>
              <a:gd name="connsiteY5" fmla="*/ 460651 h 725850"/>
              <a:gd name="connsiteX6" fmla="*/ 3348507 w 3592206"/>
              <a:gd name="connsiteY6" fmla="*/ 708338 h 725850"/>
              <a:gd name="connsiteX7" fmla="*/ 0 w 3592206"/>
              <a:gd name="connsiteY7" fmla="*/ 669701 h 725850"/>
              <a:gd name="connsiteX8" fmla="*/ 669701 w 3592206"/>
              <a:gd name="connsiteY8" fmla="*/ 0 h 725850"/>
              <a:gd name="connsiteX0" fmla="*/ 669701 w 3592206"/>
              <a:gd name="connsiteY0" fmla="*/ 0 h 725850"/>
              <a:gd name="connsiteX1" fmla="*/ 1236372 w 3592206"/>
              <a:gd name="connsiteY1" fmla="*/ 193183 h 725850"/>
              <a:gd name="connsiteX2" fmla="*/ 1687132 w 3592206"/>
              <a:gd name="connsiteY2" fmla="*/ 270457 h 725850"/>
              <a:gd name="connsiteX3" fmla="*/ 2223525 w 3592206"/>
              <a:gd name="connsiteY3" fmla="*/ 339131 h 725850"/>
              <a:gd name="connsiteX4" fmla="*/ 2905977 w 3592206"/>
              <a:gd name="connsiteY4" fmla="*/ 353788 h 725850"/>
              <a:gd name="connsiteX5" fmla="*/ 3091354 w 3592206"/>
              <a:gd name="connsiteY5" fmla="*/ 460651 h 725850"/>
              <a:gd name="connsiteX6" fmla="*/ 3348507 w 3592206"/>
              <a:gd name="connsiteY6" fmla="*/ 708338 h 725850"/>
              <a:gd name="connsiteX7" fmla="*/ 0 w 3592206"/>
              <a:gd name="connsiteY7" fmla="*/ 669701 h 725850"/>
              <a:gd name="connsiteX8" fmla="*/ 669701 w 3592206"/>
              <a:gd name="connsiteY8" fmla="*/ 0 h 725850"/>
              <a:gd name="connsiteX0" fmla="*/ 669701 w 3760691"/>
              <a:gd name="connsiteY0" fmla="*/ 0 h 725850"/>
              <a:gd name="connsiteX1" fmla="*/ 1236372 w 3760691"/>
              <a:gd name="connsiteY1" fmla="*/ 193183 h 725850"/>
              <a:gd name="connsiteX2" fmla="*/ 1687132 w 3760691"/>
              <a:gd name="connsiteY2" fmla="*/ 270457 h 725850"/>
              <a:gd name="connsiteX3" fmla="*/ 2223525 w 3760691"/>
              <a:gd name="connsiteY3" fmla="*/ 339131 h 725850"/>
              <a:gd name="connsiteX4" fmla="*/ 2905977 w 3760691"/>
              <a:gd name="connsiteY4" fmla="*/ 353788 h 725850"/>
              <a:gd name="connsiteX5" fmla="*/ 3506162 w 3760691"/>
              <a:gd name="connsiteY5" fmla="*/ 444195 h 725850"/>
              <a:gd name="connsiteX6" fmla="*/ 3348507 w 3760691"/>
              <a:gd name="connsiteY6" fmla="*/ 708338 h 725850"/>
              <a:gd name="connsiteX7" fmla="*/ 0 w 3760691"/>
              <a:gd name="connsiteY7" fmla="*/ 669701 h 725850"/>
              <a:gd name="connsiteX8" fmla="*/ 669701 w 3760691"/>
              <a:gd name="connsiteY8" fmla="*/ 0 h 725850"/>
              <a:gd name="connsiteX0" fmla="*/ 669701 w 3760691"/>
              <a:gd name="connsiteY0" fmla="*/ 0 h 725850"/>
              <a:gd name="connsiteX1" fmla="*/ 1236372 w 3760691"/>
              <a:gd name="connsiteY1" fmla="*/ 193183 h 725850"/>
              <a:gd name="connsiteX2" fmla="*/ 1687132 w 3760691"/>
              <a:gd name="connsiteY2" fmla="*/ 270457 h 725850"/>
              <a:gd name="connsiteX3" fmla="*/ 2223525 w 3760691"/>
              <a:gd name="connsiteY3" fmla="*/ 339131 h 725850"/>
              <a:gd name="connsiteX4" fmla="*/ 2905977 w 3760691"/>
              <a:gd name="connsiteY4" fmla="*/ 353788 h 725850"/>
              <a:gd name="connsiteX5" fmla="*/ 3506162 w 3760691"/>
              <a:gd name="connsiteY5" fmla="*/ 444195 h 725850"/>
              <a:gd name="connsiteX6" fmla="*/ 3348507 w 3760691"/>
              <a:gd name="connsiteY6" fmla="*/ 708338 h 725850"/>
              <a:gd name="connsiteX7" fmla="*/ 0 w 3760691"/>
              <a:gd name="connsiteY7" fmla="*/ 669701 h 725850"/>
              <a:gd name="connsiteX8" fmla="*/ 669701 w 3760691"/>
              <a:gd name="connsiteY8" fmla="*/ 0 h 725850"/>
              <a:gd name="connsiteX0" fmla="*/ 669701 w 3760691"/>
              <a:gd name="connsiteY0" fmla="*/ 0 h 725850"/>
              <a:gd name="connsiteX1" fmla="*/ 1236372 w 3760691"/>
              <a:gd name="connsiteY1" fmla="*/ 193183 h 725850"/>
              <a:gd name="connsiteX2" fmla="*/ 1687132 w 3760691"/>
              <a:gd name="connsiteY2" fmla="*/ 270457 h 725850"/>
              <a:gd name="connsiteX3" fmla="*/ 2223525 w 3760691"/>
              <a:gd name="connsiteY3" fmla="*/ 339131 h 725850"/>
              <a:gd name="connsiteX4" fmla="*/ 2905977 w 3760691"/>
              <a:gd name="connsiteY4" fmla="*/ 353788 h 725850"/>
              <a:gd name="connsiteX5" fmla="*/ 3506162 w 3760691"/>
              <a:gd name="connsiteY5" fmla="*/ 444195 h 725850"/>
              <a:gd name="connsiteX6" fmla="*/ 3348507 w 3760691"/>
              <a:gd name="connsiteY6" fmla="*/ 708338 h 725850"/>
              <a:gd name="connsiteX7" fmla="*/ 0 w 3760691"/>
              <a:gd name="connsiteY7" fmla="*/ 669701 h 725850"/>
              <a:gd name="connsiteX8" fmla="*/ 669701 w 3760691"/>
              <a:gd name="connsiteY8" fmla="*/ 0 h 725850"/>
              <a:gd name="connsiteX0" fmla="*/ 669701 w 3728792"/>
              <a:gd name="connsiteY0" fmla="*/ 0 h 725850"/>
              <a:gd name="connsiteX1" fmla="*/ 1236372 w 3728792"/>
              <a:gd name="connsiteY1" fmla="*/ 193183 h 725850"/>
              <a:gd name="connsiteX2" fmla="*/ 1687132 w 3728792"/>
              <a:gd name="connsiteY2" fmla="*/ 270457 h 725850"/>
              <a:gd name="connsiteX3" fmla="*/ 2223525 w 3728792"/>
              <a:gd name="connsiteY3" fmla="*/ 339131 h 725850"/>
              <a:gd name="connsiteX4" fmla="*/ 2905977 w 3728792"/>
              <a:gd name="connsiteY4" fmla="*/ 353788 h 725850"/>
              <a:gd name="connsiteX5" fmla="*/ 3447738 w 3728792"/>
              <a:gd name="connsiteY5" fmla="*/ 378374 h 725850"/>
              <a:gd name="connsiteX6" fmla="*/ 3348507 w 3728792"/>
              <a:gd name="connsiteY6" fmla="*/ 708338 h 725850"/>
              <a:gd name="connsiteX7" fmla="*/ 0 w 3728792"/>
              <a:gd name="connsiteY7" fmla="*/ 669701 h 725850"/>
              <a:gd name="connsiteX8" fmla="*/ 669701 w 3728792"/>
              <a:gd name="connsiteY8" fmla="*/ 0 h 725850"/>
              <a:gd name="connsiteX0" fmla="*/ 634134 w 3693225"/>
              <a:gd name="connsiteY0" fmla="*/ 0 h 723768"/>
              <a:gd name="connsiteX1" fmla="*/ 1200805 w 3693225"/>
              <a:gd name="connsiteY1" fmla="*/ 193183 h 723768"/>
              <a:gd name="connsiteX2" fmla="*/ 1651565 w 3693225"/>
              <a:gd name="connsiteY2" fmla="*/ 270457 h 723768"/>
              <a:gd name="connsiteX3" fmla="*/ 2187958 w 3693225"/>
              <a:gd name="connsiteY3" fmla="*/ 339131 h 723768"/>
              <a:gd name="connsiteX4" fmla="*/ 2870410 w 3693225"/>
              <a:gd name="connsiteY4" fmla="*/ 353788 h 723768"/>
              <a:gd name="connsiteX5" fmla="*/ 3412171 w 3693225"/>
              <a:gd name="connsiteY5" fmla="*/ 378374 h 723768"/>
              <a:gd name="connsiteX6" fmla="*/ 3312940 w 3693225"/>
              <a:gd name="connsiteY6" fmla="*/ 708338 h 723768"/>
              <a:gd name="connsiteX7" fmla="*/ 0 w 3693225"/>
              <a:gd name="connsiteY7" fmla="*/ 654065 h 723768"/>
              <a:gd name="connsiteX8" fmla="*/ 634134 w 3693225"/>
              <a:gd name="connsiteY8" fmla="*/ 0 h 723768"/>
              <a:gd name="connsiteX0" fmla="*/ 634134 w 3695616"/>
              <a:gd name="connsiteY0" fmla="*/ 0 h 789437"/>
              <a:gd name="connsiteX1" fmla="*/ 1200805 w 3695616"/>
              <a:gd name="connsiteY1" fmla="*/ 193183 h 789437"/>
              <a:gd name="connsiteX2" fmla="*/ 1651565 w 3695616"/>
              <a:gd name="connsiteY2" fmla="*/ 270457 h 789437"/>
              <a:gd name="connsiteX3" fmla="*/ 2187958 w 3695616"/>
              <a:gd name="connsiteY3" fmla="*/ 339131 h 789437"/>
              <a:gd name="connsiteX4" fmla="*/ 2870410 w 3695616"/>
              <a:gd name="connsiteY4" fmla="*/ 353788 h 789437"/>
              <a:gd name="connsiteX5" fmla="*/ 3412171 w 3695616"/>
              <a:gd name="connsiteY5" fmla="*/ 378374 h 789437"/>
              <a:gd name="connsiteX6" fmla="*/ 3317909 w 3695616"/>
              <a:gd name="connsiteY6" fmla="*/ 779457 h 789437"/>
              <a:gd name="connsiteX7" fmla="*/ 0 w 3695616"/>
              <a:gd name="connsiteY7" fmla="*/ 654065 h 789437"/>
              <a:gd name="connsiteX8" fmla="*/ 634134 w 3695616"/>
              <a:gd name="connsiteY8" fmla="*/ 0 h 789437"/>
              <a:gd name="connsiteX0" fmla="*/ 649042 w 3710524"/>
              <a:gd name="connsiteY0" fmla="*/ 0 h 804699"/>
              <a:gd name="connsiteX1" fmla="*/ 1215713 w 3710524"/>
              <a:gd name="connsiteY1" fmla="*/ 193183 h 804699"/>
              <a:gd name="connsiteX2" fmla="*/ 1666473 w 3710524"/>
              <a:gd name="connsiteY2" fmla="*/ 270457 h 804699"/>
              <a:gd name="connsiteX3" fmla="*/ 2202866 w 3710524"/>
              <a:gd name="connsiteY3" fmla="*/ 339131 h 804699"/>
              <a:gd name="connsiteX4" fmla="*/ 2885318 w 3710524"/>
              <a:gd name="connsiteY4" fmla="*/ 353788 h 804699"/>
              <a:gd name="connsiteX5" fmla="*/ 3427079 w 3710524"/>
              <a:gd name="connsiteY5" fmla="*/ 378374 h 804699"/>
              <a:gd name="connsiteX6" fmla="*/ 3332817 w 3710524"/>
              <a:gd name="connsiteY6" fmla="*/ 779457 h 804699"/>
              <a:gd name="connsiteX7" fmla="*/ 0 w 3710524"/>
              <a:gd name="connsiteY7" fmla="*/ 776907 h 804699"/>
              <a:gd name="connsiteX8" fmla="*/ 649042 w 3710524"/>
              <a:gd name="connsiteY8" fmla="*/ 0 h 804699"/>
              <a:gd name="connsiteX0" fmla="*/ 240085 w 3728935"/>
              <a:gd name="connsiteY0" fmla="*/ 0 h 811164"/>
              <a:gd name="connsiteX1" fmla="*/ 1234124 w 3728935"/>
              <a:gd name="connsiteY1" fmla="*/ 199648 h 811164"/>
              <a:gd name="connsiteX2" fmla="*/ 1684884 w 3728935"/>
              <a:gd name="connsiteY2" fmla="*/ 276922 h 811164"/>
              <a:gd name="connsiteX3" fmla="*/ 2221277 w 3728935"/>
              <a:gd name="connsiteY3" fmla="*/ 345596 h 811164"/>
              <a:gd name="connsiteX4" fmla="*/ 2903729 w 3728935"/>
              <a:gd name="connsiteY4" fmla="*/ 360253 h 811164"/>
              <a:gd name="connsiteX5" fmla="*/ 3445490 w 3728935"/>
              <a:gd name="connsiteY5" fmla="*/ 384839 h 811164"/>
              <a:gd name="connsiteX6" fmla="*/ 3351228 w 3728935"/>
              <a:gd name="connsiteY6" fmla="*/ 785922 h 811164"/>
              <a:gd name="connsiteX7" fmla="*/ 18411 w 3728935"/>
              <a:gd name="connsiteY7" fmla="*/ 783372 h 811164"/>
              <a:gd name="connsiteX8" fmla="*/ 240085 w 3728935"/>
              <a:gd name="connsiteY8" fmla="*/ 0 h 811164"/>
              <a:gd name="connsiteX0" fmla="*/ 240085 w 3738366"/>
              <a:gd name="connsiteY0" fmla="*/ 0 h 811164"/>
              <a:gd name="connsiteX1" fmla="*/ 1234124 w 3738366"/>
              <a:gd name="connsiteY1" fmla="*/ 199648 h 811164"/>
              <a:gd name="connsiteX2" fmla="*/ 1684884 w 3738366"/>
              <a:gd name="connsiteY2" fmla="*/ 276922 h 811164"/>
              <a:gd name="connsiteX3" fmla="*/ 2221277 w 3738366"/>
              <a:gd name="connsiteY3" fmla="*/ 345596 h 811164"/>
              <a:gd name="connsiteX4" fmla="*/ 2903729 w 3738366"/>
              <a:gd name="connsiteY4" fmla="*/ 360253 h 811164"/>
              <a:gd name="connsiteX5" fmla="*/ 3445490 w 3738366"/>
              <a:gd name="connsiteY5" fmla="*/ 384839 h 811164"/>
              <a:gd name="connsiteX6" fmla="*/ 3678325 w 3738366"/>
              <a:gd name="connsiteY6" fmla="*/ 707832 h 811164"/>
              <a:gd name="connsiteX7" fmla="*/ 3351228 w 3738366"/>
              <a:gd name="connsiteY7" fmla="*/ 785922 h 811164"/>
              <a:gd name="connsiteX8" fmla="*/ 18411 w 3738366"/>
              <a:gd name="connsiteY8" fmla="*/ 783372 h 811164"/>
              <a:gd name="connsiteX9" fmla="*/ 240085 w 3738366"/>
              <a:gd name="connsiteY9" fmla="*/ 0 h 811164"/>
              <a:gd name="connsiteX0" fmla="*/ 240085 w 3738366"/>
              <a:gd name="connsiteY0" fmla="*/ 0 h 811164"/>
              <a:gd name="connsiteX1" fmla="*/ 1234124 w 3738366"/>
              <a:gd name="connsiteY1" fmla="*/ 199648 h 811164"/>
              <a:gd name="connsiteX2" fmla="*/ 1684884 w 3738366"/>
              <a:gd name="connsiteY2" fmla="*/ 276922 h 811164"/>
              <a:gd name="connsiteX3" fmla="*/ 2221277 w 3738366"/>
              <a:gd name="connsiteY3" fmla="*/ 345596 h 811164"/>
              <a:gd name="connsiteX4" fmla="*/ 2903729 w 3738366"/>
              <a:gd name="connsiteY4" fmla="*/ 360253 h 811164"/>
              <a:gd name="connsiteX5" fmla="*/ 3445490 w 3738366"/>
              <a:gd name="connsiteY5" fmla="*/ 384839 h 811164"/>
              <a:gd name="connsiteX6" fmla="*/ 3678325 w 3738366"/>
              <a:gd name="connsiteY6" fmla="*/ 707832 h 811164"/>
              <a:gd name="connsiteX7" fmla="*/ 3351228 w 3738366"/>
              <a:gd name="connsiteY7" fmla="*/ 785922 h 811164"/>
              <a:gd name="connsiteX8" fmla="*/ 18411 w 3738366"/>
              <a:gd name="connsiteY8" fmla="*/ 783372 h 811164"/>
              <a:gd name="connsiteX9" fmla="*/ 240085 w 3738366"/>
              <a:gd name="connsiteY9" fmla="*/ 0 h 811164"/>
              <a:gd name="connsiteX0" fmla="*/ 240085 w 3760025"/>
              <a:gd name="connsiteY0" fmla="*/ 0 h 811164"/>
              <a:gd name="connsiteX1" fmla="*/ 1234124 w 3760025"/>
              <a:gd name="connsiteY1" fmla="*/ 199648 h 811164"/>
              <a:gd name="connsiteX2" fmla="*/ 1684884 w 3760025"/>
              <a:gd name="connsiteY2" fmla="*/ 276922 h 811164"/>
              <a:gd name="connsiteX3" fmla="*/ 2221277 w 3760025"/>
              <a:gd name="connsiteY3" fmla="*/ 345596 h 811164"/>
              <a:gd name="connsiteX4" fmla="*/ 2903729 w 3760025"/>
              <a:gd name="connsiteY4" fmla="*/ 360253 h 811164"/>
              <a:gd name="connsiteX5" fmla="*/ 3445490 w 3760025"/>
              <a:gd name="connsiteY5" fmla="*/ 384839 h 811164"/>
              <a:gd name="connsiteX6" fmla="*/ 3718080 w 3760025"/>
              <a:gd name="connsiteY6" fmla="*/ 707832 h 811164"/>
              <a:gd name="connsiteX7" fmla="*/ 3351228 w 3760025"/>
              <a:gd name="connsiteY7" fmla="*/ 785922 h 811164"/>
              <a:gd name="connsiteX8" fmla="*/ 18411 w 3760025"/>
              <a:gd name="connsiteY8" fmla="*/ 783372 h 811164"/>
              <a:gd name="connsiteX9" fmla="*/ 240085 w 3760025"/>
              <a:gd name="connsiteY9" fmla="*/ 0 h 811164"/>
              <a:gd name="connsiteX0" fmla="*/ 240085 w 3760025"/>
              <a:gd name="connsiteY0" fmla="*/ 0 h 811164"/>
              <a:gd name="connsiteX1" fmla="*/ 1234124 w 3760025"/>
              <a:gd name="connsiteY1" fmla="*/ 199648 h 811164"/>
              <a:gd name="connsiteX2" fmla="*/ 1684884 w 3760025"/>
              <a:gd name="connsiteY2" fmla="*/ 276922 h 811164"/>
              <a:gd name="connsiteX3" fmla="*/ 2221277 w 3760025"/>
              <a:gd name="connsiteY3" fmla="*/ 345596 h 811164"/>
              <a:gd name="connsiteX4" fmla="*/ 2903729 w 3760025"/>
              <a:gd name="connsiteY4" fmla="*/ 360253 h 811164"/>
              <a:gd name="connsiteX5" fmla="*/ 3445490 w 3760025"/>
              <a:gd name="connsiteY5" fmla="*/ 384839 h 811164"/>
              <a:gd name="connsiteX6" fmla="*/ 3718080 w 3760025"/>
              <a:gd name="connsiteY6" fmla="*/ 707832 h 811164"/>
              <a:gd name="connsiteX7" fmla="*/ 3351228 w 3760025"/>
              <a:gd name="connsiteY7" fmla="*/ 785922 h 811164"/>
              <a:gd name="connsiteX8" fmla="*/ 18411 w 3760025"/>
              <a:gd name="connsiteY8" fmla="*/ 783372 h 811164"/>
              <a:gd name="connsiteX9" fmla="*/ 240085 w 3760025"/>
              <a:gd name="connsiteY9" fmla="*/ 0 h 811164"/>
              <a:gd name="connsiteX0" fmla="*/ 240085 w 3738111"/>
              <a:gd name="connsiteY0" fmla="*/ 0 h 811164"/>
              <a:gd name="connsiteX1" fmla="*/ 1234124 w 3738111"/>
              <a:gd name="connsiteY1" fmla="*/ 199648 h 811164"/>
              <a:gd name="connsiteX2" fmla="*/ 1684884 w 3738111"/>
              <a:gd name="connsiteY2" fmla="*/ 276922 h 811164"/>
              <a:gd name="connsiteX3" fmla="*/ 2221277 w 3738111"/>
              <a:gd name="connsiteY3" fmla="*/ 345596 h 811164"/>
              <a:gd name="connsiteX4" fmla="*/ 2903729 w 3738111"/>
              <a:gd name="connsiteY4" fmla="*/ 360253 h 811164"/>
              <a:gd name="connsiteX5" fmla="*/ 3445490 w 3738111"/>
              <a:gd name="connsiteY5" fmla="*/ 384839 h 811164"/>
              <a:gd name="connsiteX6" fmla="*/ 3718080 w 3738111"/>
              <a:gd name="connsiteY6" fmla="*/ 707832 h 811164"/>
              <a:gd name="connsiteX7" fmla="*/ 3351228 w 3738111"/>
              <a:gd name="connsiteY7" fmla="*/ 785922 h 811164"/>
              <a:gd name="connsiteX8" fmla="*/ 18411 w 3738111"/>
              <a:gd name="connsiteY8" fmla="*/ 783372 h 811164"/>
              <a:gd name="connsiteX9" fmla="*/ 240085 w 3738111"/>
              <a:gd name="connsiteY9" fmla="*/ 0 h 811164"/>
              <a:gd name="connsiteX0" fmla="*/ 240085 w 3671975"/>
              <a:gd name="connsiteY0" fmla="*/ 0 h 811164"/>
              <a:gd name="connsiteX1" fmla="*/ 1234124 w 3671975"/>
              <a:gd name="connsiteY1" fmla="*/ 199648 h 811164"/>
              <a:gd name="connsiteX2" fmla="*/ 1684884 w 3671975"/>
              <a:gd name="connsiteY2" fmla="*/ 276922 h 811164"/>
              <a:gd name="connsiteX3" fmla="*/ 2221277 w 3671975"/>
              <a:gd name="connsiteY3" fmla="*/ 345596 h 811164"/>
              <a:gd name="connsiteX4" fmla="*/ 2903729 w 3671975"/>
              <a:gd name="connsiteY4" fmla="*/ 360253 h 811164"/>
              <a:gd name="connsiteX5" fmla="*/ 3445490 w 3671975"/>
              <a:gd name="connsiteY5" fmla="*/ 384839 h 811164"/>
              <a:gd name="connsiteX6" fmla="*/ 3568998 w 3671975"/>
              <a:gd name="connsiteY6" fmla="*/ 662574 h 811164"/>
              <a:gd name="connsiteX7" fmla="*/ 3351228 w 3671975"/>
              <a:gd name="connsiteY7" fmla="*/ 785922 h 811164"/>
              <a:gd name="connsiteX8" fmla="*/ 18411 w 3671975"/>
              <a:gd name="connsiteY8" fmla="*/ 783372 h 811164"/>
              <a:gd name="connsiteX9" fmla="*/ 240085 w 3671975"/>
              <a:gd name="connsiteY9" fmla="*/ 0 h 811164"/>
              <a:gd name="connsiteX0" fmla="*/ 240085 w 3644161"/>
              <a:gd name="connsiteY0" fmla="*/ 0 h 811164"/>
              <a:gd name="connsiteX1" fmla="*/ 1234124 w 3644161"/>
              <a:gd name="connsiteY1" fmla="*/ 199648 h 811164"/>
              <a:gd name="connsiteX2" fmla="*/ 1684884 w 3644161"/>
              <a:gd name="connsiteY2" fmla="*/ 276922 h 811164"/>
              <a:gd name="connsiteX3" fmla="*/ 2221277 w 3644161"/>
              <a:gd name="connsiteY3" fmla="*/ 345596 h 811164"/>
              <a:gd name="connsiteX4" fmla="*/ 2903729 w 3644161"/>
              <a:gd name="connsiteY4" fmla="*/ 360253 h 811164"/>
              <a:gd name="connsiteX5" fmla="*/ 3445490 w 3644161"/>
              <a:gd name="connsiteY5" fmla="*/ 384839 h 811164"/>
              <a:gd name="connsiteX6" fmla="*/ 3568998 w 3644161"/>
              <a:gd name="connsiteY6" fmla="*/ 662574 h 811164"/>
              <a:gd name="connsiteX7" fmla="*/ 3351228 w 3644161"/>
              <a:gd name="connsiteY7" fmla="*/ 785922 h 811164"/>
              <a:gd name="connsiteX8" fmla="*/ 18411 w 3644161"/>
              <a:gd name="connsiteY8" fmla="*/ 783372 h 811164"/>
              <a:gd name="connsiteX9" fmla="*/ 240085 w 3644161"/>
              <a:gd name="connsiteY9" fmla="*/ 0 h 811164"/>
              <a:gd name="connsiteX0" fmla="*/ 240085 w 3652638"/>
              <a:gd name="connsiteY0" fmla="*/ 0 h 811164"/>
              <a:gd name="connsiteX1" fmla="*/ 1234124 w 3652638"/>
              <a:gd name="connsiteY1" fmla="*/ 199648 h 811164"/>
              <a:gd name="connsiteX2" fmla="*/ 1684884 w 3652638"/>
              <a:gd name="connsiteY2" fmla="*/ 276922 h 811164"/>
              <a:gd name="connsiteX3" fmla="*/ 2221277 w 3652638"/>
              <a:gd name="connsiteY3" fmla="*/ 345596 h 811164"/>
              <a:gd name="connsiteX4" fmla="*/ 2903729 w 3652638"/>
              <a:gd name="connsiteY4" fmla="*/ 360253 h 811164"/>
              <a:gd name="connsiteX5" fmla="*/ 3445490 w 3652638"/>
              <a:gd name="connsiteY5" fmla="*/ 384839 h 811164"/>
              <a:gd name="connsiteX6" fmla="*/ 3351228 w 3652638"/>
              <a:gd name="connsiteY6" fmla="*/ 785922 h 811164"/>
              <a:gd name="connsiteX7" fmla="*/ 18411 w 3652638"/>
              <a:gd name="connsiteY7" fmla="*/ 783372 h 811164"/>
              <a:gd name="connsiteX8" fmla="*/ 240085 w 3652638"/>
              <a:gd name="connsiteY8" fmla="*/ 0 h 811164"/>
              <a:gd name="connsiteX0" fmla="*/ 240085 w 3683691"/>
              <a:gd name="connsiteY0" fmla="*/ 0 h 811164"/>
              <a:gd name="connsiteX1" fmla="*/ 1234124 w 3683691"/>
              <a:gd name="connsiteY1" fmla="*/ 199648 h 811164"/>
              <a:gd name="connsiteX2" fmla="*/ 1684884 w 3683691"/>
              <a:gd name="connsiteY2" fmla="*/ 276922 h 811164"/>
              <a:gd name="connsiteX3" fmla="*/ 2221277 w 3683691"/>
              <a:gd name="connsiteY3" fmla="*/ 345596 h 811164"/>
              <a:gd name="connsiteX4" fmla="*/ 2903729 w 3683691"/>
              <a:gd name="connsiteY4" fmla="*/ 360253 h 811164"/>
              <a:gd name="connsiteX5" fmla="*/ 3445490 w 3683691"/>
              <a:gd name="connsiteY5" fmla="*/ 384839 h 811164"/>
              <a:gd name="connsiteX6" fmla="*/ 3564029 w 3683691"/>
              <a:gd name="connsiteY6" fmla="*/ 669040 h 811164"/>
              <a:gd name="connsiteX7" fmla="*/ 3351228 w 3683691"/>
              <a:gd name="connsiteY7" fmla="*/ 785922 h 811164"/>
              <a:gd name="connsiteX8" fmla="*/ 18411 w 3683691"/>
              <a:gd name="connsiteY8" fmla="*/ 783372 h 811164"/>
              <a:gd name="connsiteX9" fmla="*/ 240085 w 3683691"/>
              <a:gd name="connsiteY9" fmla="*/ 0 h 811164"/>
              <a:gd name="connsiteX0" fmla="*/ 240085 w 3632968"/>
              <a:gd name="connsiteY0" fmla="*/ 0 h 811164"/>
              <a:gd name="connsiteX1" fmla="*/ 1234124 w 3632968"/>
              <a:gd name="connsiteY1" fmla="*/ 199648 h 811164"/>
              <a:gd name="connsiteX2" fmla="*/ 1684884 w 3632968"/>
              <a:gd name="connsiteY2" fmla="*/ 276922 h 811164"/>
              <a:gd name="connsiteX3" fmla="*/ 2221277 w 3632968"/>
              <a:gd name="connsiteY3" fmla="*/ 345596 h 811164"/>
              <a:gd name="connsiteX4" fmla="*/ 2903729 w 3632968"/>
              <a:gd name="connsiteY4" fmla="*/ 360253 h 811164"/>
              <a:gd name="connsiteX5" fmla="*/ 3445490 w 3632968"/>
              <a:gd name="connsiteY5" fmla="*/ 384839 h 811164"/>
              <a:gd name="connsiteX6" fmla="*/ 3564029 w 3632968"/>
              <a:gd name="connsiteY6" fmla="*/ 669040 h 811164"/>
              <a:gd name="connsiteX7" fmla="*/ 3351228 w 3632968"/>
              <a:gd name="connsiteY7" fmla="*/ 785922 h 811164"/>
              <a:gd name="connsiteX8" fmla="*/ 18411 w 3632968"/>
              <a:gd name="connsiteY8" fmla="*/ 783372 h 811164"/>
              <a:gd name="connsiteX9" fmla="*/ 240085 w 3632968"/>
              <a:gd name="connsiteY9" fmla="*/ 0 h 811164"/>
              <a:gd name="connsiteX0" fmla="*/ 240085 w 3632968"/>
              <a:gd name="connsiteY0" fmla="*/ 0 h 811164"/>
              <a:gd name="connsiteX1" fmla="*/ 1234124 w 3632968"/>
              <a:gd name="connsiteY1" fmla="*/ 199648 h 811164"/>
              <a:gd name="connsiteX2" fmla="*/ 1684884 w 3632968"/>
              <a:gd name="connsiteY2" fmla="*/ 276922 h 811164"/>
              <a:gd name="connsiteX3" fmla="*/ 2221277 w 3632968"/>
              <a:gd name="connsiteY3" fmla="*/ 345596 h 811164"/>
              <a:gd name="connsiteX4" fmla="*/ 2903729 w 3632968"/>
              <a:gd name="connsiteY4" fmla="*/ 360253 h 811164"/>
              <a:gd name="connsiteX5" fmla="*/ 3445490 w 3632968"/>
              <a:gd name="connsiteY5" fmla="*/ 384839 h 811164"/>
              <a:gd name="connsiteX6" fmla="*/ 3564029 w 3632968"/>
              <a:gd name="connsiteY6" fmla="*/ 669040 h 811164"/>
              <a:gd name="connsiteX7" fmla="*/ 3351228 w 3632968"/>
              <a:gd name="connsiteY7" fmla="*/ 785922 h 811164"/>
              <a:gd name="connsiteX8" fmla="*/ 18411 w 3632968"/>
              <a:gd name="connsiteY8" fmla="*/ 783372 h 811164"/>
              <a:gd name="connsiteX9" fmla="*/ 240085 w 3632968"/>
              <a:gd name="connsiteY9" fmla="*/ 0 h 811164"/>
              <a:gd name="connsiteX0" fmla="*/ 240085 w 3690037"/>
              <a:gd name="connsiteY0" fmla="*/ 0 h 811164"/>
              <a:gd name="connsiteX1" fmla="*/ 1234124 w 3690037"/>
              <a:gd name="connsiteY1" fmla="*/ 199648 h 811164"/>
              <a:gd name="connsiteX2" fmla="*/ 1684884 w 3690037"/>
              <a:gd name="connsiteY2" fmla="*/ 276922 h 811164"/>
              <a:gd name="connsiteX3" fmla="*/ 2221277 w 3690037"/>
              <a:gd name="connsiteY3" fmla="*/ 345596 h 811164"/>
              <a:gd name="connsiteX4" fmla="*/ 2903729 w 3690037"/>
              <a:gd name="connsiteY4" fmla="*/ 360253 h 811164"/>
              <a:gd name="connsiteX5" fmla="*/ 3445490 w 3690037"/>
              <a:gd name="connsiteY5" fmla="*/ 384839 h 811164"/>
              <a:gd name="connsiteX6" fmla="*/ 3564029 w 3690037"/>
              <a:gd name="connsiteY6" fmla="*/ 669040 h 811164"/>
              <a:gd name="connsiteX7" fmla="*/ 3351228 w 3690037"/>
              <a:gd name="connsiteY7" fmla="*/ 785922 h 811164"/>
              <a:gd name="connsiteX8" fmla="*/ 18411 w 3690037"/>
              <a:gd name="connsiteY8" fmla="*/ 783372 h 811164"/>
              <a:gd name="connsiteX9" fmla="*/ 240085 w 3690037"/>
              <a:gd name="connsiteY9" fmla="*/ 0 h 811164"/>
              <a:gd name="connsiteX0" fmla="*/ 240085 w 3652638"/>
              <a:gd name="connsiteY0" fmla="*/ 0 h 811164"/>
              <a:gd name="connsiteX1" fmla="*/ 1234124 w 3652638"/>
              <a:gd name="connsiteY1" fmla="*/ 199648 h 811164"/>
              <a:gd name="connsiteX2" fmla="*/ 1684884 w 3652638"/>
              <a:gd name="connsiteY2" fmla="*/ 276922 h 811164"/>
              <a:gd name="connsiteX3" fmla="*/ 2221277 w 3652638"/>
              <a:gd name="connsiteY3" fmla="*/ 345596 h 811164"/>
              <a:gd name="connsiteX4" fmla="*/ 2903729 w 3652638"/>
              <a:gd name="connsiteY4" fmla="*/ 360253 h 811164"/>
              <a:gd name="connsiteX5" fmla="*/ 3445490 w 3652638"/>
              <a:gd name="connsiteY5" fmla="*/ 384839 h 811164"/>
              <a:gd name="connsiteX6" fmla="*/ 3351228 w 3652638"/>
              <a:gd name="connsiteY6" fmla="*/ 785922 h 811164"/>
              <a:gd name="connsiteX7" fmla="*/ 18411 w 3652638"/>
              <a:gd name="connsiteY7" fmla="*/ 783372 h 811164"/>
              <a:gd name="connsiteX8" fmla="*/ 240085 w 3652638"/>
              <a:gd name="connsiteY8" fmla="*/ 0 h 811164"/>
              <a:gd name="connsiteX0" fmla="*/ 240085 w 3691727"/>
              <a:gd name="connsiteY0" fmla="*/ 0 h 811164"/>
              <a:gd name="connsiteX1" fmla="*/ 1234124 w 3691727"/>
              <a:gd name="connsiteY1" fmla="*/ 199648 h 811164"/>
              <a:gd name="connsiteX2" fmla="*/ 1684884 w 3691727"/>
              <a:gd name="connsiteY2" fmla="*/ 276922 h 811164"/>
              <a:gd name="connsiteX3" fmla="*/ 2221277 w 3691727"/>
              <a:gd name="connsiteY3" fmla="*/ 345596 h 811164"/>
              <a:gd name="connsiteX4" fmla="*/ 2903729 w 3691727"/>
              <a:gd name="connsiteY4" fmla="*/ 360253 h 811164"/>
              <a:gd name="connsiteX5" fmla="*/ 3445490 w 3691727"/>
              <a:gd name="connsiteY5" fmla="*/ 384839 h 811164"/>
              <a:gd name="connsiteX6" fmla="*/ 3583907 w 3691727"/>
              <a:gd name="connsiteY6" fmla="*/ 681971 h 811164"/>
              <a:gd name="connsiteX7" fmla="*/ 3351228 w 3691727"/>
              <a:gd name="connsiteY7" fmla="*/ 785922 h 811164"/>
              <a:gd name="connsiteX8" fmla="*/ 18411 w 3691727"/>
              <a:gd name="connsiteY8" fmla="*/ 783372 h 811164"/>
              <a:gd name="connsiteX9" fmla="*/ 240085 w 3691727"/>
              <a:gd name="connsiteY9" fmla="*/ 0 h 811164"/>
              <a:gd name="connsiteX0" fmla="*/ 240085 w 3691727"/>
              <a:gd name="connsiteY0" fmla="*/ 0 h 811164"/>
              <a:gd name="connsiteX1" fmla="*/ 1234124 w 3691727"/>
              <a:gd name="connsiteY1" fmla="*/ 199648 h 811164"/>
              <a:gd name="connsiteX2" fmla="*/ 1684884 w 3691727"/>
              <a:gd name="connsiteY2" fmla="*/ 276922 h 811164"/>
              <a:gd name="connsiteX3" fmla="*/ 2221277 w 3691727"/>
              <a:gd name="connsiteY3" fmla="*/ 345596 h 811164"/>
              <a:gd name="connsiteX4" fmla="*/ 2903729 w 3691727"/>
              <a:gd name="connsiteY4" fmla="*/ 360253 h 811164"/>
              <a:gd name="connsiteX5" fmla="*/ 3445490 w 3691727"/>
              <a:gd name="connsiteY5" fmla="*/ 384839 h 811164"/>
              <a:gd name="connsiteX6" fmla="*/ 3583907 w 3691727"/>
              <a:gd name="connsiteY6" fmla="*/ 681971 h 811164"/>
              <a:gd name="connsiteX7" fmla="*/ 3351228 w 3691727"/>
              <a:gd name="connsiteY7" fmla="*/ 785922 h 811164"/>
              <a:gd name="connsiteX8" fmla="*/ 18411 w 3691727"/>
              <a:gd name="connsiteY8" fmla="*/ 783372 h 811164"/>
              <a:gd name="connsiteX9" fmla="*/ 240085 w 3691727"/>
              <a:gd name="connsiteY9" fmla="*/ 0 h 811164"/>
              <a:gd name="connsiteX0" fmla="*/ 240085 w 3694997"/>
              <a:gd name="connsiteY0" fmla="*/ 0 h 811164"/>
              <a:gd name="connsiteX1" fmla="*/ 1234124 w 3694997"/>
              <a:gd name="connsiteY1" fmla="*/ 199648 h 811164"/>
              <a:gd name="connsiteX2" fmla="*/ 1684884 w 3694997"/>
              <a:gd name="connsiteY2" fmla="*/ 276922 h 811164"/>
              <a:gd name="connsiteX3" fmla="*/ 2221277 w 3694997"/>
              <a:gd name="connsiteY3" fmla="*/ 345596 h 811164"/>
              <a:gd name="connsiteX4" fmla="*/ 2903729 w 3694997"/>
              <a:gd name="connsiteY4" fmla="*/ 360253 h 811164"/>
              <a:gd name="connsiteX5" fmla="*/ 3445490 w 3694997"/>
              <a:gd name="connsiteY5" fmla="*/ 384839 h 811164"/>
              <a:gd name="connsiteX6" fmla="*/ 3583907 w 3694997"/>
              <a:gd name="connsiteY6" fmla="*/ 681971 h 811164"/>
              <a:gd name="connsiteX7" fmla="*/ 3351228 w 3694997"/>
              <a:gd name="connsiteY7" fmla="*/ 785922 h 811164"/>
              <a:gd name="connsiteX8" fmla="*/ 18411 w 3694997"/>
              <a:gd name="connsiteY8" fmla="*/ 783372 h 811164"/>
              <a:gd name="connsiteX9" fmla="*/ 240085 w 3694997"/>
              <a:gd name="connsiteY9" fmla="*/ 0 h 811164"/>
              <a:gd name="connsiteX0" fmla="*/ 240085 w 3652638"/>
              <a:gd name="connsiteY0" fmla="*/ 0 h 811164"/>
              <a:gd name="connsiteX1" fmla="*/ 1234124 w 3652638"/>
              <a:gd name="connsiteY1" fmla="*/ 199648 h 811164"/>
              <a:gd name="connsiteX2" fmla="*/ 1684884 w 3652638"/>
              <a:gd name="connsiteY2" fmla="*/ 276922 h 811164"/>
              <a:gd name="connsiteX3" fmla="*/ 2221277 w 3652638"/>
              <a:gd name="connsiteY3" fmla="*/ 345596 h 811164"/>
              <a:gd name="connsiteX4" fmla="*/ 2903729 w 3652638"/>
              <a:gd name="connsiteY4" fmla="*/ 360253 h 811164"/>
              <a:gd name="connsiteX5" fmla="*/ 3445490 w 3652638"/>
              <a:gd name="connsiteY5" fmla="*/ 384839 h 811164"/>
              <a:gd name="connsiteX6" fmla="*/ 3351228 w 3652638"/>
              <a:gd name="connsiteY6" fmla="*/ 785922 h 811164"/>
              <a:gd name="connsiteX7" fmla="*/ 18411 w 3652638"/>
              <a:gd name="connsiteY7" fmla="*/ 783372 h 811164"/>
              <a:gd name="connsiteX8" fmla="*/ 240085 w 3652638"/>
              <a:gd name="connsiteY8" fmla="*/ 0 h 811164"/>
              <a:gd name="connsiteX0" fmla="*/ 240085 w 3691385"/>
              <a:gd name="connsiteY0" fmla="*/ 0 h 811164"/>
              <a:gd name="connsiteX1" fmla="*/ 1234124 w 3691385"/>
              <a:gd name="connsiteY1" fmla="*/ 199648 h 811164"/>
              <a:gd name="connsiteX2" fmla="*/ 1684884 w 3691385"/>
              <a:gd name="connsiteY2" fmla="*/ 276922 h 811164"/>
              <a:gd name="connsiteX3" fmla="*/ 2221277 w 3691385"/>
              <a:gd name="connsiteY3" fmla="*/ 345596 h 811164"/>
              <a:gd name="connsiteX4" fmla="*/ 2903729 w 3691385"/>
              <a:gd name="connsiteY4" fmla="*/ 360253 h 811164"/>
              <a:gd name="connsiteX5" fmla="*/ 3445490 w 3691385"/>
              <a:gd name="connsiteY5" fmla="*/ 384839 h 811164"/>
              <a:gd name="connsiteX6" fmla="*/ 3583906 w 3691385"/>
              <a:gd name="connsiteY6" fmla="*/ 662575 h 811164"/>
              <a:gd name="connsiteX7" fmla="*/ 3351228 w 3691385"/>
              <a:gd name="connsiteY7" fmla="*/ 785922 h 811164"/>
              <a:gd name="connsiteX8" fmla="*/ 18411 w 3691385"/>
              <a:gd name="connsiteY8" fmla="*/ 783372 h 811164"/>
              <a:gd name="connsiteX9" fmla="*/ 240085 w 3691385"/>
              <a:gd name="connsiteY9" fmla="*/ 0 h 811164"/>
              <a:gd name="connsiteX0" fmla="*/ 240085 w 3691385"/>
              <a:gd name="connsiteY0" fmla="*/ 0 h 811164"/>
              <a:gd name="connsiteX1" fmla="*/ 1234124 w 3691385"/>
              <a:gd name="connsiteY1" fmla="*/ 199648 h 811164"/>
              <a:gd name="connsiteX2" fmla="*/ 1684884 w 3691385"/>
              <a:gd name="connsiteY2" fmla="*/ 276922 h 811164"/>
              <a:gd name="connsiteX3" fmla="*/ 2221277 w 3691385"/>
              <a:gd name="connsiteY3" fmla="*/ 345596 h 811164"/>
              <a:gd name="connsiteX4" fmla="*/ 2903729 w 3691385"/>
              <a:gd name="connsiteY4" fmla="*/ 360253 h 811164"/>
              <a:gd name="connsiteX5" fmla="*/ 3445490 w 3691385"/>
              <a:gd name="connsiteY5" fmla="*/ 384839 h 811164"/>
              <a:gd name="connsiteX6" fmla="*/ 3583906 w 3691385"/>
              <a:gd name="connsiteY6" fmla="*/ 662575 h 811164"/>
              <a:gd name="connsiteX7" fmla="*/ 3351228 w 3691385"/>
              <a:gd name="connsiteY7" fmla="*/ 785922 h 811164"/>
              <a:gd name="connsiteX8" fmla="*/ 18411 w 3691385"/>
              <a:gd name="connsiteY8" fmla="*/ 783372 h 811164"/>
              <a:gd name="connsiteX9" fmla="*/ 240085 w 3691385"/>
              <a:gd name="connsiteY9" fmla="*/ 0 h 811164"/>
              <a:gd name="connsiteX0" fmla="*/ 240085 w 3593138"/>
              <a:gd name="connsiteY0" fmla="*/ 0 h 811164"/>
              <a:gd name="connsiteX1" fmla="*/ 1234124 w 3593138"/>
              <a:gd name="connsiteY1" fmla="*/ 199648 h 811164"/>
              <a:gd name="connsiteX2" fmla="*/ 1684884 w 3593138"/>
              <a:gd name="connsiteY2" fmla="*/ 276922 h 811164"/>
              <a:gd name="connsiteX3" fmla="*/ 2221277 w 3593138"/>
              <a:gd name="connsiteY3" fmla="*/ 345596 h 811164"/>
              <a:gd name="connsiteX4" fmla="*/ 2903729 w 3593138"/>
              <a:gd name="connsiteY4" fmla="*/ 360253 h 811164"/>
              <a:gd name="connsiteX5" fmla="*/ 3445490 w 3593138"/>
              <a:gd name="connsiteY5" fmla="*/ 384839 h 811164"/>
              <a:gd name="connsiteX6" fmla="*/ 3583906 w 3593138"/>
              <a:gd name="connsiteY6" fmla="*/ 662575 h 811164"/>
              <a:gd name="connsiteX7" fmla="*/ 3351228 w 3593138"/>
              <a:gd name="connsiteY7" fmla="*/ 785922 h 811164"/>
              <a:gd name="connsiteX8" fmla="*/ 18411 w 3593138"/>
              <a:gd name="connsiteY8" fmla="*/ 783372 h 811164"/>
              <a:gd name="connsiteX9" fmla="*/ 240085 w 3593138"/>
              <a:gd name="connsiteY9" fmla="*/ 0 h 81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3138" h="811164">
                <a:moveTo>
                  <a:pt x="240085" y="0"/>
                </a:moveTo>
                <a:cubicBezTo>
                  <a:pt x="428975" y="279042"/>
                  <a:pt x="1289933" y="-40758"/>
                  <a:pt x="1234124" y="199648"/>
                </a:cubicBezTo>
                <a:cubicBezTo>
                  <a:pt x="1403696" y="244724"/>
                  <a:pt x="1339301" y="-115884"/>
                  <a:pt x="1684884" y="276922"/>
                </a:cubicBezTo>
                <a:cubicBezTo>
                  <a:pt x="1875920" y="242579"/>
                  <a:pt x="1960246" y="334134"/>
                  <a:pt x="2221277" y="345596"/>
                </a:cubicBezTo>
                <a:cubicBezTo>
                  <a:pt x="2451903" y="379239"/>
                  <a:pt x="2813577" y="246490"/>
                  <a:pt x="2903729" y="360253"/>
                </a:cubicBezTo>
                <a:cubicBezTo>
                  <a:pt x="3065894" y="339368"/>
                  <a:pt x="3365893" y="136512"/>
                  <a:pt x="3445490" y="384839"/>
                </a:cubicBezTo>
                <a:cubicBezTo>
                  <a:pt x="3567963" y="431993"/>
                  <a:pt x="3599616" y="595728"/>
                  <a:pt x="3583906" y="662575"/>
                </a:cubicBezTo>
                <a:cubicBezTo>
                  <a:pt x="3568196" y="729422"/>
                  <a:pt x="3691210" y="820745"/>
                  <a:pt x="3351228" y="785922"/>
                </a:cubicBezTo>
                <a:cubicBezTo>
                  <a:pt x="3072186" y="837437"/>
                  <a:pt x="1134580" y="796251"/>
                  <a:pt x="18411" y="783372"/>
                </a:cubicBezTo>
                <a:cubicBezTo>
                  <a:pt x="18411" y="560138"/>
                  <a:pt x="-94765" y="223234"/>
                  <a:pt x="240085" y="0"/>
                </a:cubicBezTo>
                <a:close/>
              </a:path>
            </a:pathLst>
          </a:custGeom>
          <a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69171" y="5730479"/>
            <a:ext cx="3718261" cy="1120114"/>
            <a:chOff x="69171" y="5730479"/>
            <a:chExt cx="3718261" cy="1120114"/>
          </a:xfrm>
        </p:grpSpPr>
        <p:grpSp>
          <p:nvGrpSpPr>
            <p:cNvPr id="12" name="Group 11"/>
            <p:cNvGrpSpPr/>
            <p:nvPr/>
          </p:nvGrpSpPr>
          <p:grpSpPr>
            <a:xfrm>
              <a:off x="3285882" y="5979130"/>
              <a:ext cx="501550" cy="806586"/>
              <a:chOff x="1079098" y="3136270"/>
              <a:chExt cx="2318431" cy="3709612"/>
            </a:xfrm>
          </p:grpSpPr>
          <p:sp>
            <p:nvSpPr>
              <p:cNvPr id="10" name="Isosceles Triangle 7"/>
              <p:cNvSpPr/>
              <p:nvPr/>
            </p:nvSpPr>
            <p:spPr>
              <a:xfrm rot="3262309">
                <a:off x="2503557" y="4049523"/>
                <a:ext cx="365760" cy="1025348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Isosceles Triangle 7"/>
              <p:cNvSpPr/>
              <p:nvPr/>
            </p:nvSpPr>
            <p:spPr>
              <a:xfrm rot="19256788">
                <a:off x="1626844" y="4058919"/>
                <a:ext cx="365760" cy="1025348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 rot="229780">
                <a:off x="2003974" y="3377830"/>
                <a:ext cx="478809" cy="3468052"/>
              </a:xfrm>
              <a:custGeom>
                <a:avLst/>
                <a:gdLst>
                  <a:gd name="connsiteX0" fmla="*/ 0 w 115910"/>
                  <a:gd name="connsiteY0" fmla="*/ 0 h 2284320"/>
                  <a:gd name="connsiteX1" fmla="*/ 115910 w 115910"/>
                  <a:gd name="connsiteY1" fmla="*/ 0 h 2284320"/>
                  <a:gd name="connsiteX2" fmla="*/ 115910 w 115910"/>
                  <a:gd name="connsiteY2" fmla="*/ 2284320 h 2284320"/>
                  <a:gd name="connsiteX3" fmla="*/ 0 w 115910"/>
                  <a:gd name="connsiteY3" fmla="*/ 2284320 h 2284320"/>
                  <a:gd name="connsiteX4" fmla="*/ 0 w 115910"/>
                  <a:gd name="connsiteY4" fmla="*/ 0 h 2284320"/>
                  <a:gd name="connsiteX0" fmla="*/ 0 w 914400"/>
                  <a:gd name="connsiteY0" fmla="*/ 0 h 2284320"/>
                  <a:gd name="connsiteX1" fmla="*/ 914400 w 914400"/>
                  <a:gd name="connsiteY1" fmla="*/ 38636 h 2284320"/>
                  <a:gd name="connsiteX2" fmla="*/ 115910 w 914400"/>
                  <a:gd name="connsiteY2" fmla="*/ 2284320 h 2284320"/>
                  <a:gd name="connsiteX3" fmla="*/ 0 w 914400"/>
                  <a:gd name="connsiteY3" fmla="*/ 2284320 h 2284320"/>
                  <a:gd name="connsiteX4" fmla="*/ 0 w 914400"/>
                  <a:gd name="connsiteY4" fmla="*/ 0 h 2284320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115910 w 914400"/>
                  <a:gd name="connsiteY2" fmla="*/ 2297199 h 2297199"/>
                  <a:gd name="connsiteX3" fmla="*/ 0 w 914400"/>
                  <a:gd name="connsiteY3" fmla="*/ 2297199 h 2297199"/>
                  <a:gd name="connsiteX4" fmla="*/ 669702 w 914400"/>
                  <a:gd name="connsiteY4" fmla="*/ 0 h 2297199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262024 w 914400"/>
                  <a:gd name="connsiteY2" fmla="*/ 1144434 h 2297199"/>
                  <a:gd name="connsiteX3" fmla="*/ 115910 w 914400"/>
                  <a:gd name="connsiteY3" fmla="*/ 2297199 h 2297199"/>
                  <a:gd name="connsiteX4" fmla="*/ 0 w 914400"/>
                  <a:gd name="connsiteY4" fmla="*/ 2297199 h 2297199"/>
                  <a:gd name="connsiteX5" fmla="*/ 669702 w 914400"/>
                  <a:gd name="connsiteY5" fmla="*/ 0 h 2297199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262024 w 914400"/>
                  <a:gd name="connsiteY2" fmla="*/ 1144434 h 2297199"/>
                  <a:gd name="connsiteX3" fmla="*/ 115910 w 914400"/>
                  <a:gd name="connsiteY3" fmla="*/ 2297199 h 2297199"/>
                  <a:gd name="connsiteX4" fmla="*/ 0 w 914400"/>
                  <a:gd name="connsiteY4" fmla="*/ 2297199 h 2297199"/>
                  <a:gd name="connsiteX5" fmla="*/ 493843 w 914400"/>
                  <a:gd name="connsiteY5" fmla="*/ 1195949 h 2297199"/>
                  <a:gd name="connsiteX6" fmla="*/ 669702 w 914400"/>
                  <a:gd name="connsiteY6" fmla="*/ 0 h 2297199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493843 w 914400"/>
                  <a:gd name="connsiteY5" fmla="*/ 1195949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55962 w 914400"/>
                  <a:gd name="connsiteY5" fmla="*/ 1170191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55962 w 914400"/>
                  <a:gd name="connsiteY5" fmla="*/ 1170191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377933 w 914400"/>
                  <a:gd name="connsiteY3" fmla="*/ 1659587 h 2348714"/>
                  <a:gd name="connsiteX4" fmla="*/ 270456 w 914400"/>
                  <a:gd name="connsiteY4" fmla="*/ 2348714 h 2348714"/>
                  <a:gd name="connsiteX5" fmla="*/ 0 w 914400"/>
                  <a:gd name="connsiteY5" fmla="*/ 2297199 h 2348714"/>
                  <a:gd name="connsiteX6" fmla="*/ 55962 w 914400"/>
                  <a:gd name="connsiteY6" fmla="*/ 1170191 h 2348714"/>
                  <a:gd name="connsiteX7" fmla="*/ 669702 w 914400"/>
                  <a:gd name="connsiteY7" fmla="*/ 0 h 2348714"/>
                  <a:gd name="connsiteX0" fmla="*/ 673978 w 918676"/>
                  <a:gd name="connsiteY0" fmla="*/ 0 h 2348714"/>
                  <a:gd name="connsiteX1" fmla="*/ 918676 w 918676"/>
                  <a:gd name="connsiteY1" fmla="*/ 51515 h 2348714"/>
                  <a:gd name="connsiteX2" fmla="*/ 266300 w 918676"/>
                  <a:gd name="connsiteY2" fmla="*/ 1144434 h 2348714"/>
                  <a:gd name="connsiteX3" fmla="*/ 382209 w 918676"/>
                  <a:gd name="connsiteY3" fmla="*/ 1659587 h 2348714"/>
                  <a:gd name="connsiteX4" fmla="*/ 274732 w 918676"/>
                  <a:gd name="connsiteY4" fmla="*/ 2348714 h 2348714"/>
                  <a:gd name="connsiteX5" fmla="*/ 4276 w 918676"/>
                  <a:gd name="connsiteY5" fmla="*/ 2297199 h 2348714"/>
                  <a:gd name="connsiteX6" fmla="*/ 201905 w 918676"/>
                  <a:gd name="connsiteY6" fmla="*/ 1749740 h 2348714"/>
                  <a:gd name="connsiteX7" fmla="*/ 60238 w 918676"/>
                  <a:gd name="connsiteY7" fmla="*/ 1170191 h 2348714"/>
                  <a:gd name="connsiteX8" fmla="*/ 673978 w 918676"/>
                  <a:gd name="connsiteY8" fmla="*/ 0 h 2348714"/>
                  <a:gd name="connsiteX0" fmla="*/ 673978 w 918676"/>
                  <a:gd name="connsiteY0" fmla="*/ 0 h 2348714"/>
                  <a:gd name="connsiteX1" fmla="*/ 918676 w 918676"/>
                  <a:gd name="connsiteY1" fmla="*/ 51515 h 2348714"/>
                  <a:gd name="connsiteX2" fmla="*/ 266300 w 918676"/>
                  <a:gd name="connsiteY2" fmla="*/ 1144434 h 2348714"/>
                  <a:gd name="connsiteX3" fmla="*/ 382209 w 918676"/>
                  <a:gd name="connsiteY3" fmla="*/ 1659587 h 2348714"/>
                  <a:gd name="connsiteX4" fmla="*/ 274732 w 918676"/>
                  <a:gd name="connsiteY4" fmla="*/ 2348714 h 2348714"/>
                  <a:gd name="connsiteX5" fmla="*/ 4276 w 918676"/>
                  <a:gd name="connsiteY5" fmla="*/ 2297199 h 2348714"/>
                  <a:gd name="connsiteX6" fmla="*/ 201905 w 918676"/>
                  <a:gd name="connsiteY6" fmla="*/ 1749740 h 2348714"/>
                  <a:gd name="connsiteX7" fmla="*/ 60238 w 918676"/>
                  <a:gd name="connsiteY7" fmla="*/ 1170191 h 2348714"/>
                  <a:gd name="connsiteX8" fmla="*/ 673978 w 918676"/>
                  <a:gd name="connsiteY8" fmla="*/ 0 h 2348714"/>
                  <a:gd name="connsiteX0" fmla="*/ 677276 w 921974"/>
                  <a:gd name="connsiteY0" fmla="*/ 0 h 2348714"/>
                  <a:gd name="connsiteX1" fmla="*/ 921974 w 921974"/>
                  <a:gd name="connsiteY1" fmla="*/ 51515 h 2348714"/>
                  <a:gd name="connsiteX2" fmla="*/ 269598 w 921974"/>
                  <a:gd name="connsiteY2" fmla="*/ 1144434 h 2348714"/>
                  <a:gd name="connsiteX3" fmla="*/ 385507 w 921974"/>
                  <a:gd name="connsiteY3" fmla="*/ 1659587 h 2348714"/>
                  <a:gd name="connsiteX4" fmla="*/ 278030 w 921974"/>
                  <a:gd name="connsiteY4" fmla="*/ 2348714 h 2348714"/>
                  <a:gd name="connsiteX5" fmla="*/ 7574 w 921974"/>
                  <a:gd name="connsiteY5" fmla="*/ 2297199 h 2348714"/>
                  <a:gd name="connsiteX6" fmla="*/ 205203 w 921974"/>
                  <a:gd name="connsiteY6" fmla="*/ 1749740 h 2348714"/>
                  <a:gd name="connsiteX7" fmla="*/ 63536 w 921974"/>
                  <a:gd name="connsiteY7" fmla="*/ 1170191 h 2348714"/>
                  <a:gd name="connsiteX8" fmla="*/ 677276 w 921974"/>
                  <a:gd name="connsiteY8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314350 w 966726"/>
                  <a:gd name="connsiteY2" fmla="*/ 1144434 h 2348714"/>
                  <a:gd name="connsiteX3" fmla="*/ 430259 w 966726"/>
                  <a:gd name="connsiteY3" fmla="*/ 1659587 h 2348714"/>
                  <a:gd name="connsiteX4" fmla="*/ 322782 w 966726"/>
                  <a:gd name="connsiteY4" fmla="*/ 2348714 h 2348714"/>
                  <a:gd name="connsiteX5" fmla="*/ 52326 w 966726"/>
                  <a:gd name="connsiteY5" fmla="*/ 2297199 h 2348714"/>
                  <a:gd name="connsiteX6" fmla="*/ 249955 w 966726"/>
                  <a:gd name="connsiteY6" fmla="*/ 1749740 h 2348714"/>
                  <a:gd name="connsiteX7" fmla="*/ 108288 w 966726"/>
                  <a:gd name="connsiteY7" fmla="*/ 1170191 h 2348714"/>
                  <a:gd name="connsiteX8" fmla="*/ 31014 w 966726"/>
                  <a:gd name="connsiteY8" fmla="*/ 616399 h 2348714"/>
                  <a:gd name="connsiteX9" fmla="*/ 722028 w 966726"/>
                  <a:gd name="connsiteY9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288592 w 966726"/>
                  <a:gd name="connsiteY10" fmla="*/ 294427 h 2348714"/>
                  <a:gd name="connsiteX11" fmla="*/ 722028 w 966726"/>
                  <a:gd name="connsiteY11" fmla="*/ 0 h 2348714"/>
                  <a:gd name="connsiteX0" fmla="*/ 10654 w 1169752"/>
                  <a:gd name="connsiteY0" fmla="*/ 0 h 2529019"/>
                  <a:gd name="connsiteX1" fmla="*/ 1169752 w 1169752"/>
                  <a:gd name="connsiteY1" fmla="*/ 231820 h 2529019"/>
                  <a:gd name="connsiteX2" fmla="*/ 414345 w 1169752"/>
                  <a:gd name="connsiteY2" fmla="*/ 899735 h 2529019"/>
                  <a:gd name="connsiteX3" fmla="*/ 517376 w 1169752"/>
                  <a:gd name="connsiteY3" fmla="*/ 1324739 h 2529019"/>
                  <a:gd name="connsiteX4" fmla="*/ 633285 w 1169752"/>
                  <a:gd name="connsiteY4" fmla="*/ 1839892 h 2529019"/>
                  <a:gd name="connsiteX5" fmla="*/ 525808 w 1169752"/>
                  <a:gd name="connsiteY5" fmla="*/ 2529019 h 2529019"/>
                  <a:gd name="connsiteX6" fmla="*/ 255352 w 1169752"/>
                  <a:gd name="connsiteY6" fmla="*/ 2477504 h 2529019"/>
                  <a:gd name="connsiteX7" fmla="*/ 452981 w 1169752"/>
                  <a:gd name="connsiteY7" fmla="*/ 1930045 h 2529019"/>
                  <a:gd name="connsiteX8" fmla="*/ 311314 w 1169752"/>
                  <a:gd name="connsiteY8" fmla="*/ 1350496 h 2529019"/>
                  <a:gd name="connsiteX9" fmla="*/ 234040 w 1169752"/>
                  <a:gd name="connsiteY9" fmla="*/ 796704 h 2529019"/>
                  <a:gd name="connsiteX10" fmla="*/ 491618 w 1169752"/>
                  <a:gd name="connsiteY10" fmla="*/ 474732 h 2529019"/>
                  <a:gd name="connsiteX11" fmla="*/ 10654 w 1169752"/>
                  <a:gd name="connsiteY11" fmla="*/ 0 h 2529019"/>
                  <a:gd name="connsiteX0" fmla="*/ 10654 w 633308"/>
                  <a:gd name="connsiteY0" fmla="*/ 0 h 2529019"/>
                  <a:gd name="connsiteX1" fmla="*/ 474293 w 633308"/>
                  <a:gd name="connsiteY1" fmla="*/ 25758 h 2529019"/>
                  <a:gd name="connsiteX2" fmla="*/ 414345 w 633308"/>
                  <a:gd name="connsiteY2" fmla="*/ 899735 h 2529019"/>
                  <a:gd name="connsiteX3" fmla="*/ 517376 w 633308"/>
                  <a:gd name="connsiteY3" fmla="*/ 1324739 h 2529019"/>
                  <a:gd name="connsiteX4" fmla="*/ 633285 w 633308"/>
                  <a:gd name="connsiteY4" fmla="*/ 1839892 h 2529019"/>
                  <a:gd name="connsiteX5" fmla="*/ 525808 w 633308"/>
                  <a:gd name="connsiteY5" fmla="*/ 2529019 h 2529019"/>
                  <a:gd name="connsiteX6" fmla="*/ 255352 w 633308"/>
                  <a:gd name="connsiteY6" fmla="*/ 2477504 h 2529019"/>
                  <a:gd name="connsiteX7" fmla="*/ 452981 w 633308"/>
                  <a:gd name="connsiteY7" fmla="*/ 1930045 h 2529019"/>
                  <a:gd name="connsiteX8" fmla="*/ 311314 w 633308"/>
                  <a:gd name="connsiteY8" fmla="*/ 1350496 h 2529019"/>
                  <a:gd name="connsiteX9" fmla="*/ 234040 w 633308"/>
                  <a:gd name="connsiteY9" fmla="*/ 796704 h 2529019"/>
                  <a:gd name="connsiteX10" fmla="*/ 491618 w 633308"/>
                  <a:gd name="connsiteY10" fmla="*/ 474732 h 2529019"/>
                  <a:gd name="connsiteX11" fmla="*/ 10654 w 633308"/>
                  <a:gd name="connsiteY11" fmla="*/ 0 h 2529019"/>
                  <a:gd name="connsiteX0" fmla="*/ 10654 w 634040"/>
                  <a:gd name="connsiteY0" fmla="*/ 0 h 2529019"/>
                  <a:gd name="connsiteX1" fmla="*/ 474293 w 634040"/>
                  <a:gd name="connsiteY1" fmla="*/ 25758 h 2529019"/>
                  <a:gd name="connsiteX2" fmla="*/ 633285 w 634040"/>
                  <a:gd name="connsiteY2" fmla="*/ 629279 h 2529019"/>
                  <a:gd name="connsiteX3" fmla="*/ 414345 w 634040"/>
                  <a:gd name="connsiteY3" fmla="*/ 899735 h 2529019"/>
                  <a:gd name="connsiteX4" fmla="*/ 517376 w 634040"/>
                  <a:gd name="connsiteY4" fmla="*/ 1324739 h 2529019"/>
                  <a:gd name="connsiteX5" fmla="*/ 633285 w 634040"/>
                  <a:gd name="connsiteY5" fmla="*/ 1839892 h 2529019"/>
                  <a:gd name="connsiteX6" fmla="*/ 525808 w 634040"/>
                  <a:gd name="connsiteY6" fmla="*/ 2529019 h 2529019"/>
                  <a:gd name="connsiteX7" fmla="*/ 255352 w 634040"/>
                  <a:gd name="connsiteY7" fmla="*/ 2477504 h 2529019"/>
                  <a:gd name="connsiteX8" fmla="*/ 452981 w 634040"/>
                  <a:gd name="connsiteY8" fmla="*/ 1930045 h 2529019"/>
                  <a:gd name="connsiteX9" fmla="*/ 311314 w 634040"/>
                  <a:gd name="connsiteY9" fmla="*/ 1350496 h 2529019"/>
                  <a:gd name="connsiteX10" fmla="*/ 234040 w 634040"/>
                  <a:gd name="connsiteY10" fmla="*/ 796704 h 2529019"/>
                  <a:gd name="connsiteX11" fmla="*/ 491618 w 634040"/>
                  <a:gd name="connsiteY11" fmla="*/ 474732 h 2529019"/>
                  <a:gd name="connsiteX12" fmla="*/ 10654 w 634040"/>
                  <a:gd name="connsiteY12" fmla="*/ 0 h 2529019"/>
                  <a:gd name="connsiteX0" fmla="*/ 15775 w 639161"/>
                  <a:gd name="connsiteY0" fmla="*/ 0 h 2529019"/>
                  <a:gd name="connsiteX1" fmla="*/ 479414 w 639161"/>
                  <a:gd name="connsiteY1" fmla="*/ 25758 h 2529019"/>
                  <a:gd name="connsiteX2" fmla="*/ 638406 w 639161"/>
                  <a:gd name="connsiteY2" fmla="*/ 629279 h 2529019"/>
                  <a:gd name="connsiteX3" fmla="*/ 419466 w 639161"/>
                  <a:gd name="connsiteY3" fmla="*/ 899735 h 2529019"/>
                  <a:gd name="connsiteX4" fmla="*/ 522497 w 639161"/>
                  <a:gd name="connsiteY4" fmla="*/ 1324739 h 2529019"/>
                  <a:gd name="connsiteX5" fmla="*/ 638406 w 639161"/>
                  <a:gd name="connsiteY5" fmla="*/ 1839892 h 2529019"/>
                  <a:gd name="connsiteX6" fmla="*/ 530929 w 639161"/>
                  <a:gd name="connsiteY6" fmla="*/ 2529019 h 2529019"/>
                  <a:gd name="connsiteX7" fmla="*/ 260473 w 639161"/>
                  <a:gd name="connsiteY7" fmla="*/ 2477504 h 2529019"/>
                  <a:gd name="connsiteX8" fmla="*/ 458102 w 639161"/>
                  <a:gd name="connsiteY8" fmla="*/ 1930045 h 2529019"/>
                  <a:gd name="connsiteX9" fmla="*/ 316435 w 639161"/>
                  <a:gd name="connsiteY9" fmla="*/ 1350496 h 2529019"/>
                  <a:gd name="connsiteX10" fmla="*/ 239161 w 639161"/>
                  <a:gd name="connsiteY10" fmla="*/ 796704 h 2529019"/>
                  <a:gd name="connsiteX11" fmla="*/ 496739 w 639161"/>
                  <a:gd name="connsiteY11" fmla="*/ 474732 h 2529019"/>
                  <a:gd name="connsiteX12" fmla="*/ 15775 w 639161"/>
                  <a:gd name="connsiteY12" fmla="*/ 0 h 2529019"/>
                  <a:gd name="connsiteX0" fmla="*/ 15775 w 639161"/>
                  <a:gd name="connsiteY0" fmla="*/ 0 h 2529019"/>
                  <a:gd name="connsiteX1" fmla="*/ 479414 w 639161"/>
                  <a:gd name="connsiteY1" fmla="*/ 25758 h 2529019"/>
                  <a:gd name="connsiteX2" fmla="*/ 638406 w 639161"/>
                  <a:gd name="connsiteY2" fmla="*/ 629279 h 2529019"/>
                  <a:gd name="connsiteX3" fmla="*/ 419466 w 639161"/>
                  <a:gd name="connsiteY3" fmla="*/ 899735 h 2529019"/>
                  <a:gd name="connsiteX4" fmla="*/ 522497 w 639161"/>
                  <a:gd name="connsiteY4" fmla="*/ 1324739 h 2529019"/>
                  <a:gd name="connsiteX5" fmla="*/ 638406 w 639161"/>
                  <a:gd name="connsiteY5" fmla="*/ 1839892 h 2529019"/>
                  <a:gd name="connsiteX6" fmla="*/ 530929 w 639161"/>
                  <a:gd name="connsiteY6" fmla="*/ 2529019 h 2529019"/>
                  <a:gd name="connsiteX7" fmla="*/ 260473 w 639161"/>
                  <a:gd name="connsiteY7" fmla="*/ 2477504 h 2529019"/>
                  <a:gd name="connsiteX8" fmla="*/ 458102 w 639161"/>
                  <a:gd name="connsiteY8" fmla="*/ 1930045 h 2529019"/>
                  <a:gd name="connsiteX9" fmla="*/ 316435 w 639161"/>
                  <a:gd name="connsiteY9" fmla="*/ 1350496 h 2529019"/>
                  <a:gd name="connsiteX10" fmla="*/ 239161 w 639161"/>
                  <a:gd name="connsiteY10" fmla="*/ 796704 h 2529019"/>
                  <a:gd name="connsiteX11" fmla="*/ 496739 w 639161"/>
                  <a:gd name="connsiteY11" fmla="*/ 474732 h 2529019"/>
                  <a:gd name="connsiteX12" fmla="*/ 15775 w 639161"/>
                  <a:gd name="connsiteY12" fmla="*/ 0 h 2529019"/>
                  <a:gd name="connsiteX0" fmla="*/ 15775 w 651304"/>
                  <a:gd name="connsiteY0" fmla="*/ 0 h 2529019"/>
                  <a:gd name="connsiteX1" fmla="*/ 479414 w 651304"/>
                  <a:gd name="connsiteY1" fmla="*/ 25758 h 2529019"/>
                  <a:gd name="connsiteX2" fmla="*/ 638406 w 651304"/>
                  <a:gd name="connsiteY2" fmla="*/ 629279 h 2529019"/>
                  <a:gd name="connsiteX3" fmla="*/ 419466 w 651304"/>
                  <a:gd name="connsiteY3" fmla="*/ 899735 h 2529019"/>
                  <a:gd name="connsiteX4" fmla="*/ 522497 w 651304"/>
                  <a:gd name="connsiteY4" fmla="*/ 1324739 h 2529019"/>
                  <a:gd name="connsiteX5" fmla="*/ 651285 w 651304"/>
                  <a:gd name="connsiteY5" fmla="*/ 1942923 h 2529019"/>
                  <a:gd name="connsiteX6" fmla="*/ 530929 w 651304"/>
                  <a:gd name="connsiteY6" fmla="*/ 2529019 h 2529019"/>
                  <a:gd name="connsiteX7" fmla="*/ 260473 w 651304"/>
                  <a:gd name="connsiteY7" fmla="*/ 2477504 h 2529019"/>
                  <a:gd name="connsiteX8" fmla="*/ 458102 w 651304"/>
                  <a:gd name="connsiteY8" fmla="*/ 1930045 h 2529019"/>
                  <a:gd name="connsiteX9" fmla="*/ 316435 w 651304"/>
                  <a:gd name="connsiteY9" fmla="*/ 1350496 h 2529019"/>
                  <a:gd name="connsiteX10" fmla="*/ 239161 w 651304"/>
                  <a:gd name="connsiteY10" fmla="*/ 796704 h 2529019"/>
                  <a:gd name="connsiteX11" fmla="*/ 496739 w 651304"/>
                  <a:gd name="connsiteY11" fmla="*/ 474732 h 2529019"/>
                  <a:gd name="connsiteX12" fmla="*/ 15775 w 651304"/>
                  <a:gd name="connsiteY12" fmla="*/ 0 h 2529019"/>
                  <a:gd name="connsiteX0" fmla="*/ 15775 w 651304"/>
                  <a:gd name="connsiteY0" fmla="*/ 0 h 2529019"/>
                  <a:gd name="connsiteX1" fmla="*/ 479414 w 651304"/>
                  <a:gd name="connsiteY1" fmla="*/ 25758 h 2529019"/>
                  <a:gd name="connsiteX2" fmla="*/ 638406 w 651304"/>
                  <a:gd name="connsiteY2" fmla="*/ 629279 h 2529019"/>
                  <a:gd name="connsiteX3" fmla="*/ 419466 w 651304"/>
                  <a:gd name="connsiteY3" fmla="*/ 899735 h 2529019"/>
                  <a:gd name="connsiteX4" fmla="*/ 522497 w 651304"/>
                  <a:gd name="connsiteY4" fmla="*/ 1324739 h 2529019"/>
                  <a:gd name="connsiteX5" fmla="*/ 651285 w 651304"/>
                  <a:gd name="connsiteY5" fmla="*/ 1942923 h 2529019"/>
                  <a:gd name="connsiteX6" fmla="*/ 530929 w 651304"/>
                  <a:gd name="connsiteY6" fmla="*/ 2529019 h 2529019"/>
                  <a:gd name="connsiteX7" fmla="*/ 260473 w 651304"/>
                  <a:gd name="connsiteY7" fmla="*/ 2477504 h 2529019"/>
                  <a:gd name="connsiteX8" fmla="*/ 419466 w 651304"/>
                  <a:gd name="connsiteY8" fmla="*/ 1955802 h 2529019"/>
                  <a:gd name="connsiteX9" fmla="*/ 316435 w 651304"/>
                  <a:gd name="connsiteY9" fmla="*/ 1350496 h 2529019"/>
                  <a:gd name="connsiteX10" fmla="*/ 239161 w 651304"/>
                  <a:gd name="connsiteY10" fmla="*/ 796704 h 2529019"/>
                  <a:gd name="connsiteX11" fmla="*/ 496739 w 651304"/>
                  <a:gd name="connsiteY11" fmla="*/ 474732 h 2529019"/>
                  <a:gd name="connsiteX12" fmla="*/ 15775 w 65130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22497 w 754324"/>
                  <a:gd name="connsiteY4" fmla="*/ 1324739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419466 w 754324"/>
                  <a:gd name="connsiteY8" fmla="*/ 1955802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22497 w 754324"/>
                  <a:gd name="connsiteY4" fmla="*/ 1324739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427769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45978 w 754324"/>
                  <a:gd name="connsiteY10" fmla="*/ 938372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290677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45978 w 754324"/>
                  <a:gd name="connsiteY10" fmla="*/ 938372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61898 w 800447"/>
                  <a:gd name="connsiteY0" fmla="*/ 0 h 2529019"/>
                  <a:gd name="connsiteX1" fmla="*/ 525537 w 800447"/>
                  <a:gd name="connsiteY1" fmla="*/ 25758 h 2529019"/>
                  <a:gd name="connsiteX2" fmla="*/ 684529 w 800447"/>
                  <a:gd name="connsiteY2" fmla="*/ 629279 h 2529019"/>
                  <a:gd name="connsiteX3" fmla="*/ 336800 w 800447"/>
                  <a:gd name="connsiteY3" fmla="*/ 899735 h 2529019"/>
                  <a:gd name="connsiteX4" fmla="*/ 517104 w 800447"/>
                  <a:gd name="connsiteY4" fmla="*/ 1389133 h 2529019"/>
                  <a:gd name="connsiteX5" fmla="*/ 800439 w 800447"/>
                  <a:gd name="connsiteY5" fmla="*/ 1930044 h 2529019"/>
                  <a:gd name="connsiteX6" fmla="*/ 577052 w 800447"/>
                  <a:gd name="connsiteY6" fmla="*/ 2529019 h 2529019"/>
                  <a:gd name="connsiteX7" fmla="*/ 306596 w 800447"/>
                  <a:gd name="connsiteY7" fmla="*/ 2477504 h 2529019"/>
                  <a:gd name="connsiteX8" fmla="*/ 607256 w 800447"/>
                  <a:gd name="connsiteY8" fmla="*/ 1942923 h 2529019"/>
                  <a:gd name="connsiteX9" fmla="*/ 285284 w 800447"/>
                  <a:gd name="connsiteY9" fmla="*/ 1402010 h 2529019"/>
                  <a:gd name="connsiteX10" fmla="*/ 92101 w 800447"/>
                  <a:gd name="connsiteY10" fmla="*/ 938372 h 2529019"/>
                  <a:gd name="connsiteX11" fmla="*/ 130738 w 800447"/>
                  <a:gd name="connsiteY11" fmla="*/ 526248 h 2529019"/>
                  <a:gd name="connsiteX12" fmla="*/ 61898 w 800447"/>
                  <a:gd name="connsiteY12" fmla="*/ 0 h 2529019"/>
                  <a:gd name="connsiteX0" fmla="*/ 61898 w 800447"/>
                  <a:gd name="connsiteY0" fmla="*/ 0 h 2529019"/>
                  <a:gd name="connsiteX1" fmla="*/ 525537 w 800447"/>
                  <a:gd name="connsiteY1" fmla="*/ 25758 h 2529019"/>
                  <a:gd name="connsiteX2" fmla="*/ 491346 w 800447"/>
                  <a:gd name="connsiteY2" fmla="*/ 513369 h 2529019"/>
                  <a:gd name="connsiteX3" fmla="*/ 336800 w 800447"/>
                  <a:gd name="connsiteY3" fmla="*/ 899735 h 2529019"/>
                  <a:gd name="connsiteX4" fmla="*/ 517104 w 800447"/>
                  <a:gd name="connsiteY4" fmla="*/ 1389133 h 2529019"/>
                  <a:gd name="connsiteX5" fmla="*/ 800439 w 800447"/>
                  <a:gd name="connsiteY5" fmla="*/ 1930044 h 2529019"/>
                  <a:gd name="connsiteX6" fmla="*/ 577052 w 800447"/>
                  <a:gd name="connsiteY6" fmla="*/ 2529019 h 2529019"/>
                  <a:gd name="connsiteX7" fmla="*/ 306596 w 800447"/>
                  <a:gd name="connsiteY7" fmla="*/ 2477504 h 2529019"/>
                  <a:gd name="connsiteX8" fmla="*/ 607256 w 800447"/>
                  <a:gd name="connsiteY8" fmla="*/ 1942923 h 2529019"/>
                  <a:gd name="connsiteX9" fmla="*/ 285284 w 800447"/>
                  <a:gd name="connsiteY9" fmla="*/ 1402010 h 2529019"/>
                  <a:gd name="connsiteX10" fmla="*/ 92101 w 800447"/>
                  <a:gd name="connsiteY10" fmla="*/ 938372 h 2529019"/>
                  <a:gd name="connsiteX11" fmla="*/ 130738 w 800447"/>
                  <a:gd name="connsiteY11" fmla="*/ 526248 h 2529019"/>
                  <a:gd name="connsiteX12" fmla="*/ 61898 w 800447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01762 w 765409"/>
                  <a:gd name="connsiteY3" fmla="*/ 899735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57063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57063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17975 w 911071"/>
                  <a:gd name="connsiteY0" fmla="*/ 0 h 2503262"/>
                  <a:gd name="connsiteX1" fmla="*/ 636161 w 911071"/>
                  <a:gd name="connsiteY1" fmla="*/ 1 h 2503262"/>
                  <a:gd name="connsiteX2" fmla="*/ 601970 w 911071"/>
                  <a:gd name="connsiteY2" fmla="*/ 487612 h 2503262"/>
                  <a:gd name="connsiteX3" fmla="*/ 473182 w 911071"/>
                  <a:gd name="connsiteY3" fmla="*/ 912614 h 2503262"/>
                  <a:gd name="connsiteX4" fmla="*/ 627728 w 911071"/>
                  <a:gd name="connsiteY4" fmla="*/ 1363376 h 2503262"/>
                  <a:gd name="connsiteX5" fmla="*/ 911063 w 911071"/>
                  <a:gd name="connsiteY5" fmla="*/ 1904287 h 2503262"/>
                  <a:gd name="connsiteX6" fmla="*/ 687676 w 911071"/>
                  <a:gd name="connsiteY6" fmla="*/ 2503262 h 2503262"/>
                  <a:gd name="connsiteX7" fmla="*/ 417220 w 911071"/>
                  <a:gd name="connsiteY7" fmla="*/ 2451747 h 2503262"/>
                  <a:gd name="connsiteX8" fmla="*/ 717880 w 911071"/>
                  <a:gd name="connsiteY8" fmla="*/ 1917166 h 2503262"/>
                  <a:gd name="connsiteX9" fmla="*/ 395908 w 911071"/>
                  <a:gd name="connsiteY9" fmla="*/ 1376253 h 2503262"/>
                  <a:gd name="connsiteX10" fmla="*/ 176967 w 911071"/>
                  <a:gd name="connsiteY10" fmla="*/ 912615 h 2503262"/>
                  <a:gd name="connsiteX11" fmla="*/ 434545 w 911071"/>
                  <a:gd name="connsiteY11" fmla="*/ 500491 h 2503262"/>
                  <a:gd name="connsiteX12" fmla="*/ 17975 w 911071"/>
                  <a:gd name="connsiteY12" fmla="*/ 0 h 2503262"/>
                  <a:gd name="connsiteX0" fmla="*/ 17975 w 911071"/>
                  <a:gd name="connsiteY0" fmla="*/ 0 h 2503262"/>
                  <a:gd name="connsiteX1" fmla="*/ 391462 w 911071"/>
                  <a:gd name="connsiteY1" fmla="*/ 25759 h 2503262"/>
                  <a:gd name="connsiteX2" fmla="*/ 601970 w 911071"/>
                  <a:gd name="connsiteY2" fmla="*/ 487612 h 2503262"/>
                  <a:gd name="connsiteX3" fmla="*/ 473182 w 911071"/>
                  <a:gd name="connsiteY3" fmla="*/ 912614 h 2503262"/>
                  <a:gd name="connsiteX4" fmla="*/ 627728 w 911071"/>
                  <a:gd name="connsiteY4" fmla="*/ 1363376 h 2503262"/>
                  <a:gd name="connsiteX5" fmla="*/ 911063 w 911071"/>
                  <a:gd name="connsiteY5" fmla="*/ 1904287 h 2503262"/>
                  <a:gd name="connsiteX6" fmla="*/ 687676 w 911071"/>
                  <a:gd name="connsiteY6" fmla="*/ 2503262 h 2503262"/>
                  <a:gd name="connsiteX7" fmla="*/ 417220 w 911071"/>
                  <a:gd name="connsiteY7" fmla="*/ 2451747 h 2503262"/>
                  <a:gd name="connsiteX8" fmla="*/ 717880 w 911071"/>
                  <a:gd name="connsiteY8" fmla="*/ 1917166 h 2503262"/>
                  <a:gd name="connsiteX9" fmla="*/ 395908 w 911071"/>
                  <a:gd name="connsiteY9" fmla="*/ 1376253 h 2503262"/>
                  <a:gd name="connsiteX10" fmla="*/ 176967 w 911071"/>
                  <a:gd name="connsiteY10" fmla="*/ 912615 h 2503262"/>
                  <a:gd name="connsiteX11" fmla="*/ 434545 w 911071"/>
                  <a:gd name="connsiteY11" fmla="*/ 500491 h 2503262"/>
                  <a:gd name="connsiteX12" fmla="*/ 17975 w 911071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06294 w 915395"/>
                  <a:gd name="connsiteY2" fmla="*/ 487612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70689 w 915395"/>
                  <a:gd name="connsiteY2" fmla="*/ 590643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70689 w 915395"/>
                  <a:gd name="connsiteY2" fmla="*/ 590643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77506 w 915395"/>
                  <a:gd name="connsiteY2" fmla="*/ 912614 h 2503262"/>
                  <a:gd name="connsiteX3" fmla="*/ 632052 w 915395"/>
                  <a:gd name="connsiteY3" fmla="*/ 1363376 h 2503262"/>
                  <a:gd name="connsiteX4" fmla="*/ 915387 w 915395"/>
                  <a:gd name="connsiteY4" fmla="*/ 1904287 h 2503262"/>
                  <a:gd name="connsiteX5" fmla="*/ 692000 w 915395"/>
                  <a:gd name="connsiteY5" fmla="*/ 2503262 h 2503262"/>
                  <a:gd name="connsiteX6" fmla="*/ 421544 w 915395"/>
                  <a:gd name="connsiteY6" fmla="*/ 2451747 h 2503262"/>
                  <a:gd name="connsiteX7" fmla="*/ 722204 w 915395"/>
                  <a:gd name="connsiteY7" fmla="*/ 1917166 h 2503262"/>
                  <a:gd name="connsiteX8" fmla="*/ 400232 w 915395"/>
                  <a:gd name="connsiteY8" fmla="*/ 1376253 h 2503262"/>
                  <a:gd name="connsiteX9" fmla="*/ 181291 w 915395"/>
                  <a:gd name="connsiteY9" fmla="*/ 912615 h 2503262"/>
                  <a:gd name="connsiteX10" fmla="*/ 348717 w 915395"/>
                  <a:gd name="connsiteY10" fmla="*/ 526248 h 2503262"/>
                  <a:gd name="connsiteX11" fmla="*/ 22299 w 915395"/>
                  <a:gd name="connsiteY11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80537 w 915395"/>
                  <a:gd name="connsiteY2" fmla="*/ 693674 h 2503262"/>
                  <a:gd name="connsiteX3" fmla="*/ 632052 w 915395"/>
                  <a:gd name="connsiteY3" fmla="*/ 1363376 h 2503262"/>
                  <a:gd name="connsiteX4" fmla="*/ 915387 w 915395"/>
                  <a:gd name="connsiteY4" fmla="*/ 1904287 h 2503262"/>
                  <a:gd name="connsiteX5" fmla="*/ 692000 w 915395"/>
                  <a:gd name="connsiteY5" fmla="*/ 2503262 h 2503262"/>
                  <a:gd name="connsiteX6" fmla="*/ 421544 w 915395"/>
                  <a:gd name="connsiteY6" fmla="*/ 2451747 h 2503262"/>
                  <a:gd name="connsiteX7" fmla="*/ 722204 w 915395"/>
                  <a:gd name="connsiteY7" fmla="*/ 1917166 h 2503262"/>
                  <a:gd name="connsiteX8" fmla="*/ 400232 w 915395"/>
                  <a:gd name="connsiteY8" fmla="*/ 1376253 h 2503262"/>
                  <a:gd name="connsiteX9" fmla="*/ 181291 w 915395"/>
                  <a:gd name="connsiteY9" fmla="*/ 912615 h 2503262"/>
                  <a:gd name="connsiteX10" fmla="*/ 348717 w 915395"/>
                  <a:gd name="connsiteY10" fmla="*/ 526248 h 2503262"/>
                  <a:gd name="connsiteX11" fmla="*/ 22299 w 915395"/>
                  <a:gd name="connsiteY11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80537 w 915395"/>
                  <a:gd name="connsiteY2" fmla="*/ 69367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16142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16142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3087 w 916183"/>
                  <a:gd name="connsiteY0" fmla="*/ 0 h 2503262"/>
                  <a:gd name="connsiteX1" fmla="*/ 396574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0 h 2503262"/>
                  <a:gd name="connsiteX1" fmla="*/ 293543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0 h 2503262"/>
                  <a:gd name="connsiteX1" fmla="*/ 293543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77272 h 2580534"/>
                  <a:gd name="connsiteX1" fmla="*/ 267785 w 916183"/>
                  <a:gd name="connsiteY1" fmla="*/ 0 h 2580534"/>
                  <a:gd name="connsiteX2" fmla="*/ 516930 w 916183"/>
                  <a:gd name="connsiteY2" fmla="*/ 539126 h 2580534"/>
                  <a:gd name="connsiteX3" fmla="*/ 375264 w 916183"/>
                  <a:gd name="connsiteY3" fmla="*/ 989886 h 2580534"/>
                  <a:gd name="connsiteX4" fmla="*/ 632840 w 916183"/>
                  <a:gd name="connsiteY4" fmla="*/ 1440648 h 2580534"/>
                  <a:gd name="connsiteX5" fmla="*/ 916175 w 916183"/>
                  <a:gd name="connsiteY5" fmla="*/ 1981559 h 2580534"/>
                  <a:gd name="connsiteX6" fmla="*/ 692788 w 916183"/>
                  <a:gd name="connsiteY6" fmla="*/ 2580534 h 2580534"/>
                  <a:gd name="connsiteX7" fmla="*/ 422332 w 916183"/>
                  <a:gd name="connsiteY7" fmla="*/ 2529019 h 2580534"/>
                  <a:gd name="connsiteX8" fmla="*/ 722992 w 916183"/>
                  <a:gd name="connsiteY8" fmla="*/ 1994438 h 2580534"/>
                  <a:gd name="connsiteX9" fmla="*/ 401020 w 916183"/>
                  <a:gd name="connsiteY9" fmla="*/ 1453525 h 2580534"/>
                  <a:gd name="connsiteX10" fmla="*/ 182079 w 916183"/>
                  <a:gd name="connsiteY10" fmla="*/ 989887 h 2580534"/>
                  <a:gd name="connsiteX11" fmla="*/ 336626 w 916183"/>
                  <a:gd name="connsiteY11" fmla="*/ 500489 h 2580534"/>
                  <a:gd name="connsiteX12" fmla="*/ 23087 w 916183"/>
                  <a:gd name="connsiteY12" fmla="*/ 77272 h 2580534"/>
                  <a:gd name="connsiteX0" fmla="*/ 23087 w 916183"/>
                  <a:gd name="connsiteY0" fmla="*/ 77272 h 2580534"/>
                  <a:gd name="connsiteX1" fmla="*/ 267785 w 916183"/>
                  <a:gd name="connsiteY1" fmla="*/ 0 h 2580534"/>
                  <a:gd name="connsiteX2" fmla="*/ 516930 w 916183"/>
                  <a:gd name="connsiteY2" fmla="*/ 539126 h 2580534"/>
                  <a:gd name="connsiteX3" fmla="*/ 375264 w 916183"/>
                  <a:gd name="connsiteY3" fmla="*/ 989886 h 2580534"/>
                  <a:gd name="connsiteX4" fmla="*/ 632840 w 916183"/>
                  <a:gd name="connsiteY4" fmla="*/ 1440648 h 2580534"/>
                  <a:gd name="connsiteX5" fmla="*/ 916175 w 916183"/>
                  <a:gd name="connsiteY5" fmla="*/ 1981559 h 2580534"/>
                  <a:gd name="connsiteX6" fmla="*/ 692788 w 916183"/>
                  <a:gd name="connsiteY6" fmla="*/ 2580534 h 2580534"/>
                  <a:gd name="connsiteX7" fmla="*/ 422332 w 916183"/>
                  <a:gd name="connsiteY7" fmla="*/ 2529019 h 2580534"/>
                  <a:gd name="connsiteX8" fmla="*/ 722992 w 916183"/>
                  <a:gd name="connsiteY8" fmla="*/ 1994438 h 2580534"/>
                  <a:gd name="connsiteX9" fmla="*/ 401020 w 916183"/>
                  <a:gd name="connsiteY9" fmla="*/ 1453525 h 2580534"/>
                  <a:gd name="connsiteX10" fmla="*/ 182079 w 916183"/>
                  <a:gd name="connsiteY10" fmla="*/ 989887 h 2580534"/>
                  <a:gd name="connsiteX11" fmla="*/ 336626 w 916183"/>
                  <a:gd name="connsiteY11" fmla="*/ 500489 h 2580534"/>
                  <a:gd name="connsiteX12" fmla="*/ 23087 w 916183"/>
                  <a:gd name="connsiteY12" fmla="*/ 77272 h 2580534"/>
                  <a:gd name="connsiteX0" fmla="*/ 23087 w 916183"/>
                  <a:gd name="connsiteY0" fmla="*/ 7177 h 2510439"/>
                  <a:gd name="connsiteX1" fmla="*/ 82600 w 916183"/>
                  <a:gd name="connsiteY1" fmla="*/ 0 h 2510439"/>
                  <a:gd name="connsiteX2" fmla="*/ 516930 w 916183"/>
                  <a:gd name="connsiteY2" fmla="*/ 469031 h 2510439"/>
                  <a:gd name="connsiteX3" fmla="*/ 375264 w 916183"/>
                  <a:gd name="connsiteY3" fmla="*/ 919791 h 2510439"/>
                  <a:gd name="connsiteX4" fmla="*/ 632840 w 916183"/>
                  <a:gd name="connsiteY4" fmla="*/ 1370553 h 2510439"/>
                  <a:gd name="connsiteX5" fmla="*/ 916175 w 916183"/>
                  <a:gd name="connsiteY5" fmla="*/ 1911464 h 2510439"/>
                  <a:gd name="connsiteX6" fmla="*/ 692788 w 916183"/>
                  <a:gd name="connsiteY6" fmla="*/ 2510439 h 2510439"/>
                  <a:gd name="connsiteX7" fmla="*/ 422332 w 916183"/>
                  <a:gd name="connsiteY7" fmla="*/ 2458924 h 2510439"/>
                  <a:gd name="connsiteX8" fmla="*/ 722992 w 916183"/>
                  <a:gd name="connsiteY8" fmla="*/ 1924343 h 2510439"/>
                  <a:gd name="connsiteX9" fmla="*/ 401020 w 916183"/>
                  <a:gd name="connsiteY9" fmla="*/ 1383430 h 2510439"/>
                  <a:gd name="connsiteX10" fmla="*/ 182079 w 916183"/>
                  <a:gd name="connsiteY10" fmla="*/ 919792 h 2510439"/>
                  <a:gd name="connsiteX11" fmla="*/ 336626 w 916183"/>
                  <a:gd name="connsiteY11" fmla="*/ 430394 h 2510439"/>
                  <a:gd name="connsiteX12" fmla="*/ 23087 w 916183"/>
                  <a:gd name="connsiteY12" fmla="*/ 7177 h 251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6183" h="2510439">
                    <a:moveTo>
                      <a:pt x="23087" y="7177"/>
                    </a:moveTo>
                    <a:lnTo>
                      <a:pt x="82600" y="0"/>
                    </a:lnTo>
                    <a:cubicBezTo>
                      <a:pt x="106952" y="152103"/>
                      <a:pt x="606341" y="207458"/>
                      <a:pt x="516930" y="469031"/>
                    </a:cubicBezTo>
                    <a:cubicBezTo>
                      <a:pt x="534843" y="625426"/>
                      <a:pt x="366678" y="808174"/>
                      <a:pt x="375264" y="919791"/>
                    </a:cubicBezTo>
                    <a:cubicBezTo>
                      <a:pt x="383850" y="1031408"/>
                      <a:pt x="564153" y="1213860"/>
                      <a:pt x="632840" y="1370553"/>
                    </a:cubicBezTo>
                    <a:cubicBezTo>
                      <a:pt x="281558" y="1690080"/>
                      <a:pt x="914770" y="1710751"/>
                      <a:pt x="916175" y="1911464"/>
                    </a:cubicBezTo>
                    <a:cubicBezTo>
                      <a:pt x="917580" y="2112177"/>
                      <a:pt x="738605" y="2404170"/>
                      <a:pt x="692788" y="2510439"/>
                    </a:cubicBezTo>
                    <a:lnTo>
                      <a:pt x="422332" y="2458924"/>
                    </a:lnTo>
                    <a:cubicBezTo>
                      <a:pt x="384436" y="2356948"/>
                      <a:pt x="597755" y="2189451"/>
                      <a:pt x="722992" y="1924343"/>
                    </a:cubicBezTo>
                    <a:cubicBezTo>
                      <a:pt x="655046" y="1697871"/>
                      <a:pt x="167794" y="1750180"/>
                      <a:pt x="401020" y="1383430"/>
                    </a:cubicBezTo>
                    <a:cubicBezTo>
                      <a:pt x="405313" y="1196686"/>
                      <a:pt x="79789" y="1114824"/>
                      <a:pt x="182079" y="919792"/>
                    </a:cubicBezTo>
                    <a:cubicBezTo>
                      <a:pt x="220715" y="767392"/>
                      <a:pt x="298730" y="597521"/>
                      <a:pt x="336626" y="430394"/>
                    </a:cubicBezTo>
                    <a:cubicBezTo>
                      <a:pt x="194218" y="314782"/>
                      <a:pt x="-81349" y="41223"/>
                      <a:pt x="23087" y="7177"/>
                    </a:cubicBez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7"/>
              <p:cNvSpPr/>
              <p:nvPr/>
            </p:nvSpPr>
            <p:spPr>
              <a:xfrm rot="3434782">
                <a:off x="2634070" y="4563218"/>
                <a:ext cx="312518" cy="1214400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rot="18198039">
                <a:off x="1539843" y="4551294"/>
                <a:ext cx="310477" cy="1231968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6-Point Star 2"/>
              <p:cNvSpPr/>
              <p:nvPr/>
            </p:nvSpPr>
            <p:spPr>
              <a:xfrm>
                <a:off x="1873227" y="3136270"/>
                <a:ext cx="371738" cy="427456"/>
              </a:xfrm>
              <a:custGeom>
                <a:avLst/>
                <a:gdLst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1028162 w 1577036"/>
                  <a:gd name="connsiteY3" fmla="*/ 434478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73488 h 1571224"/>
                  <a:gd name="connsiteX1" fmla="*/ 548874 w 1577036"/>
                  <a:gd name="connsiteY1" fmla="*/ 408721 h 1571224"/>
                  <a:gd name="connsiteX2" fmla="*/ 852912 w 1577036"/>
                  <a:gd name="connsiteY2" fmla="*/ 0 h 1571224"/>
                  <a:gd name="connsiteX3" fmla="*/ 938010 w 1577036"/>
                  <a:gd name="connsiteY3" fmla="*/ 485994 h 1571224"/>
                  <a:gd name="connsiteX4" fmla="*/ 1577036 w 1577036"/>
                  <a:gd name="connsiteY4" fmla="*/ 373488 h 1571224"/>
                  <a:gd name="connsiteX5" fmla="*/ 1267806 w 1577036"/>
                  <a:gd name="connsiteY5" fmla="*/ 772734 h 1571224"/>
                  <a:gd name="connsiteX6" fmla="*/ 1577036 w 1577036"/>
                  <a:gd name="connsiteY6" fmla="*/ 1171979 h 1571224"/>
                  <a:gd name="connsiteX7" fmla="*/ 1028162 w 1577036"/>
                  <a:gd name="connsiteY7" fmla="*/ 1136746 h 1571224"/>
                  <a:gd name="connsiteX8" fmla="*/ 788518 w 1577036"/>
                  <a:gd name="connsiteY8" fmla="*/ 1571224 h 1571224"/>
                  <a:gd name="connsiteX9" fmla="*/ 548874 w 1577036"/>
                  <a:gd name="connsiteY9" fmla="*/ 1136746 h 1571224"/>
                  <a:gd name="connsiteX10" fmla="*/ 0 w 1577036"/>
                  <a:gd name="connsiteY10" fmla="*/ 1171979 h 1571224"/>
                  <a:gd name="connsiteX11" fmla="*/ 309230 w 1577036"/>
                  <a:gd name="connsiteY11" fmla="*/ 772734 h 1571224"/>
                  <a:gd name="connsiteX12" fmla="*/ 0 w 1577036"/>
                  <a:gd name="connsiteY12" fmla="*/ 373488 h 1571224"/>
                  <a:gd name="connsiteX0" fmla="*/ 0 w 1577036"/>
                  <a:gd name="connsiteY0" fmla="*/ 373488 h 1571224"/>
                  <a:gd name="connsiteX1" fmla="*/ 548874 w 1577036"/>
                  <a:gd name="connsiteY1" fmla="*/ 408721 h 1571224"/>
                  <a:gd name="connsiteX2" fmla="*/ 852912 w 1577036"/>
                  <a:gd name="connsiteY2" fmla="*/ 0 h 1571224"/>
                  <a:gd name="connsiteX3" fmla="*/ 938010 w 1577036"/>
                  <a:gd name="connsiteY3" fmla="*/ 485994 h 1571224"/>
                  <a:gd name="connsiteX4" fmla="*/ 1577036 w 1577036"/>
                  <a:gd name="connsiteY4" fmla="*/ 373488 h 1571224"/>
                  <a:gd name="connsiteX5" fmla="*/ 1267806 w 1577036"/>
                  <a:gd name="connsiteY5" fmla="*/ 772734 h 1571224"/>
                  <a:gd name="connsiteX6" fmla="*/ 1577036 w 1577036"/>
                  <a:gd name="connsiteY6" fmla="*/ 1171979 h 1571224"/>
                  <a:gd name="connsiteX7" fmla="*/ 1028162 w 1577036"/>
                  <a:gd name="connsiteY7" fmla="*/ 1136746 h 1571224"/>
                  <a:gd name="connsiteX8" fmla="*/ 788518 w 1577036"/>
                  <a:gd name="connsiteY8" fmla="*/ 1571224 h 1571224"/>
                  <a:gd name="connsiteX9" fmla="*/ 548874 w 1577036"/>
                  <a:gd name="connsiteY9" fmla="*/ 1136746 h 1571224"/>
                  <a:gd name="connsiteX10" fmla="*/ 0 w 1577036"/>
                  <a:gd name="connsiteY10" fmla="*/ 1171979 h 1571224"/>
                  <a:gd name="connsiteX11" fmla="*/ 309230 w 1577036"/>
                  <a:gd name="connsiteY11" fmla="*/ 772734 h 1571224"/>
                  <a:gd name="connsiteX12" fmla="*/ 0 w 1577036"/>
                  <a:gd name="connsiteY12" fmla="*/ 373488 h 1571224"/>
                  <a:gd name="connsiteX0" fmla="*/ 0 w 1577036"/>
                  <a:gd name="connsiteY0" fmla="*/ 450761 h 1648497"/>
                  <a:gd name="connsiteX1" fmla="*/ 548874 w 1577036"/>
                  <a:gd name="connsiteY1" fmla="*/ 485994 h 1648497"/>
                  <a:gd name="connsiteX2" fmla="*/ 801397 w 1577036"/>
                  <a:gd name="connsiteY2" fmla="*/ 0 h 1648497"/>
                  <a:gd name="connsiteX3" fmla="*/ 938010 w 1577036"/>
                  <a:gd name="connsiteY3" fmla="*/ 563267 h 1648497"/>
                  <a:gd name="connsiteX4" fmla="*/ 1577036 w 1577036"/>
                  <a:gd name="connsiteY4" fmla="*/ 450761 h 1648497"/>
                  <a:gd name="connsiteX5" fmla="*/ 1267806 w 1577036"/>
                  <a:gd name="connsiteY5" fmla="*/ 850007 h 1648497"/>
                  <a:gd name="connsiteX6" fmla="*/ 1577036 w 1577036"/>
                  <a:gd name="connsiteY6" fmla="*/ 1249252 h 1648497"/>
                  <a:gd name="connsiteX7" fmla="*/ 1028162 w 1577036"/>
                  <a:gd name="connsiteY7" fmla="*/ 1214019 h 1648497"/>
                  <a:gd name="connsiteX8" fmla="*/ 788518 w 1577036"/>
                  <a:gd name="connsiteY8" fmla="*/ 1648497 h 1648497"/>
                  <a:gd name="connsiteX9" fmla="*/ 548874 w 1577036"/>
                  <a:gd name="connsiteY9" fmla="*/ 1214019 h 1648497"/>
                  <a:gd name="connsiteX10" fmla="*/ 0 w 1577036"/>
                  <a:gd name="connsiteY10" fmla="*/ 1249252 h 1648497"/>
                  <a:gd name="connsiteX11" fmla="*/ 309230 w 1577036"/>
                  <a:gd name="connsiteY11" fmla="*/ 850007 h 1648497"/>
                  <a:gd name="connsiteX12" fmla="*/ 0 w 1577036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5673" h="1648497">
                    <a:moveTo>
                      <a:pt x="0" y="450761"/>
                    </a:moveTo>
                    <a:cubicBezTo>
                      <a:pt x="234473" y="514021"/>
                      <a:pt x="288644" y="281067"/>
                      <a:pt x="587511" y="485994"/>
                    </a:cubicBezTo>
                    <a:cubicBezTo>
                      <a:pt x="590119" y="135106"/>
                      <a:pt x="682880" y="131947"/>
                      <a:pt x="840034" y="0"/>
                    </a:cubicBezTo>
                    <a:cubicBezTo>
                      <a:pt x="889865" y="170584"/>
                      <a:pt x="1107120" y="135105"/>
                      <a:pt x="976647" y="563267"/>
                    </a:cubicBezTo>
                    <a:cubicBezTo>
                      <a:pt x="1292687" y="268187"/>
                      <a:pt x="1402664" y="488263"/>
                      <a:pt x="1615673" y="450761"/>
                    </a:cubicBezTo>
                    <a:cubicBezTo>
                      <a:pt x="1512596" y="583843"/>
                      <a:pt x="1551188" y="691167"/>
                      <a:pt x="1306443" y="850007"/>
                    </a:cubicBezTo>
                    <a:cubicBezTo>
                      <a:pt x="1654218" y="957331"/>
                      <a:pt x="1512596" y="1116170"/>
                      <a:pt x="1615673" y="1249252"/>
                    </a:cubicBezTo>
                    <a:cubicBezTo>
                      <a:pt x="1432715" y="1237508"/>
                      <a:pt x="1301272" y="1380310"/>
                      <a:pt x="1066799" y="1214019"/>
                    </a:cubicBezTo>
                    <a:cubicBezTo>
                      <a:pt x="1077070" y="1564907"/>
                      <a:pt x="907036" y="1503671"/>
                      <a:pt x="827155" y="1648497"/>
                    </a:cubicBezTo>
                    <a:cubicBezTo>
                      <a:pt x="747274" y="1503671"/>
                      <a:pt x="577240" y="1461876"/>
                      <a:pt x="587511" y="1214019"/>
                    </a:cubicBezTo>
                    <a:cubicBezTo>
                      <a:pt x="404553" y="1406067"/>
                      <a:pt x="221595" y="1237508"/>
                      <a:pt x="38637" y="1249252"/>
                    </a:cubicBezTo>
                    <a:cubicBezTo>
                      <a:pt x="141714" y="1116170"/>
                      <a:pt x="141759" y="918694"/>
                      <a:pt x="347867" y="850007"/>
                    </a:cubicBezTo>
                    <a:cubicBezTo>
                      <a:pt x="51607" y="807077"/>
                      <a:pt x="206108" y="673995"/>
                      <a:pt x="0" y="4507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4B5757"/>
                  </a:gs>
                  <a:gs pos="60000">
                    <a:srgbClr val="FF0000"/>
                  </a:gs>
                  <a:gs pos="31000">
                    <a:srgbClr val="FF0000"/>
                  </a:gs>
                  <a:gs pos="97000">
                    <a:srgbClr val="FF0000"/>
                  </a:gs>
                </a:gsLst>
                <a:lin ang="8100000" scaled="1"/>
                <a:tileRect/>
              </a:gradFill>
              <a:scene3d>
                <a:camera prst="isometricOffAxis1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7"/>
              <p:cNvSpPr/>
              <p:nvPr/>
            </p:nvSpPr>
            <p:spPr>
              <a:xfrm rot="19256788">
                <a:off x="1804743" y="3620532"/>
                <a:ext cx="233531" cy="865866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7"/>
              <p:cNvSpPr/>
              <p:nvPr/>
            </p:nvSpPr>
            <p:spPr>
              <a:xfrm rot="3056788">
                <a:off x="2521317" y="3598692"/>
                <a:ext cx="233531" cy="865866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7"/>
              <p:cNvSpPr/>
              <p:nvPr/>
            </p:nvSpPr>
            <p:spPr>
              <a:xfrm rot="18353247">
                <a:off x="1910314" y="3367755"/>
                <a:ext cx="203718" cy="725735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7"/>
              <p:cNvSpPr/>
              <p:nvPr/>
            </p:nvSpPr>
            <p:spPr>
              <a:xfrm rot="2153247">
                <a:off x="2364421" y="3256000"/>
                <a:ext cx="203718" cy="725735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69171" y="5730479"/>
              <a:ext cx="501550" cy="998446"/>
              <a:chOff x="1079098" y="3136270"/>
              <a:chExt cx="2318431" cy="3709612"/>
            </a:xfrm>
          </p:grpSpPr>
          <p:sp>
            <p:nvSpPr>
              <p:cNvPr id="21" name="Isosceles Triangle 7"/>
              <p:cNvSpPr/>
              <p:nvPr/>
            </p:nvSpPr>
            <p:spPr>
              <a:xfrm rot="3262309">
                <a:off x="2503557" y="4049523"/>
                <a:ext cx="365760" cy="1025348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7"/>
              <p:cNvSpPr/>
              <p:nvPr/>
            </p:nvSpPr>
            <p:spPr>
              <a:xfrm rot="19256788">
                <a:off x="1626844" y="4058919"/>
                <a:ext cx="365760" cy="1025348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8"/>
              <p:cNvSpPr/>
              <p:nvPr/>
            </p:nvSpPr>
            <p:spPr>
              <a:xfrm rot="229780">
                <a:off x="2003974" y="3377830"/>
                <a:ext cx="478809" cy="3468052"/>
              </a:xfrm>
              <a:custGeom>
                <a:avLst/>
                <a:gdLst>
                  <a:gd name="connsiteX0" fmla="*/ 0 w 115910"/>
                  <a:gd name="connsiteY0" fmla="*/ 0 h 2284320"/>
                  <a:gd name="connsiteX1" fmla="*/ 115910 w 115910"/>
                  <a:gd name="connsiteY1" fmla="*/ 0 h 2284320"/>
                  <a:gd name="connsiteX2" fmla="*/ 115910 w 115910"/>
                  <a:gd name="connsiteY2" fmla="*/ 2284320 h 2284320"/>
                  <a:gd name="connsiteX3" fmla="*/ 0 w 115910"/>
                  <a:gd name="connsiteY3" fmla="*/ 2284320 h 2284320"/>
                  <a:gd name="connsiteX4" fmla="*/ 0 w 115910"/>
                  <a:gd name="connsiteY4" fmla="*/ 0 h 2284320"/>
                  <a:gd name="connsiteX0" fmla="*/ 0 w 914400"/>
                  <a:gd name="connsiteY0" fmla="*/ 0 h 2284320"/>
                  <a:gd name="connsiteX1" fmla="*/ 914400 w 914400"/>
                  <a:gd name="connsiteY1" fmla="*/ 38636 h 2284320"/>
                  <a:gd name="connsiteX2" fmla="*/ 115910 w 914400"/>
                  <a:gd name="connsiteY2" fmla="*/ 2284320 h 2284320"/>
                  <a:gd name="connsiteX3" fmla="*/ 0 w 914400"/>
                  <a:gd name="connsiteY3" fmla="*/ 2284320 h 2284320"/>
                  <a:gd name="connsiteX4" fmla="*/ 0 w 914400"/>
                  <a:gd name="connsiteY4" fmla="*/ 0 h 2284320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115910 w 914400"/>
                  <a:gd name="connsiteY2" fmla="*/ 2297199 h 2297199"/>
                  <a:gd name="connsiteX3" fmla="*/ 0 w 914400"/>
                  <a:gd name="connsiteY3" fmla="*/ 2297199 h 2297199"/>
                  <a:gd name="connsiteX4" fmla="*/ 669702 w 914400"/>
                  <a:gd name="connsiteY4" fmla="*/ 0 h 2297199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262024 w 914400"/>
                  <a:gd name="connsiteY2" fmla="*/ 1144434 h 2297199"/>
                  <a:gd name="connsiteX3" fmla="*/ 115910 w 914400"/>
                  <a:gd name="connsiteY3" fmla="*/ 2297199 h 2297199"/>
                  <a:gd name="connsiteX4" fmla="*/ 0 w 914400"/>
                  <a:gd name="connsiteY4" fmla="*/ 2297199 h 2297199"/>
                  <a:gd name="connsiteX5" fmla="*/ 669702 w 914400"/>
                  <a:gd name="connsiteY5" fmla="*/ 0 h 2297199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262024 w 914400"/>
                  <a:gd name="connsiteY2" fmla="*/ 1144434 h 2297199"/>
                  <a:gd name="connsiteX3" fmla="*/ 115910 w 914400"/>
                  <a:gd name="connsiteY3" fmla="*/ 2297199 h 2297199"/>
                  <a:gd name="connsiteX4" fmla="*/ 0 w 914400"/>
                  <a:gd name="connsiteY4" fmla="*/ 2297199 h 2297199"/>
                  <a:gd name="connsiteX5" fmla="*/ 493843 w 914400"/>
                  <a:gd name="connsiteY5" fmla="*/ 1195949 h 2297199"/>
                  <a:gd name="connsiteX6" fmla="*/ 669702 w 914400"/>
                  <a:gd name="connsiteY6" fmla="*/ 0 h 2297199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493843 w 914400"/>
                  <a:gd name="connsiteY5" fmla="*/ 1195949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55962 w 914400"/>
                  <a:gd name="connsiteY5" fmla="*/ 1170191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55962 w 914400"/>
                  <a:gd name="connsiteY5" fmla="*/ 1170191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377933 w 914400"/>
                  <a:gd name="connsiteY3" fmla="*/ 1659587 h 2348714"/>
                  <a:gd name="connsiteX4" fmla="*/ 270456 w 914400"/>
                  <a:gd name="connsiteY4" fmla="*/ 2348714 h 2348714"/>
                  <a:gd name="connsiteX5" fmla="*/ 0 w 914400"/>
                  <a:gd name="connsiteY5" fmla="*/ 2297199 h 2348714"/>
                  <a:gd name="connsiteX6" fmla="*/ 55962 w 914400"/>
                  <a:gd name="connsiteY6" fmla="*/ 1170191 h 2348714"/>
                  <a:gd name="connsiteX7" fmla="*/ 669702 w 914400"/>
                  <a:gd name="connsiteY7" fmla="*/ 0 h 2348714"/>
                  <a:gd name="connsiteX0" fmla="*/ 673978 w 918676"/>
                  <a:gd name="connsiteY0" fmla="*/ 0 h 2348714"/>
                  <a:gd name="connsiteX1" fmla="*/ 918676 w 918676"/>
                  <a:gd name="connsiteY1" fmla="*/ 51515 h 2348714"/>
                  <a:gd name="connsiteX2" fmla="*/ 266300 w 918676"/>
                  <a:gd name="connsiteY2" fmla="*/ 1144434 h 2348714"/>
                  <a:gd name="connsiteX3" fmla="*/ 382209 w 918676"/>
                  <a:gd name="connsiteY3" fmla="*/ 1659587 h 2348714"/>
                  <a:gd name="connsiteX4" fmla="*/ 274732 w 918676"/>
                  <a:gd name="connsiteY4" fmla="*/ 2348714 h 2348714"/>
                  <a:gd name="connsiteX5" fmla="*/ 4276 w 918676"/>
                  <a:gd name="connsiteY5" fmla="*/ 2297199 h 2348714"/>
                  <a:gd name="connsiteX6" fmla="*/ 201905 w 918676"/>
                  <a:gd name="connsiteY6" fmla="*/ 1749740 h 2348714"/>
                  <a:gd name="connsiteX7" fmla="*/ 60238 w 918676"/>
                  <a:gd name="connsiteY7" fmla="*/ 1170191 h 2348714"/>
                  <a:gd name="connsiteX8" fmla="*/ 673978 w 918676"/>
                  <a:gd name="connsiteY8" fmla="*/ 0 h 2348714"/>
                  <a:gd name="connsiteX0" fmla="*/ 673978 w 918676"/>
                  <a:gd name="connsiteY0" fmla="*/ 0 h 2348714"/>
                  <a:gd name="connsiteX1" fmla="*/ 918676 w 918676"/>
                  <a:gd name="connsiteY1" fmla="*/ 51515 h 2348714"/>
                  <a:gd name="connsiteX2" fmla="*/ 266300 w 918676"/>
                  <a:gd name="connsiteY2" fmla="*/ 1144434 h 2348714"/>
                  <a:gd name="connsiteX3" fmla="*/ 382209 w 918676"/>
                  <a:gd name="connsiteY3" fmla="*/ 1659587 h 2348714"/>
                  <a:gd name="connsiteX4" fmla="*/ 274732 w 918676"/>
                  <a:gd name="connsiteY4" fmla="*/ 2348714 h 2348714"/>
                  <a:gd name="connsiteX5" fmla="*/ 4276 w 918676"/>
                  <a:gd name="connsiteY5" fmla="*/ 2297199 h 2348714"/>
                  <a:gd name="connsiteX6" fmla="*/ 201905 w 918676"/>
                  <a:gd name="connsiteY6" fmla="*/ 1749740 h 2348714"/>
                  <a:gd name="connsiteX7" fmla="*/ 60238 w 918676"/>
                  <a:gd name="connsiteY7" fmla="*/ 1170191 h 2348714"/>
                  <a:gd name="connsiteX8" fmla="*/ 673978 w 918676"/>
                  <a:gd name="connsiteY8" fmla="*/ 0 h 2348714"/>
                  <a:gd name="connsiteX0" fmla="*/ 677276 w 921974"/>
                  <a:gd name="connsiteY0" fmla="*/ 0 h 2348714"/>
                  <a:gd name="connsiteX1" fmla="*/ 921974 w 921974"/>
                  <a:gd name="connsiteY1" fmla="*/ 51515 h 2348714"/>
                  <a:gd name="connsiteX2" fmla="*/ 269598 w 921974"/>
                  <a:gd name="connsiteY2" fmla="*/ 1144434 h 2348714"/>
                  <a:gd name="connsiteX3" fmla="*/ 385507 w 921974"/>
                  <a:gd name="connsiteY3" fmla="*/ 1659587 h 2348714"/>
                  <a:gd name="connsiteX4" fmla="*/ 278030 w 921974"/>
                  <a:gd name="connsiteY4" fmla="*/ 2348714 h 2348714"/>
                  <a:gd name="connsiteX5" fmla="*/ 7574 w 921974"/>
                  <a:gd name="connsiteY5" fmla="*/ 2297199 h 2348714"/>
                  <a:gd name="connsiteX6" fmla="*/ 205203 w 921974"/>
                  <a:gd name="connsiteY6" fmla="*/ 1749740 h 2348714"/>
                  <a:gd name="connsiteX7" fmla="*/ 63536 w 921974"/>
                  <a:gd name="connsiteY7" fmla="*/ 1170191 h 2348714"/>
                  <a:gd name="connsiteX8" fmla="*/ 677276 w 921974"/>
                  <a:gd name="connsiteY8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314350 w 966726"/>
                  <a:gd name="connsiteY2" fmla="*/ 1144434 h 2348714"/>
                  <a:gd name="connsiteX3" fmla="*/ 430259 w 966726"/>
                  <a:gd name="connsiteY3" fmla="*/ 1659587 h 2348714"/>
                  <a:gd name="connsiteX4" fmla="*/ 322782 w 966726"/>
                  <a:gd name="connsiteY4" fmla="*/ 2348714 h 2348714"/>
                  <a:gd name="connsiteX5" fmla="*/ 52326 w 966726"/>
                  <a:gd name="connsiteY5" fmla="*/ 2297199 h 2348714"/>
                  <a:gd name="connsiteX6" fmla="*/ 249955 w 966726"/>
                  <a:gd name="connsiteY6" fmla="*/ 1749740 h 2348714"/>
                  <a:gd name="connsiteX7" fmla="*/ 108288 w 966726"/>
                  <a:gd name="connsiteY7" fmla="*/ 1170191 h 2348714"/>
                  <a:gd name="connsiteX8" fmla="*/ 31014 w 966726"/>
                  <a:gd name="connsiteY8" fmla="*/ 616399 h 2348714"/>
                  <a:gd name="connsiteX9" fmla="*/ 722028 w 966726"/>
                  <a:gd name="connsiteY9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288592 w 966726"/>
                  <a:gd name="connsiteY10" fmla="*/ 294427 h 2348714"/>
                  <a:gd name="connsiteX11" fmla="*/ 722028 w 966726"/>
                  <a:gd name="connsiteY11" fmla="*/ 0 h 2348714"/>
                  <a:gd name="connsiteX0" fmla="*/ 10654 w 1169752"/>
                  <a:gd name="connsiteY0" fmla="*/ 0 h 2529019"/>
                  <a:gd name="connsiteX1" fmla="*/ 1169752 w 1169752"/>
                  <a:gd name="connsiteY1" fmla="*/ 231820 h 2529019"/>
                  <a:gd name="connsiteX2" fmla="*/ 414345 w 1169752"/>
                  <a:gd name="connsiteY2" fmla="*/ 899735 h 2529019"/>
                  <a:gd name="connsiteX3" fmla="*/ 517376 w 1169752"/>
                  <a:gd name="connsiteY3" fmla="*/ 1324739 h 2529019"/>
                  <a:gd name="connsiteX4" fmla="*/ 633285 w 1169752"/>
                  <a:gd name="connsiteY4" fmla="*/ 1839892 h 2529019"/>
                  <a:gd name="connsiteX5" fmla="*/ 525808 w 1169752"/>
                  <a:gd name="connsiteY5" fmla="*/ 2529019 h 2529019"/>
                  <a:gd name="connsiteX6" fmla="*/ 255352 w 1169752"/>
                  <a:gd name="connsiteY6" fmla="*/ 2477504 h 2529019"/>
                  <a:gd name="connsiteX7" fmla="*/ 452981 w 1169752"/>
                  <a:gd name="connsiteY7" fmla="*/ 1930045 h 2529019"/>
                  <a:gd name="connsiteX8" fmla="*/ 311314 w 1169752"/>
                  <a:gd name="connsiteY8" fmla="*/ 1350496 h 2529019"/>
                  <a:gd name="connsiteX9" fmla="*/ 234040 w 1169752"/>
                  <a:gd name="connsiteY9" fmla="*/ 796704 h 2529019"/>
                  <a:gd name="connsiteX10" fmla="*/ 491618 w 1169752"/>
                  <a:gd name="connsiteY10" fmla="*/ 474732 h 2529019"/>
                  <a:gd name="connsiteX11" fmla="*/ 10654 w 1169752"/>
                  <a:gd name="connsiteY11" fmla="*/ 0 h 2529019"/>
                  <a:gd name="connsiteX0" fmla="*/ 10654 w 633308"/>
                  <a:gd name="connsiteY0" fmla="*/ 0 h 2529019"/>
                  <a:gd name="connsiteX1" fmla="*/ 474293 w 633308"/>
                  <a:gd name="connsiteY1" fmla="*/ 25758 h 2529019"/>
                  <a:gd name="connsiteX2" fmla="*/ 414345 w 633308"/>
                  <a:gd name="connsiteY2" fmla="*/ 899735 h 2529019"/>
                  <a:gd name="connsiteX3" fmla="*/ 517376 w 633308"/>
                  <a:gd name="connsiteY3" fmla="*/ 1324739 h 2529019"/>
                  <a:gd name="connsiteX4" fmla="*/ 633285 w 633308"/>
                  <a:gd name="connsiteY4" fmla="*/ 1839892 h 2529019"/>
                  <a:gd name="connsiteX5" fmla="*/ 525808 w 633308"/>
                  <a:gd name="connsiteY5" fmla="*/ 2529019 h 2529019"/>
                  <a:gd name="connsiteX6" fmla="*/ 255352 w 633308"/>
                  <a:gd name="connsiteY6" fmla="*/ 2477504 h 2529019"/>
                  <a:gd name="connsiteX7" fmla="*/ 452981 w 633308"/>
                  <a:gd name="connsiteY7" fmla="*/ 1930045 h 2529019"/>
                  <a:gd name="connsiteX8" fmla="*/ 311314 w 633308"/>
                  <a:gd name="connsiteY8" fmla="*/ 1350496 h 2529019"/>
                  <a:gd name="connsiteX9" fmla="*/ 234040 w 633308"/>
                  <a:gd name="connsiteY9" fmla="*/ 796704 h 2529019"/>
                  <a:gd name="connsiteX10" fmla="*/ 491618 w 633308"/>
                  <a:gd name="connsiteY10" fmla="*/ 474732 h 2529019"/>
                  <a:gd name="connsiteX11" fmla="*/ 10654 w 633308"/>
                  <a:gd name="connsiteY11" fmla="*/ 0 h 2529019"/>
                  <a:gd name="connsiteX0" fmla="*/ 10654 w 634040"/>
                  <a:gd name="connsiteY0" fmla="*/ 0 h 2529019"/>
                  <a:gd name="connsiteX1" fmla="*/ 474293 w 634040"/>
                  <a:gd name="connsiteY1" fmla="*/ 25758 h 2529019"/>
                  <a:gd name="connsiteX2" fmla="*/ 633285 w 634040"/>
                  <a:gd name="connsiteY2" fmla="*/ 629279 h 2529019"/>
                  <a:gd name="connsiteX3" fmla="*/ 414345 w 634040"/>
                  <a:gd name="connsiteY3" fmla="*/ 899735 h 2529019"/>
                  <a:gd name="connsiteX4" fmla="*/ 517376 w 634040"/>
                  <a:gd name="connsiteY4" fmla="*/ 1324739 h 2529019"/>
                  <a:gd name="connsiteX5" fmla="*/ 633285 w 634040"/>
                  <a:gd name="connsiteY5" fmla="*/ 1839892 h 2529019"/>
                  <a:gd name="connsiteX6" fmla="*/ 525808 w 634040"/>
                  <a:gd name="connsiteY6" fmla="*/ 2529019 h 2529019"/>
                  <a:gd name="connsiteX7" fmla="*/ 255352 w 634040"/>
                  <a:gd name="connsiteY7" fmla="*/ 2477504 h 2529019"/>
                  <a:gd name="connsiteX8" fmla="*/ 452981 w 634040"/>
                  <a:gd name="connsiteY8" fmla="*/ 1930045 h 2529019"/>
                  <a:gd name="connsiteX9" fmla="*/ 311314 w 634040"/>
                  <a:gd name="connsiteY9" fmla="*/ 1350496 h 2529019"/>
                  <a:gd name="connsiteX10" fmla="*/ 234040 w 634040"/>
                  <a:gd name="connsiteY10" fmla="*/ 796704 h 2529019"/>
                  <a:gd name="connsiteX11" fmla="*/ 491618 w 634040"/>
                  <a:gd name="connsiteY11" fmla="*/ 474732 h 2529019"/>
                  <a:gd name="connsiteX12" fmla="*/ 10654 w 634040"/>
                  <a:gd name="connsiteY12" fmla="*/ 0 h 2529019"/>
                  <a:gd name="connsiteX0" fmla="*/ 15775 w 639161"/>
                  <a:gd name="connsiteY0" fmla="*/ 0 h 2529019"/>
                  <a:gd name="connsiteX1" fmla="*/ 479414 w 639161"/>
                  <a:gd name="connsiteY1" fmla="*/ 25758 h 2529019"/>
                  <a:gd name="connsiteX2" fmla="*/ 638406 w 639161"/>
                  <a:gd name="connsiteY2" fmla="*/ 629279 h 2529019"/>
                  <a:gd name="connsiteX3" fmla="*/ 419466 w 639161"/>
                  <a:gd name="connsiteY3" fmla="*/ 899735 h 2529019"/>
                  <a:gd name="connsiteX4" fmla="*/ 522497 w 639161"/>
                  <a:gd name="connsiteY4" fmla="*/ 1324739 h 2529019"/>
                  <a:gd name="connsiteX5" fmla="*/ 638406 w 639161"/>
                  <a:gd name="connsiteY5" fmla="*/ 1839892 h 2529019"/>
                  <a:gd name="connsiteX6" fmla="*/ 530929 w 639161"/>
                  <a:gd name="connsiteY6" fmla="*/ 2529019 h 2529019"/>
                  <a:gd name="connsiteX7" fmla="*/ 260473 w 639161"/>
                  <a:gd name="connsiteY7" fmla="*/ 2477504 h 2529019"/>
                  <a:gd name="connsiteX8" fmla="*/ 458102 w 639161"/>
                  <a:gd name="connsiteY8" fmla="*/ 1930045 h 2529019"/>
                  <a:gd name="connsiteX9" fmla="*/ 316435 w 639161"/>
                  <a:gd name="connsiteY9" fmla="*/ 1350496 h 2529019"/>
                  <a:gd name="connsiteX10" fmla="*/ 239161 w 639161"/>
                  <a:gd name="connsiteY10" fmla="*/ 796704 h 2529019"/>
                  <a:gd name="connsiteX11" fmla="*/ 496739 w 639161"/>
                  <a:gd name="connsiteY11" fmla="*/ 474732 h 2529019"/>
                  <a:gd name="connsiteX12" fmla="*/ 15775 w 639161"/>
                  <a:gd name="connsiteY12" fmla="*/ 0 h 2529019"/>
                  <a:gd name="connsiteX0" fmla="*/ 15775 w 639161"/>
                  <a:gd name="connsiteY0" fmla="*/ 0 h 2529019"/>
                  <a:gd name="connsiteX1" fmla="*/ 479414 w 639161"/>
                  <a:gd name="connsiteY1" fmla="*/ 25758 h 2529019"/>
                  <a:gd name="connsiteX2" fmla="*/ 638406 w 639161"/>
                  <a:gd name="connsiteY2" fmla="*/ 629279 h 2529019"/>
                  <a:gd name="connsiteX3" fmla="*/ 419466 w 639161"/>
                  <a:gd name="connsiteY3" fmla="*/ 899735 h 2529019"/>
                  <a:gd name="connsiteX4" fmla="*/ 522497 w 639161"/>
                  <a:gd name="connsiteY4" fmla="*/ 1324739 h 2529019"/>
                  <a:gd name="connsiteX5" fmla="*/ 638406 w 639161"/>
                  <a:gd name="connsiteY5" fmla="*/ 1839892 h 2529019"/>
                  <a:gd name="connsiteX6" fmla="*/ 530929 w 639161"/>
                  <a:gd name="connsiteY6" fmla="*/ 2529019 h 2529019"/>
                  <a:gd name="connsiteX7" fmla="*/ 260473 w 639161"/>
                  <a:gd name="connsiteY7" fmla="*/ 2477504 h 2529019"/>
                  <a:gd name="connsiteX8" fmla="*/ 458102 w 639161"/>
                  <a:gd name="connsiteY8" fmla="*/ 1930045 h 2529019"/>
                  <a:gd name="connsiteX9" fmla="*/ 316435 w 639161"/>
                  <a:gd name="connsiteY9" fmla="*/ 1350496 h 2529019"/>
                  <a:gd name="connsiteX10" fmla="*/ 239161 w 639161"/>
                  <a:gd name="connsiteY10" fmla="*/ 796704 h 2529019"/>
                  <a:gd name="connsiteX11" fmla="*/ 496739 w 639161"/>
                  <a:gd name="connsiteY11" fmla="*/ 474732 h 2529019"/>
                  <a:gd name="connsiteX12" fmla="*/ 15775 w 639161"/>
                  <a:gd name="connsiteY12" fmla="*/ 0 h 2529019"/>
                  <a:gd name="connsiteX0" fmla="*/ 15775 w 651304"/>
                  <a:gd name="connsiteY0" fmla="*/ 0 h 2529019"/>
                  <a:gd name="connsiteX1" fmla="*/ 479414 w 651304"/>
                  <a:gd name="connsiteY1" fmla="*/ 25758 h 2529019"/>
                  <a:gd name="connsiteX2" fmla="*/ 638406 w 651304"/>
                  <a:gd name="connsiteY2" fmla="*/ 629279 h 2529019"/>
                  <a:gd name="connsiteX3" fmla="*/ 419466 w 651304"/>
                  <a:gd name="connsiteY3" fmla="*/ 899735 h 2529019"/>
                  <a:gd name="connsiteX4" fmla="*/ 522497 w 651304"/>
                  <a:gd name="connsiteY4" fmla="*/ 1324739 h 2529019"/>
                  <a:gd name="connsiteX5" fmla="*/ 651285 w 651304"/>
                  <a:gd name="connsiteY5" fmla="*/ 1942923 h 2529019"/>
                  <a:gd name="connsiteX6" fmla="*/ 530929 w 651304"/>
                  <a:gd name="connsiteY6" fmla="*/ 2529019 h 2529019"/>
                  <a:gd name="connsiteX7" fmla="*/ 260473 w 651304"/>
                  <a:gd name="connsiteY7" fmla="*/ 2477504 h 2529019"/>
                  <a:gd name="connsiteX8" fmla="*/ 458102 w 651304"/>
                  <a:gd name="connsiteY8" fmla="*/ 1930045 h 2529019"/>
                  <a:gd name="connsiteX9" fmla="*/ 316435 w 651304"/>
                  <a:gd name="connsiteY9" fmla="*/ 1350496 h 2529019"/>
                  <a:gd name="connsiteX10" fmla="*/ 239161 w 651304"/>
                  <a:gd name="connsiteY10" fmla="*/ 796704 h 2529019"/>
                  <a:gd name="connsiteX11" fmla="*/ 496739 w 651304"/>
                  <a:gd name="connsiteY11" fmla="*/ 474732 h 2529019"/>
                  <a:gd name="connsiteX12" fmla="*/ 15775 w 651304"/>
                  <a:gd name="connsiteY12" fmla="*/ 0 h 2529019"/>
                  <a:gd name="connsiteX0" fmla="*/ 15775 w 651304"/>
                  <a:gd name="connsiteY0" fmla="*/ 0 h 2529019"/>
                  <a:gd name="connsiteX1" fmla="*/ 479414 w 651304"/>
                  <a:gd name="connsiteY1" fmla="*/ 25758 h 2529019"/>
                  <a:gd name="connsiteX2" fmla="*/ 638406 w 651304"/>
                  <a:gd name="connsiteY2" fmla="*/ 629279 h 2529019"/>
                  <a:gd name="connsiteX3" fmla="*/ 419466 w 651304"/>
                  <a:gd name="connsiteY3" fmla="*/ 899735 h 2529019"/>
                  <a:gd name="connsiteX4" fmla="*/ 522497 w 651304"/>
                  <a:gd name="connsiteY4" fmla="*/ 1324739 h 2529019"/>
                  <a:gd name="connsiteX5" fmla="*/ 651285 w 651304"/>
                  <a:gd name="connsiteY5" fmla="*/ 1942923 h 2529019"/>
                  <a:gd name="connsiteX6" fmla="*/ 530929 w 651304"/>
                  <a:gd name="connsiteY6" fmla="*/ 2529019 h 2529019"/>
                  <a:gd name="connsiteX7" fmla="*/ 260473 w 651304"/>
                  <a:gd name="connsiteY7" fmla="*/ 2477504 h 2529019"/>
                  <a:gd name="connsiteX8" fmla="*/ 419466 w 651304"/>
                  <a:gd name="connsiteY8" fmla="*/ 1955802 h 2529019"/>
                  <a:gd name="connsiteX9" fmla="*/ 316435 w 651304"/>
                  <a:gd name="connsiteY9" fmla="*/ 1350496 h 2529019"/>
                  <a:gd name="connsiteX10" fmla="*/ 239161 w 651304"/>
                  <a:gd name="connsiteY10" fmla="*/ 796704 h 2529019"/>
                  <a:gd name="connsiteX11" fmla="*/ 496739 w 651304"/>
                  <a:gd name="connsiteY11" fmla="*/ 474732 h 2529019"/>
                  <a:gd name="connsiteX12" fmla="*/ 15775 w 65130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22497 w 754324"/>
                  <a:gd name="connsiteY4" fmla="*/ 1324739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419466 w 754324"/>
                  <a:gd name="connsiteY8" fmla="*/ 1955802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22497 w 754324"/>
                  <a:gd name="connsiteY4" fmla="*/ 1324739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427769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45978 w 754324"/>
                  <a:gd name="connsiteY10" fmla="*/ 938372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290677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45978 w 754324"/>
                  <a:gd name="connsiteY10" fmla="*/ 938372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61898 w 800447"/>
                  <a:gd name="connsiteY0" fmla="*/ 0 h 2529019"/>
                  <a:gd name="connsiteX1" fmla="*/ 525537 w 800447"/>
                  <a:gd name="connsiteY1" fmla="*/ 25758 h 2529019"/>
                  <a:gd name="connsiteX2" fmla="*/ 684529 w 800447"/>
                  <a:gd name="connsiteY2" fmla="*/ 629279 h 2529019"/>
                  <a:gd name="connsiteX3" fmla="*/ 336800 w 800447"/>
                  <a:gd name="connsiteY3" fmla="*/ 899735 h 2529019"/>
                  <a:gd name="connsiteX4" fmla="*/ 517104 w 800447"/>
                  <a:gd name="connsiteY4" fmla="*/ 1389133 h 2529019"/>
                  <a:gd name="connsiteX5" fmla="*/ 800439 w 800447"/>
                  <a:gd name="connsiteY5" fmla="*/ 1930044 h 2529019"/>
                  <a:gd name="connsiteX6" fmla="*/ 577052 w 800447"/>
                  <a:gd name="connsiteY6" fmla="*/ 2529019 h 2529019"/>
                  <a:gd name="connsiteX7" fmla="*/ 306596 w 800447"/>
                  <a:gd name="connsiteY7" fmla="*/ 2477504 h 2529019"/>
                  <a:gd name="connsiteX8" fmla="*/ 607256 w 800447"/>
                  <a:gd name="connsiteY8" fmla="*/ 1942923 h 2529019"/>
                  <a:gd name="connsiteX9" fmla="*/ 285284 w 800447"/>
                  <a:gd name="connsiteY9" fmla="*/ 1402010 h 2529019"/>
                  <a:gd name="connsiteX10" fmla="*/ 92101 w 800447"/>
                  <a:gd name="connsiteY10" fmla="*/ 938372 h 2529019"/>
                  <a:gd name="connsiteX11" fmla="*/ 130738 w 800447"/>
                  <a:gd name="connsiteY11" fmla="*/ 526248 h 2529019"/>
                  <a:gd name="connsiteX12" fmla="*/ 61898 w 800447"/>
                  <a:gd name="connsiteY12" fmla="*/ 0 h 2529019"/>
                  <a:gd name="connsiteX0" fmla="*/ 61898 w 800447"/>
                  <a:gd name="connsiteY0" fmla="*/ 0 h 2529019"/>
                  <a:gd name="connsiteX1" fmla="*/ 525537 w 800447"/>
                  <a:gd name="connsiteY1" fmla="*/ 25758 h 2529019"/>
                  <a:gd name="connsiteX2" fmla="*/ 491346 w 800447"/>
                  <a:gd name="connsiteY2" fmla="*/ 513369 h 2529019"/>
                  <a:gd name="connsiteX3" fmla="*/ 336800 w 800447"/>
                  <a:gd name="connsiteY3" fmla="*/ 899735 h 2529019"/>
                  <a:gd name="connsiteX4" fmla="*/ 517104 w 800447"/>
                  <a:gd name="connsiteY4" fmla="*/ 1389133 h 2529019"/>
                  <a:gd name="connsiteX5" fmla="*/ 800439 w 800447"/>
                  <a:gd name="connsiteY5" fmla="*/ 1930044 h 2529019"/>
                  <a:gd name="connsiteX6" fmla="*/ 577052 w 800447"/>
                  <a:gd name="connsiteY6" fmla="*/ 2529019 h 2529019"/>
                  <a:gd name="connsiteX7" fmla="*/ 306596 w 800447"/>
                  <a:gd name="connsiteY7" fmla="*/ 2477504 h 2529019"/>
                  <a:gd name="connsiteX8" fmla="*/ 607256 w 800447"/>
                  <a:gd name="connsiteY8" fmla="*/ 1942923 h 2529019"/>
                  <a:gd name="connsiteX9" fmla="*/ 285284 w 800447"/>
                  <a:gd name="connsiteY9" fmla="*/ 1402010 h 2529019"/>
                  <a:gd name="connsiteX10" fmla="*/ 92101 w 800447"/>
                  <a:gd name="connsiteY10" fmla="*/ 938372 h 2529019"/>
                  <a:gd name="connsiteX11" fmla="*/ 130738 w 800447"/>
                  <a:gd name="connsiteY11" fmla="*/ 526248 h 2529019"/>
                  <a:gd name="connsiteX12" fmla="*/ 61898 w 800447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01762 w 765409"/>
                  <a:gd name="connsiteY3" fmla="*/ 899735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57063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57063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17975 w 911071"/>
                  <a:gd name="connsiteY0" fmla="*/ 0 h 2503262"/>
                  <a:gd name="connsiteX1" fmla="*/ 636161 w 911071"/>
                  <a:gd name="connsiteY1" fmla="*/ 1 h 2503262"/>
                  <a:gd name="connsiteX2" fmla="*/ 601970 w 911071"/>
                  <a:gd name="connsiteY2" fmla="*/ 487612 h 2503262"/>
                  <a:gd name="connsiteX3" fmla="*/ 473182 w 911071"/>
                  <a:gd name="connsiteY3" fmla="*/ 912614 h 2503262"/>
                  <a:gd name="connsiteX4" fmla="*/ 627728 w 911071"/>
                  <a:gd name="connsiteY4" fmla="*/ 1363376 h 2503262"/>
                  <a:gd name="connsiteX5" fmla="*/ 911063 w 911071"/>
                  <a:gd name="connsiteY5" fmla="*/ 1904287 h 2503262"/>
                  <a:gd name="connsiteX6" fmla="*/ 687676 w 911071"/>
                  <a:gd name="connsiteY6" fmla="*/ 2503262 h 2503262"/>
                  <a:gd name="connsiteX7" fmla="*/ 417220 w 911071"/>
                  <a:gd name="connsiteY7" fmla="*/ 2451747 h 2503262"/>
                  <a:gd name="connsiteX8" fmla="*/ 717880 w 911071"/>
                  <a:gd name="connsiteY8" fmla="*/ 1917166 h 2503262"/>
                  <a:gd name="connsiteX9" fmla="*/ 395908 w 911071"/>
                  <a:gd name="connsiteY9" fmla="*/ 1376253 h 2503262"/>
                  <a:gd name="connsiteX10" fmla="*/ 176967 w 911071"/>
                  <a:gd name="connsiteY10" fmla="*/ 912615 h 2503262"/>
                  <a:gd name="connsiteX11" fmla="*/ 434545 w 911071"/>
                  <a:gd name="connsiteY11" fmla="*/ 500491 h 2503262"/>
                  <a:gd name="connsiteX12" fmla="*/ 17975 w 911071"/>
                  <a:gd name="connsiteY12" fmla="*/ 0 h 2503262"/>
                  <a:gd name="connsiteX0" fmla="*/ 17975 w 911071"/>
                  <a:gd name="connsiteY0" fmla="*/ 0 h 2503262"/>
                  <a:gd name="connsiteX1" fmla="*/ 391462 w 911071"/>
                  <a:gd name="connsiteY1" fmla="*/ 25759 h 2503262"/>
                  <a:gd name="connsiteX2" fmla="*/ 601970 w 911071"/>
                  <a:gd name="connsiteY2" fmla="*/ 487612 h 2503262"/>
                  <a:gd name="connsiteX3" fmla="*/ 473182 w 911071"/>
                  <a:gd name="connsiteY3" fmla="*/ 912614 h 2503262"/>
                  <a:gd name="connsiteX4" fmla="*/ 627728 w 911071"/>
                  <a:gd name="connsiteY4" fmla="*/ 1363376 h 2503262"/>
                  <a:gd name="connsiteX5" fmla="*/ 911063 w 911071"/>
                  <a:gd name="connsiteY5" fmla="*/ 1904287 h 2503262"/>
                  <a:gd name="connsiteX6" fmla="*/ 687676 w 911071"/>
                  <a:gd name="connsiteY6" fmla="*/ 2503262 h 2503262"/>
                  <a:gd name="connsiteX7" fmla="*/ 417220 w 911071"/>
                  <a:gd name="connsiteY7" fmla="*/ 2451747 h 2503262"/>
                  <a:gd name="connsiteX8" fmla="*/ 717880 w 911071"/>
                  <a:gd name="connsiteY8" fmla="*/ 1917166 h 2503262"/>
                  <a:gd name="connsiteX9" fmla="*/ 395908 w 911071"/>
                  <a:gd name="connsiteY9" fmla="*/ 1376253 h 2503262"/>
                  <a:gd name="connsiteX10" fmla="*/ 176967 w 911071"/>
                  <a:gd name="connsiteY10" fmla="*/ 912615 h 2503262"/>
                  <a:gd name="connsiteX11" fmla="*/ 434545 w 911071"/>
                  <a:gd name="connsiteY11" fmla="*/ 500491 h 2503262"/>
                  <a:gd name="connsiteX12" fmla="*/ 17975 w 911071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06294 w 915395"/>
                  <a:gd name="connsiteY2" fmla="*/ 487612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70689 w 915395"/>
                  <a:gd name="connsiteY2" fmla="*/ 590643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70689 w 915395"/>
                  <a:gd name="connsiteY2" fmla="*/ 590643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77506 w 915395"/>
                  <a:gd name="connsiteY2" fmla="*/ 912614 h 2503262"/>
                  <a:gd name="connsiteX3" fmla="*/ 632052 w 915395"/>
                  <a:gd name="connsiteY3" fmla="*/ 1363376 h 2503262"/>
                  <a:gd name="connsiteX4" fmla="*/ 915387 w 915395"/>
                  <a:gd name="connsiteY4" fmla="*/ 1904287 h 2503262"/>
                  <a:gd name="connsiteX5" fmla="*/ 692000 w 915395"/>
                  <a:gd name="connsiteY5" fmla="*/ 2503262 h 2503262"/>
                  <a:gd name="connsiteX6" fmla="*/ 421544 w 915395"/>
                  <a:gd name="connsiteY6" fmla="*/ 2451747 h 2503262"/>
                  <a:gd name="connsiteX7" fmla="*/ 722204 w 915395"/>
                  <a:gd name="connsiteY7" fmla="*/ 1917166 h 2503262"/>
                  <a:gd name="connsiteX8" fmla="*/ 400232 w 915395"/>
                  <a:gd name="connsiteY8" fmla="*/ 1376253 h 2503262"/>
                  <a:gd name="connsiteX9" fmla="*/ 181291 w 915395"/>
                  <a:gd name="connsiteY9" fmla="*/ 912615 h 2503262"/>
                  <a:gd name="connsiteX10" fmla="*/ 348717 w 915395"/>
                  <a:gd name="connsiteY10" fmla="*/ 526248 h 2503262"/>
                  <a:gd name="connsiteX11" fmla="*/ 22299 w 915395"/>
                  <a:gd name="connsiteY11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80537 w 915395"/>
                  <a:gd name="connsiteY2" fmla="*/ 693674 h 2503262"/>
                  <a:gd name="connsiteX3" fmla="*/ 632052 w 915395"/>
                  <a:gd name="connsiteY3" fmla="*/ 1363376 h 2503262"/>
                  <a:gd name="connsiteX4" fmla="*/ 915387 w 915395"/>
                  <a:gd name="connsiteY4" fmla="*/ 1904287 h 2503262"/>
                  <a:gd name="connsiteX5" fmla="*/ 692000 w 915395"/>
                  <a:gd name="connsiteY5" fmla="*/ 2503262 h 2503262"/>
                  <a:gd name="connsiteX6" fmla="*/ 421544 w 915395"/>
                  <a:gd name="connsiteY6" fmla="*/ 2451747 h 2503262"/>
                  <a:gd name="connsiteX7" fmla="*/ 722204 w 915395"/>
                  <a:gd name="connsiteY7" fmla="*/ 1917166 h 2503262"/>
                  <a:gd name="connsiteX8" fmla="*/ 400232 w 915395"/>
                  <a:gd name="connsiteY8" fmla="*/ 1376253 h 2503262"/>
                  <a:gd name="connsiteX9" fmla="*/ 181291 w 915395"/>
                  <a:gd name="connsiteY9" fmla="*/ 912615 h 2503262"/>
                  <a:gd name="connsiteX10" fmla="*/ 348717 w 915395"/>
                  <a:gd name="connsiteY10" fmla="*/ 526248 h 2503262"/>
                  <a:gd name="connsiteX11" fmla="*/ 22299 w 915395"/>
                  <a:gd name="connsiteY11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80537 w 915395"/>
                  <a:gd name="connsiteY2" fmla="*/ 69367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16142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16142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3087 w 916183"/>
                  <a:gd name="connsiteY0" fmla="*/ 0 h 2503262"/>
                  <a:gd name="connsiteX1" fmla="*/ 396574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0 h 2503262"/>
                  <a:gd name="connsiteX1" fmla="*/ 293543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0 h 2503262"/>
                  <a:gd name="connsiteX1" fmla="*/ 293543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77272 h 2580534"/>
                  <a:gd name="connsiteX1" fmla="*/ 267785 w 916183"/>
                  <a:gd name="connsiteY1" fmla="*/ 0 h 2580534"/>
                  <a:gd name="connsiteX2" fmla="*/ 516930 w 916183"/>
                  <a:gd name="connsiteY2" fmla="*/ 539126 h 2580534"/>
                  <a:gd name="connsiteX3" fmla="*/ 375264 w 916183"/>
                  <a:gd name="connsiteY3" fmla="*/ 989886 h 2580534"/>
                  <a:gd name="connsiteX4" fmla="*/ 632840 w 916183"/>
                  <a:gd name="connsiteY4" fmla="*/ 1440648 h 2580534"/>
                  <a:gd name="connsiteX5" fmla="*/ 916175 w 916183"/>
                  <a:gd name="connsiteY5" fmla="*/ 1981559 h 2580534"/>
                  <a:gd name="connsiteX6" fmla="*/ 692788 w 916183"/>
                  <a:gd name="connsiteY6" fmla="*/ 2580534 h 2580534"/>
                  <a:gd name="connsiteX7" fmla="*/ 422332 w 916183"/>
                  <a:gd name="connsiteY7" fmla="*/ 2529019 h 2580534"/>
                  <a:gd name="connsiteX8" fmla="*/ 722992 w 916183"/>
                  <a:gd name="connsiteY8" fmla="*/ 1994438 h 2580534"/>
                  <a:gd name="connsiteX9" fmla="*/ 401020 w 916183"/>
                  <a:gd name="connsiteY9" fmla="*/ 1453525 h 2580534"/>
                  <a:gd name="connsiteX10" fmla="*/ 182079 w 916183"/>
                  <a:gd name="connsiteY10" fmla="*/ 989887 h 2580534"/>
                  <a:gd name="connsiteX11" fmla="*/ 336626 w 916183"/>
                  <a:gd name="connsiteY11" fmla="*/ 500489 h 2580534"/>
                  <a:gd name="connsiteX12" fmla="*/ 23087 w 916183"/>
                  <a:gd name="connsiteY12" fmla="*/ 77272 h 2580534"/>
                  <a:gd name="connsiteX0" fmla="*/ 23087 w 916183"/>
                  <a:gd name="connsiteY0" fmla="*/ 77272 h 2580534"/>
                  <a:gd name="connsiteX1" fmla="*/ 267785 w 916183"/>
                  <a:gd name="connsiteY1" fmla="*/ 0 h 2580534"/>
                  <a:gd name="connsiteX2" fmla="*/ 516930 w 916183"/>
                  <a:gd name="connsiteY2" fmla="*/ 539126 h 2580534"/>
                  <a:gd name="connsiteX3" fmla="*/ 375264 w 916183"/>
                  <a:gd name="connsiteY3" fmla="*/ 989886 h 2580534"/>
                  <a:gd name="connsiteX4" fmla="*/ 632840 w 916183"/>
                  <a:gd name="connsiteY4" fmla="*/ 1440648 h 2580534"/>
                  <a:gd name="connsiteX5" fmla="*/ 916175 w 916183"/>
                  <a:gd name="connsiteY5" fmla="*/ 1981559 h 2580534"/>
                  <a:gd name="connsiteX6" fmla="*/ 692788 w 916183"/>
                  <a:gd name="connsiteY6" fmla="*/ 2580534 h 2580534"/>
                  <a:gd name="connsiteX7" fmla="*/ 422332 w 916183"/>
                  <a:gd name="connsiteY7" fmla="*/ 2529019 h 2580534"/>
                  <a:gd name="connsiteX8" fmla="*/ 722992 w 916183"/>
                  <a:gd name="connsiteY8" fmla="*/ 1994438 h 2580534"/>
                  <a:gd name="connsiteX9" fmla="*/ 401020 w 916183"/>
                  <a:gd name="connsiteY9" fmla="*/ 1453525 h 2580534"/>
                  <a:gd name="connsiteX10" fmla="*/ 182079 w 916183"/>
                  <a:gd name="connsiteY10" fmla="*/ 989887 h 2580534"/>
                  <a:gd name="connsiteX11" fmla="*/ 336626 w 916183"/>
                  <a:gd name="connsiteY11" fmla="*/ 500489 h 2580534"/>
                  <a:gd name="connsiteX12" fmla="*/ 23087 w 916183"/>
                  <a:gd name="connsiteY12" fmla="*/ 77272 h 2580534"/>
                  <a:gd name="connsiteX0" fmla="*/ 23087 w 916183"/>
                  <a:gd name="connsiteY0" fmla="*/ 7177 h 2510439"/>
                  <a:gd name="connsiteX1" fmla="*/ 82600 w 916183"/>
                  <a:gd name="connsiteY1" fmla="*/ 0 h 2510439"/>
                  <a:gd name="connsiteX2" fmla="*/ 516930 w 916183"/>
                  <a:gd name="connsiteY2" fmla="*/ 469031 h 2510439"/>
                  <a:gd name="connsiteX3" fmla="*/ 375264 w 916183"/>
                  <a:gd name="connsiteY3" fmla="*/ 919791 h 2510439"/>
                  <a:gd name="connsiteX4" fmla="*/ 632840 w 916183"/>
                  <a:gd name="connsiteY4" fmla="*/ 1370553 h 2510439"/>
                  <a:gd name="connsiteX5" fmla="*/ 916175 w 916183"/>
                  <a:gd name="connsiteY5" fmla="*/ 1911464 h 2510439"/>
                  <a:gd name="connsiteX6" fmla="*/ 692788 w 916183"/>
                  <a:gd name="connsiteY6" fmla="*/ 2510439 h 2510439"/>
                  <a:gd name="connsiteX7" fmla="*/ 422332 w 916183"/>
                  <a:gd name="connsiteY7" fmla="*/ 2458924 h 2510439"/>
                  <a:gd name="connsiteX8" fmla="*/ 722992 w 916183"/>
                  <a:gd name="connsiteY8" fmla="*/ 1924343 h 2510439"/>
                  <a:gd name="connsiteX9" fmla="*/ 401020 w 916183"/>
                  <a:gd name="connsiteY9" fmla="*/ 1383430 h 2510439"/>
                  <a:gd name="connsiteX10" fmla="*/ 182079 w 916183"/>
                  <a:gd name="connsiteY10" fmla="*/ 919792 h 2510439"/>
                  <a:gd name="connsiteX11" fmla="*/ 336626 w 916183"/>
                  <a:gd name="connsiteY11" fmla="*/ 430394 h 2510439"/>
                  <a:gd name="connsiteX12" fmla="*/ 23087 w 916183"/>
                  <a:gd name="connsiteY12" fmla="*/ 7177 h 251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6183" h="2510439">
                    <a:moveTo>
                      <a:pt x="23087" y="7177"/>
                    </a:moveTo>
                    <a:lnTo>
                      <a:pt x="82600" y="0"/>
                    </a:lnTo>
                    <a:cubicBezTo>
                      <a:pt x="106952" y="152103"/>
                      <a:pt x="606341" y="207458"/>
                      <a:pt x="516930" y="469031"/>
                    </a:cubicBezTo>
                    <a:cubicBezTo>
                      <a:pt x="534843" y="625426"/>
                      <a:pt x="366678" y="808174"/>
                      <a:pt x="375264" y="919791"/>
                    </a:cubicBezTo>
                    <a:cubicBezTo>
                      <a:pt x="383850" y="1031408"/>
                      <a:pt x="564153" y="1213860"/>
                      <a:pt x="632840" y="1370553"/>
                    </a:cubicBezTo>
                    <a:cubicBezTo>
                      <a:pt x="281558" y="1690080"/>
                      <a:pt x="914770" y="1710751"/>
                      <a:pt x="916175" y="1911464"/>
                    </a:cubicBezTo>
                    <a:cubicBezTo>
                      <a:pt x="917580" y="2112177"/>
                      <a:pt x="738605" y="2404170"/>
                      <a:pt x="692788" y="2510439"/>
                    </a:cubicBezTo>
                    <a:lnTo>
                      <a:pt x="422332" y="2458924"/>
                    </a:lnTo>
                    <a:cubicBezTo>
                      <a:pt x="384436" y="2356948"/>
                      <a:pt x="597755" y="2189451"/>
                      <a:pt x="722992" y="1924343"/>
                    </a:cubicBezTo>
                    <a:cubicBezTo>
                      <a:pt x="655046" y="1697871"/>
                      <a:pt x="167794" y="1750180"/>
                      <a:pt x="401020" y="1383430"/>
                    </a:cubicBezTo>
                    <a:cubicBezTo>
                      <a:pt x="405313" y="1196686"/>
                      <a:pt x="79789" y="1114824"/>
                      <a:pt x="182079" y="919792"/>
                    </a:cubicBezTo>
                    <a:cubicBezTo>
                      <a:pt x="220715" y="767392"/>
                      <a:pt x="298730" y="597521"/>
                      <a:pt x="336626" y="430394"/>
                    </a:cubicBezTo>
                    <a:cubicBezTo>
                      <a:pt x="194218" y="314782"/>
                      <a:pt x="-81349" y="41223"/>
                      <a:pt x="23087" y="7177"/>
                    </a:cubicBez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Isosceles Triangle 7"/>
              <p:cNvSpPr/>
              <p:nvPr/>
            </p:nvSpPr>
            <p:spPr>
              <a:xfrm rot="3434782">
                <a:off x="2634070" y="4563218"/>
                <a:ext cx="312518" cy="1214400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7"/>
              <p:cNvSpPr/>
              <p:nvPr/>
            </p:nvSpPr>
            <p:spPr>
              <a:xfrm rot="18198039">
                <a:off x="1539843" y="4551294"/>
                <a:ext cx="310477" cy="1231968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6-Point Star 2"/>
              <p:cNvSpPr/>
              <p:nvPr/>
            </p:nvSpPr>
            <p:spPr>
              <a:xfrm>
                <a:off x="1873227" y="3136270"/>
                <a:ext cx="371738" cy="427456"/>
              </a:xfrm>
              <a:custGeom>
                <a:avLst/>
                <a:gdLst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1028162 w 1577036"/>
                  <a:gd name="connsiteY3" fmla="*/ 434478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73488 h 1571224"/>
                  <a:gd name="connsiteX1" fmla="*/ 548874 w 1577036"/>
                  <a:gd name="connsiteY1" fmla="*/ 408721 h 1571224"/>
                  <a:gd name="connsiteX2" fmla="*/ 852912 w 1577036"/>
                  <a:gd name="connsiteY2" fmla="*/ 0 h 1571224"/>
                  <a:gd name="connsiteX3" fmla="*/ 938010 w 1577036"/>
                  <a:gd name="connsiteY3" fmla="*/ 485994 h 1571224"/>
                  <a:gd name="connsiteX4" fmla="*/ 1577036 w 1577036"/>
                  <a:gd name="connsiteY4" fmla="*/ 373488 h 1571224"/>
                  <a:gd name="connsiteX5" fmla="*/ 1267806 w 1577036"/>
                  <a:gd name="connsiteY5" fmla="*/ 772734 h 1571224"/>
                  <a:gd name="connsiteX6" fmla="*/ 1577036 w 1577036"/>
                  <a:gd name="connsiteY6" fmla="*/ 1171979 h 1571224"/>
                  <a:gd name="connsiteX7" fmla="*/ 1028162 w 1577036"/>
                  <a:gd name="connsiteY7" fmla="*/ 1136746 h 1571224"/>
                  <a:gd name="connsiteX8" fmla="*/ 788518 w 1577036"/>
                  <a:gd name="connsiteY8" fmla="*/ 1571224 h 1571224"/>
                  <a:gd name="connsiteX9" fmla="*/ 548874 w 1577036"/>
                  <a:gd name="connsiteY9" fmla="*/ 1136746 h 1571224"/>
                  <a:gd name="connsiteX10" fmla="*/ 0 w 1577036"/>
                  <a:gd name="connsiteY10" fmla="*/ 1171979 h 1571224"/>
                  <a:gd name="connsiteX11" fmla="*/ 309230 w 1577036"/>
                  <a:gd name="connsiteY11" fmla="*/ 772734 h 1571224"/>
                  <a:gd name="connsiteX12" fmla="*/ 0 w 1577036"/>
                  <a:gd name="connsiteY12" fmla="*/ 373488 h 1571224"/>
                  <a:gd name="connsiteX0" fmla="*/ 0 w 1577036"/>
                  <a:gd name="connsiteY0" fmla="*/ 373488 h 1571224"/>
                  <a:gd name="connsiteX1" fmla="*/ 548874 w 1577036"/>
                  <a:gd name="connsiteY1" fmla="*/ 408721 h 1571224"/>
                  <a:gd name="connsiteX2" fmla="*/ 852912 w 1577036"/>
                  <a:gd name="connsiteY2" fmla="*/ 0 h 1571224"/>
                  <a:gd name="connsiteX3" fmla="*/ 938010 w 1577036"/>
                  <a:gd name="connsiteY3" fmla="*/ 485994 h 1571224"/>
                  <a:gd name="connsiteX4" fmla="*/ 1577036 w 1577036"/>
                  <a:gd name="connsiteY4" fmla="*/ 373488 h 1571224"/>
                  <a:gd name="connsiteX5" fmla="*/ 1267806 w 1577036"/>
                  <a:gd name="connsiteY5" fmla="*/ 772734 h 1571224"/>
                  <a:gd name="connsiteX6" fmla="*/ 1577036 w 1577036"/>
                  <a:gd name="connsiteY6" fmla="*/ 1171979 h 1571224"/>
                  <a:gd name="connsiteX7" fmla="*/ 1028162 w 1577036"/>
                  <a:gd name="connsiteY7" fmla="*/ 1136746 h 1571224"/>
                  <a:gd name="connsiteX8" fmla="*/ 788518 w 1577036"/>
                  <a:gd name="connsiteY8" fmla="*/ 1571224 h 1571224"/>
                  <a:gd name="connsiteX9" fmla="*/ 548874 w 1577036"/>
                  <a:gd name="connsiteY9" fmla="*/ 1136746 h 1571224"/>
                  <a:gd name="connsiteX10" fmla="*/ 0 w 1577036"/>
                  <a:gd name="connsiteY10" fmla="*/ 1171979 h 1571224"/>
                  <a:gd name="connsiteX11" fmla="*/ 309230 w 1577036"/>
                  <a:gd name="connsiteY11" fmla="*/ 772734 h 1571224"/>
                  <a:gd name="connsiteX12" fmla="*/ 0 w 1577036"/>
                  <a:gd name="connsiteY12" fmla="*/ 373488 h 1571224"/>
                  <a:gd name="connsiteX0" fmla="*/ 0 w 1577036"/>
                  <a:gd name="connsiteY0" fmla="*/ 450761 h 1648497"/>
                  <a:gd name="connsiteX1" fmla="*/ 548874 w 1577036"/>
                  <a:gd name="connsiteY1" fmla="*/ 485994 h 1648497"/>
                  <a:gd name="connsiteX2" fmla="*/ 801397 w 1577036"/>
                  <a:gd name="connsiteY2" fmla="*/ 0 h 1648497"/>
                  <a:gd name="connsiteX3" fmla="*/ 938010 w 1577036"/>
                  <a:gd name="connsiteY3" fmla="*/ 563267 h 1648497"/>
                  <a:gd name="connsiteX4" fmla="*/ 1577036 w 1577036"/>
                  <a:gd name="connsiteY4" fmla="*/ 450761 h 1648497"/>
                  <a:gd name="connsiteX5" fmla="*/ 1267806 w 1577036"/>
                  <a:gd name="connsiteY5" fmla="*/ 850007 h 1648497"/>
                  <a:gd name="connsiteX6" fmla="*/ 1577036 w 1577036"/>
                  <a:gd name="connsiteY6" fmla="*/ 1249252 h 1648497"/>
                  <a:gd name="connsiteX7" fmla="*/ 1028162 w 1577036"/>
                  <a:gd name="connsiteY7" fmla="*/ 1214019 h 1648497"/>
                  <a:gd name="connsiteX8" fmla="*/ 788518 w 1577036"/>
                  <a:gd name="connsiteY8" fmla="*/ 1648497 h 1648497"/>
                  <a:gd name="connsiteX9" fmla="*/ 548874 w 1577036"/>
                  <a:gd name="connsiteY9" fmla="*/ 1214019 h 1648497"/>
                  <a:gd name="connsiteX10" fmla="*/ 0 w 1577036"/>
                  <a:gd name="connsiteY10" fmla="*/ 1249252 h 1648497"/>
                  <a:gd name="connsiteX11" fmla="*/ 309230 w 1577036"/>
                  <a:gd name="connsiteY11" fmla="*/ 850007 h 1648497"/>
                  <a:gd name="connsiteX12" fmla="*/ 0 w 1577036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5673" h="1648497">
                    <a:moveTo>
                      <a:pt x="0" y="450761"/>
                    </a:moveTo>
                    <a:cubicBezTo>
                      <a:pt x="234473" y="514021"/>
                      <a:pt x="288644" y="281067"/>
                      <a:pt x="587511" y="485994"/>
                    </a:cubicBezTo>
                    <a:cubicBezTo>
                      <a:pt x="590119" y="135106"/>
                      <a:pt x="682880" y="131947"/>
                      <a:pt x="840034" y="0"/>
                    </a:cubicBezTo>
                    <a:cubicBezTo>
                      <a:pt x="889865" y="170584"/>
                      <a:pt x="1107120" y="135105"/>
                      <a:pt x="976647" y="563267"/>
                    </a:cubicBezTo>
                    <a:cubicBezTo>
                      <a:pt x="1292687" y="268187"/>
                      <a:pt x="1402664" y="488263"/>
                      <a:pt x="1615673" y="450761"/>
                    </a:cubicBezTo>
                    <a:cubicBezTo>
                      <a:pt x="1512596" y="583843"/>
                      <a:pt x="1551188" y="691167"/>
                      <a:pt x="1306443" y="850007"/>
                    </a:cubicBezTo>
                    <a:cubicBezTo>
                      <a:pt x="1654218" y="957331"/>
                      <a:pt x="1512596" y="1116170"/>
                      <a:pt x="1615673" y="1249252"/>
                    </a:cubicBezTo>
                    <a:cubicBezTo>
                      <a:pt x="1432715" y="1237508"/>
                      <a:pt x="1301272" y="1380310"/>
                      <a:pt x="1066799" y="1214019"/>
                    </a:cubicBezTo>
                    <a:cubicBezTo>
                      <a:pt x="1077070" y="1564907"/>
                      <a:pt x="907036" y="1503671"/>
                      <a:pt x="827155" y="1648497"/>
                    </a:cubicBezTo>
                    <a:cubicBezTo>
                      <a:pt x="747274" y="1503671"/>
                      <a:pt x="577240" y="1461876"/>
                      <a:pt x="587511" y="1214019"/>
                    </a:cubicBezTo>
                    <a:cubicBezTo>
                      <a:pt x="404553" y="1406067"/>
                      <a:pt x="221595" y="1237508"/>
                      <a:pt x="38637" y="1249252"/>
                    </a:cubicBezTo>
                    <a:cubicBezTo>
                      <a:pt x="141714" y="1116170"/>
                      <a:pt x="141759" y="918694"/>
                      <a:pt x="347867" y="850007"/>
                    </a:cubicBezTo>
                    <a:cubicBezTo>
                      <a:pt x="51607" y="807077"/>
                      <a:pt x="206108" y="673995"/>
                      <a:pt x="0" y="4507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4B5757"/>
                  </a:gs>
                  <a:gs pos="60000">
                    <a:srgbClr val="FF0000"/>
                  </a:gs>
                  <a:gs pos="31000">
                    <a:srgbClr val="FF0000"/>
                  </a:gs>
                  <a:gs pos="97000">
                    <a:srgbClr val="FF0000"/>
                  </a:gs>
                </a:gsLst>
                <a:lin ang="8100000" scaled="1"/>
                <a:tileRect/>
              </a:gradFill>
              <a:scene3d>
                <a:camera prst="isometricOffAxis1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7"/>
              <p:cNvSpPr/>
              <p:nvPr/>
            </p:nvSpPr>
            <p:spPr>
              <a:xfrm rot="19256788">
                <a:off x="1804743" y="3620532"/>
                <a:ext cx="233531" cy="865866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7"/>
              <p:cNvSpPr/>
              <p:nvPr/>
            </p:nvSpPr>
            <p:spPr>
              <a:xfrm rot="3056788">
                <a:off x="2521317" y="3598692"/>
                <a:ext cx="233531" cy="865866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7"/>
              <p:cNvSpPr/>
              <p:nvPr/>
            </p:nvSpPr>
            <p:spPr>
              <a:xfrm rot="18353247">
                <a:off x="1910314" y="3367755"/>
                <a:ext cx="203718" cy="725735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7"/>
              <p:cNvSpPr/>
              <p:nvPr/>
            </p:nvSpPr>
            <p:spPr>
              <a:xfrm rot="2153247">
                <a:off x="2364421" y="3256000"/>
                <a:ext cx="203718" cy="725735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27561" y="5732419"/>
              <a:ext cx="501550" cy="998446"/>
              <a:chOff x="1079098" y="3136270"/>
              <a:chExt cx="2318431" cy="3709612"/>
            </a:xfrm>
          </p:grpSpPr>
          <p:sp>
            <p:nvSpPr>
              <p:cNvPr id="33" name="Isosceles Triangle 7"/>
              <p:cNvSpPr/>
              <p:nvPr/>
            </p:nvSpPr>
            <p:spPr>
              <a:xfrm rot="3262309">
                <a:off x="2503557" y="4049523"/>
                <a:ext cx="365760" cy="1025348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7"/>
              <p:cNvSpPr/>
              <p:nvPr/>
            </p:nvSpPr>
            <p:spPr>
              <a:xfrm rot="19256788">
                <a:off x="1626844" y="4058919"/>
                <a:ext cx="365760" cy="1025348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8"/>
              <p:cNvSpPr/>
              <p:nvPr/>
            </p:nvSpPr>
            <p:spPr>
              <a:xfrm rot="229780">
                <a:off x="2003974" y="3377830"/>
                <a:ext cx="478809" cy="3468052"/>
              </a:xfrm>
              <a:custGeom>
                <a:avLst/>
                <a:gdLst>
                  <a:gd name="connsiteX0" fmla="*/ 0 w 115910"/>
                  <a:gd name="connsiteY0" fmla="*/ 0 h 2284320"/>
                  <a:gd name="connsiteX1" fmla="*/ 115910 w 115910"/>
                  <a:gd name="connsiteY1" fmla="*/ 0 h 2284320"/>
                  <a:gd name="connsiteX2" fmla="*/ 115910 w 115910"/>
                  <a:gd name="connsiteY2" fmla="*/ 2284320 h 2284320"/>
                  <a:gd name="connsiteX3" fmla="*/ 0 w 115910"/>
                  <a:gd name="connsiteY3" fmla="*/ 2284320 h 2284320"/>
                  <a:gd name="connsiteX4" fmla="*/ 0 w 115910"/>
                  <a:gd name="connsiteY4" fmla="*/ 0 h 2284320"/>
                  <a:gd name="connsiteX0" fmla="*/ 0 w 914400"/>
                  <a:gd name="connsiteY0" fmla="*/ 0 h 2284320"/>
                  <a:gd name="connsiteX1" fmla="*/ 914400 w 914400"/>
                  <a:gd name="connsiteY1" fmla="*/ 38636 h 2284320"/>
                  <a:gd name="connsiteX2" fmla="*/ 115910 w 914400"/>
                  <a:gd name="connsiteY2" fmla="*/ 2284320 h 2284320"/>
                  <a:gd name="connsiteX3" fmla="*/ 0 w 914400"/>
                  <a:gd name="connsiteY3" fmla="*/ 2284320 h 2284320"/>
                  <a:gd name="connsiteX4" fmla="*/ 0 w 914400"/>
                  <a:gd name="connsiteY4" fmla="*/ 0 h 2284320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115910 w 914400"/>
                  <a:gd name="connsiteY2" fmla="*/ 2297199 h 2297199"/>
                  <a:gd name="connsiteX3" fmla="*/ 0 w 914400"/>
                  <a:gd name="connsiteY3" fmla="*/ 2297199 h 2297199"/>
                  <a:gd name="connsiteX4" fmla="*/ 669702 w 914400"/>
                  <a:gd name="connsiteY4" fmla="*/ 0 h 2297199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262024 w 914400"/>
                  <a:gd name="connsiteY2" fmla="*/ 1144434 h 2297199"/>
                  <a:gd name="connsiteX3" fmla="*/ 115910 w 914400"/>
                  <a:gd name="connsiteY3" fmla="*/ 2297199 h 2297199"/>
                  <a:gd name="connsiteX4" fmla="*/ 0 w 914400"/>
                  <a:gd name="connsiteY4" fmla="*/ 2297199 h 2297199"/>
                  <a:gd name="connsiteX5" fmla="*/ 669702 w 914400"/>
                  <a:gd name="connsiteY5" fmla="*/ 0 h 2297199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262024 w 914400"/>
                  <a:gd name="connsiteY2" fmla="*/ 1144434 h 2297199"/>
                  <a:gd name="connsiteX3" fmla="*/ 115910 w 914400"/>
                  <a:gd name="connsiteY3" fmla="*/ 2297199 h 2297199"/>
                  <a:gd name="connsiteX4" fmla="*/ 0 w 914400"/>
                  <a:gd name="connsiteY4" fmla="*/ 2297199 h 2297199"/>
                  <a:gd name="connsiteX5" fmla="*/ 493843 w 914400"/>
                  <a:gd name="connsiteY5" fmla="*/ 1195949 h 2297199"/>
                  <a:gd name="connsiteX6" fmla="*/ 669702 w 914400"/>
                  <a:gd name="connsiteY6" fmla="*/ 0 h 2297199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493843 w 914400"/>
                  <a:gd name="connsiteY5" fmla="*/ 1195949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55962 w 914400"/>
                  <a:gd name="connsiteY5" fmla="*/ 1170191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55962 w 914400"/>
                  <a:gd name="connsiteY5" fmla="*/ 1170191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377933 w 914400"/>
                  <a:gd name="connsiteY3" fmla="*/ 1659587 h 2348714"/>
                  <a:gd name="connsiteX4" fmla="*/ 270456 w 914400"/>
                  <a:gd name="connsiteY4" fmla="*/ 2348714 h 2348714"/>
                  <a:gd name="connsiteX5" fmla="*/ 0 w 914400"/>
                  <a:gd name="connsiteY5" fmla="*/ 2297199 h 2348714"/>
                  <a:gd name="connsiteX6" fmla="*/ 55962 w 914400"/>
                  <a:gd name="connsiteY6" fmla="*/ 1170191 h 2348714"/>
                  <a:gd name="connsiteX7" fmla="*/ 669702 w 914400"/>
                  <a:gd name="connsiteY7" fmla="*/ 0 h 2348714"/>
                  <a:gd name="connsiteX0" fmla="*/ 673978 w 918676"/>
                  <a:gd name="connsiteY0" fmla="*/ 0 h 2348714"/>
                  <a:gd name="connsiteX1" fmla="*/ 918676 w 918676"/>
                  <a:gd name="connsiteY1" fmla="*/ 51515 h 2348714"/>
                  <a:gd name="connsiteX2" fmla="*/ 266300 w 918676"/>
                  <a:gd name="connsiteY2" fmla="*/ 1144434 h 2348714"/>
                  <a:gd name="connsiteX3" fmla="*/ 382209 w 918676"/>
                  <a:gd name="connsiteY3" fmla="*/ 1659587 h 2348714"/>
                  <a:gd name="connsiteX4" fmla="*/ 274732 w 918676"/>
                  <a:gd name="connsiteY4" fmla="*/ 2348714 h 2348714"/>
                  <a:gd name="connsiteX5" fmla="*/ 4276 w 918676"/>
                  <a:gd name="connsiteY5" fmla="*/ 2297199 h 2348714"/>
                  <a:gd name="connsiteX6" fmla="*/ 201905 w 918676"/>
                  <a:gd name="connsiteY6" fmla="*/ 1749740 h 2348714"/>
                  <a:gd name="connsiteX7" fmla="*/ 60238 w 918676"/>
                  <a:gd name="connsiteY7" fmla="*/ 1170191 h 2348714"/>
                  <a:gd name="connsiteX8" fmla="*/ 673978 w 918676"/>
                  <a:gd name="connsiteY8" fmla="*/ 0 h 2348714"/>
                  <a:gd name="connsiteX0" fmla="*/ 673978 w 918676"/>
                  <a:gd name="connsiteY0" fmla="*/ 0 h 2348714"/>
                  <a:gd name="connsiteX1" fmla="*/ 918676 w 918676"/>
                  <a:gd name="connsiteY1" fmla="*/ 51515 h 2348714"/>
                  <a:gd name="connsiteX2" fmla="*/ 266300 w 918676"/>
                  <a:gd name="connsiteY2" fmla="*/ 1144434 h 2348714"/>
                  <a:gd name="connsiteX3" fmla="*/ 382209 w 918676"/>
                  <a:gd name="connsiteY3" fmla="*/ 1659587 h 2348714"/>
                  <a:gd name="connsiteX4" fmla="*/ 274732 w 918676"/>
                  <a:gd name="connsiteY4" fmla="*/ 2348714 h 2348714"/>
                  <a:gd name="connsiteX5" fmla="*/ 4276 w 918676"/>
                  <a:gd name="connsiteY5" fmla="*/ 2297199 h 2348714"/>
                  <a:gd name="connsiteX6" fmla="*/ 201905 w 918676"/>
                  <a:gd name="connsiteY6" fmla="*/ 1749740 h 2348714"/>
                  <a:gd name="connsiteX7" fmla="*/ 60238 w 918676"/>
                  <a:gd name="connsiteY7" fmla="*/ 1170191 h 2348714"/>
                  <a:gd name="connsiteX8" fmla="*/ 673978 w 918676"/>
                  <a:gd name="connsiteY8" fmla="*/ 0 h 2348714"/>
                  <a:gd name="connsiteX0" fmla="*/ 677276 w 921974"/>
                  <a:gd name="connsiteY0" fmla="*/ 0 h 2348714"/>
                  <a:gd name="connsiteX1" fmla="*/ 921974 w 921974"/>
                  <a:gd name="connsiteY1" fmla="*/ 51515 h 2348714"/>
                  <a:gd name="connsiteX2" fmla="*/ 269598 w 921974"/>
                  <a:gd name="connsiteY2" fmla="*/ 1144434 h 2348714"/>
                  <a:gd name="connsiteX3" fmla="*/ 385507 w 921974"/>
                  <a:gd name="connsiteY3" fmla="*/ 1659587 h 2348714"/>
                  <a:gd name="connsiteX4" fmla="*/ 278030 w 921974"/>
                  <a:gd name="connsiteY4" fmla="*/ 2348714 h 2348714"/>
                  <a:gd name="connsiteX5" fmla="*/ 7574 w 921974"/>
                  <a:gd name="connsiteY5" fmla="*/ 2297199 h 2348714"/>
                  <a:gd name="connsiteX6" fmla="*/ 205203 w 921974"/>
                  <a:gd name="connsiteY6" fmla="*/ 1749740 h 2348714"/>
                  <a:gd name="connsiteX7" fmla="*/ 63536 w 921974"/>
                  <a:gd name="connsiteY7" fmla="*/ 1170191 h 2348714"/>
                  <a:gd name="connsiteX8" fmla="*/ 677276 w 921974"/>
                  <a:gd name="connsiteY8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314350 w 966726"/>
                  <a:gd name="connsiteY2" fmla="*/ 1144434 h 2348714"/>
                  <a:gd name="connsiteX3" fmla="*/ 430259 w 966726"/>
                  <a:gd name="connsiteY3" fmla="*/ 1659587 h 2348714"/>
                  <a:gd name="connsiteX4" fmla="*/ 322782 w 966726"/>
                  <a:gd name="connsiteY4" fmla="*/ 2348714 h 2348714"/>
                  <a:gd name="connsiteX5" fmla="*/ 52326 w 966726"/>
                  <a:gd name="connsiteY5" fmla="*/ 2297199 h 2348714"/>
                  <a:gd name="connsiteX6" fmla="*/ 249955 w 966726"/>
                  <a:gd name="connsiteY6" fmla="*/ 1749740 h 2348714"/>
                  <a:gd name="connsiteX7" fmla="*/ 108288 w 966726"/>
                  <a:gd name="connsiteY7" fmla="*/ 1170191 h 2348714"/>
                  <a:gd name="connsiteX8" fmla="*/ 31014 w 966726"/>
                  <a:gd name="connsiteY8" fmla="*/ 616399 h 2348714"/>
                  <a:gd name="connsiteX9" fmla="*/ 722028 w 966726"/>
                  <a:gd name="connsiteY9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288592 w 966726"/>
                  <a:gd name="connsiteY10" fmla="*/ 294427 h 2348714"/>
                  <a:gd name="connsiteX11" fmla="*/ 722028 w 966726"/>
                  <a:gd name="connsiteY11" fmla="*/ 0 h 2348714"/>
                  <a:gd name="connsiteX0" fmla="*/ 10654 w 1169752"/>
                  <a:gd name="connsiteY0" fmla="*/ 0 h 2529019"/>
                  <a:gd name="connsiteX1" fmla="*/ 1169752 w 1169752"/>
                  <a:gd name="connsiteY1" fmla="*/ 231820 h 2529019"/>
                  <a:gd name="connsiteX2" fmla="*/ 414345 w 1169752"/>
                  <a:gd name="connsiteY2" fmla="*/ 899735 h 2529019"/>
                  <a:gd name="connsiteX3" fmla="*/ 517376 w 1169752"/>
                  <a:gd name="connsiteY3" fmla="*/ 1324739 h 2529019"/>
                  <a:gd name="connsiteX4" fmla="*/ 633285 w 1169752"/>
                  <a:gd name="connsiteY4" fmla="*/ 1839892 h 2529019"/>
                  <a:gd name="connsiteX5" fmla="*/ 525808 w 1169752"/>
                  <a:gd name="connsiteY5" fmla="*/ 2529019 h 2529019"/>
                  <a:gd name="connsiteX6" fmla="*/ 255352 w 1169752"/>
                  <a:gd name="connsiteY6" fmla="*/ 2477504 h 2529019"/>
                  <a:gd name="connsiteX7" fmla="*/ 452981 w 1169752"/>
                  <a:gd name="connsiteY7" fmla="*/ 1930045 h 2529019"/>
                  <a:gd name="connsiteX8" fmla="*/ 311314 w 1169752"/>
                  <a:gd name="connsiteY8" fmla="*/ 1350496 h 2529019"/>
                  <a:gd name="connsiteX9" fmla="*/ 234040 w 1169752"/>
                  <a:gd name="connsiteY9" fmla="*/ 796704 h 2529019"/>
                  <a:gd name="connsiteX10" fmla="*/ 491618 w 1169752"/>
                  <a:gd name="connsiteY10" fmla="*/ 474732 h 2529019"/>
                  <a:gd name="connsiteX11" fmla="*/ 10654 w 1169752"/>
                  <a:gd name="connsiteY11" fmla="*/ 0 h 2529019"/>
                  <a:gd name="connsiteX0" fmla="*/ 10654 w 633308"/>
                  <a:gd name="connsiteY0" fmla="*/ 0 h 2529019"/>
                  <a:gd name="connsiteX1" fmla="*/ 474293 w 633308"/>
                  <a:gd name="connsiteY1" fmla="*/ 25758 h 2529019"/>
                  <a:gd name="connsiteX2" fmla="*/ 414345 w 633308"/>
                  <a:gd name="connsiteY2" fmla="*/ 899735 h 2529019"/>
                  <a:gd name="connsiteX3" fmla="*/ 517376 w 633308"/>
                  <a:gd name="connsiteY3" fmla="*/ 1324739 h 2529019"/>
                  <a:gd name="connsiteX4" fmla="*/ 633285 w 633308"/>
                  <a:gd name="connsiteY4" fmla="*/ 1839892 h 2529019"/>
                  <a:gd name="connsiteX5" fmla="*/ 525808 w 633308"/>
                  <a:gd name="connsiteY5" fmla="*/ 2529019 h 2529019"/>
                  <a:gd name="connsiteX6" fmla="*/ 255352 w 633308"/>
                  <a:gd name="connsiteY6" fmla="*/ 2477504 h 2529019"/>
                  <a:gd name="connsiteX7" fmla="*/ 452981 w 633308"/>
                  <a:gd name="connsiteY7" fmla="*/ 1930045 h 2529019"/>
                  <a:gd name="connsiteX8" fmla="*/ 311314 w 633308"/>
                  <a:gd name="connsiteY8" fmla="*/ 1350496 h 2529019"/>
                  <a:gd name="connsiteX9" fmla="*/ 234040 w 633308"/>
                  <a:gd name="connsiteY9" fmla="*/ 796704 h 2529019"/>
                  <a:gd name="connsiteX10" fmla="*/ 491618 w 633308"/>
                  <a:gd name="connsiteY10" fmla="*/ 474732 h 2529019"/>
                  <a:gd name="connsiteX11" fmla="*/ 10654 w 633308"/>
                  <a:gd name="connsiteY11" fmla="*/ 0 h 2529019"/>
                  <a:gd name="connsiteX0" fmla="*/ 10654 w 634040"/>
                  <a:gd name="connsiteY0" fmla="*/ 0 h 2529019"/>
                  <a:gd name="connsiteX1" fmla="*/ 474293 w 634040"/>
                  <a:gd name="connsiteY1" fmla="*/ 25758 h 2529019"/>
                  <a:gd name="connsiteX2" fmla="*/ 633285 w 634040"/>
                  <a:gd name="connsiteY2" fmla="*/ 629279 h 2529019"/>
                  <a:gd name="connsiteX3" fmla="*/ 414345 w 634040"/>
                  <a:gd name="connsiteY3" fmla="*/ 899735 h 2529019"/>
                  <a:gd name="connsiteX4" fmla="*/ 517376 w 634040"/>
                  <a:gd name="connsiteY4" fmla="*/ 1324739 h 2529019"/>
                  <a:gd name="connsiteX5" fmla="*/ 633285 w 634040"/>
                  <a:gd name="connsiteY5" fmla="*/ 1839892 h 2529019"/>
                  <a:gd name="connsiteX6" fmla="*/ 525808 w 634040"/>
                  <a:gd name="connsiteY6" fmla="*/ 2529019 h 2529019"/>
                  <a:gd name="connsiteX7" fmla="*/ 255352 w 634040"/>
                  <a:gd name="connsiteY7" fmla="*/ 2477504 h 2529019"/>
                  <a:gd name="connsiteX8" fmla="*/ 452981 w 634040"/>
                  <a:gd name="connsiteY8" fmla="*/ 1930045 h 2529019"/>
                  <a:gd name="connsiteX9" fmla="*/ 311314 w 634040"/>
                  <a:gd name="connsiteY9" fmla="*/ 1350496 h 2529019"/>
                  <a:gd name="connsiteX10" fmla="*/ 234040 w 634040"/>
                  <a:gd name="connsiteY10" fmla="*/ 796704 h 2529019"/>
                  <a:gd name="connsiteX11" fmla="*/ 491618 w 634040"/>
                  <a:gd name="connsiteY11" fmla="*/ 474732 h 2529019"/>
                  <a:gd name="connsiteX12" fmla="*/ 10654 w 634040"/>
                  <a:gd name="connsiteY12" fmla="*/ 0 h 2529019"/>
                  <a:gd name="connsiteX0" fmla="*/ 15775 w 639161"/>
                  <a:gd name="connsiteY0" fmla="*/ 0 h 2529019"/>
                  <a:gd name="connsiteX1" fmla="*/ 479414 w 639161"/>
                  <a:gd name="connsiteY1" fmla="*/ 25758 h 2529019"/>
                  <a:gd name="connsiteX2" fmla="*/ 638406 w 639161"/>
                  <a:gd name="connsiteY2" fmla="*/ 629279 h 2529019"/>
                  <a:gd name="connsiteX3" fmla="*/ 419466 w 639161"/>
                  <a:gd name="connsiteY3" fmla="*/ 899735 h 2529019"/>
                  <a:gd name="connsiteX4" fmla="*/ 522497 w 639161"/>
                  <a:gd name="connsiteY4" fmla="*/ 1324739 h 2529019"/>
                  <a:gd name="connsiteX5" fmla="*/ 638406 w 639161"/>
                  <a:gd name="connsiteY5" fmla="*/ 1839892 h 2529019"/>
                  <a:gd name="connsiteX6" fmla="*/ 530929 w 639161"/>
                  <a:gd name="connsiteY6" fmla="*/ 2529019 h 2529019"/>
                  <a:gd name="connsiteX7" fmla="*/ 260473 w 639161"/>
                  <a:gd name="connsiteY7" fmla="*/ 2477504 h 2529019"/>
                  <a:gd name="connsiteX8" fmla="*/ 458102 w 639161"/>
                  <a:gd name="connsiteY8" fmla="*/ 1930045 h 2529019"/>
                  <a:gd name="connsiteX9" fmla="*/ 316435 w 639161"/>
                  <a:gd name="connsiteY9" fmla="*/ 1350496 h 2529019"/>
                  <a:gd name="connsiteX10" fmla="*/ 239161 w 639161"/>
                  <a:gd name="connsiteY10" fmla="*/ 796704 h 2529019"/>
                  <a:gd name="connsiteX11" fmla="*/ 496739 w 639161"/>
                  <a:gd name="connsiteY11" fmla="*/ 474732 h 2529019"/>
                  <a:gd name="connsiteX12" fmla="*/ 15775 w 639161"/>
                  <a:gd name="connsiteY12" fmla="*/ 0 h 2529019"/>
                  <a:gd name="connsiteX0" fmla="*/ 15775 w 639161"/>
                  <a:gd name="connsiteY0" fmla="*/ 0 h 2529019"/>
                  <a:gd name="connsiteX1" fmla="*/ 479414 w 639161"/>
                  <a:gd name="connsiteY1" fmla="*/ 25758 h 2529019"/>
                  <a:gd name="connsiteX2" fmla="*/ 638406 w 639161"/>
                  <a:gd name="connsiteY2" fmla="*/ 629279 h 2529019"/>
                  <a:gd name="connsiteX3" fmla="*/ 419466 w 639161"/>
                  <a:gd name="connsiteY3" fmla="*/ 899735 h 2529019"/>
                  <a:gd name="connsiteX4" fmla="*/ 522497 w 639161"/>
                  <a:gd name="connsiteY4" fmla="*/ 1324739 h 2529019"/>
                  <a:gd name="connsiteX5" fmla="*/ 638406 w 639161"/>
                  <a:gd name="connsiteY5" fmla="*/ 1839892 h 2529019"/>
                  <a:gd name="connsiteX6" fmla="*/ 530929 w 639161"/>
                  <a:gd name="connsiteY6" fmla="*/ 2529019 h 2529019"/>
                  <a:gd name="connsiteX7" fmla="*/ 260473 w 639161"/>
                  <a:gd name="connsiteY7" fmla="*/ 2477504 h 2529019"/>
                  <a:gd name="connsiteX8" fmla="*/ 458102 w 639161"/>
                  <a:gd name="connsiteY8" fmla="*/ 1930045 h 2529019"/>
                  <a:gd name="connsiteX9" fmla="*/ 316435 w 639161"/>
                  <a:gd name="connsiteY9" fmla="*/ 1350496 h 2529019"/>
                  <a:gd name="connsiteX10" fmla="*/ 239161 w 639161"/>
                  <a:gd name="connsiteY10" fmla="*/ 796704 h 2529019"/>
                  <a:gd name="connsiteX11" fmla="*/ 496739 w 639161"/>
                  <a:gd name="connsiteY11" fmla="*/ 474732 h 2529019"/>
                  <a:gd name="connsiteX12" fmla="*/ 15775 w 639161"/>
                  <a:gd name="connsiteY12" fmla="*/ 0 h 2529019"/>
                  <a:gd name="connsiteX0" fmla="*/ 15775 w 651304"/>
                  <a:gd name="connsiteY0" fmla="*/ 0 h 2529019"/>
                  <a:gd name="connsiteX1" fmla="*/ 479414 w 651304"/>
                  <a:gd name="connsiteY1" fmla="*/ 25758 h 2529019"/>
                  <a:gd name="connsiteX2" fmla="*/ 638406 w 651304"/>
                  <a:gd name="connsiteY2" fmla="*/ 629279 h 2529019"/>
                  <a:gd name="connsiteX3" fmla="*/ 419466 w 651304"/>
                  <a:gd name="connsiteY3" fmla="*/ 899735 h 2529019"/>
                  <a:gd name="connsiteX4" fmla="*/ 522497 w 651304"/>
                  <a:gd name="connsiteY4" fmla="*/ 1324739 h 2529019"/>
                  <a:gd name="connsiteX5" fmla="*/ 651285 w 651304"/>
                  <a:gd name="connsiteY5" fmla="*/ 1942923 h 2529019"/>
                  <a:gd name="connsiteX6" fmla="*/ 530929 w 651304"/>
                  <a:gd name="connsiteY6" fmla="*/ 2529019 h 2529019"/>
                  <a:gd name="connsiteX7" fmla="*/ 260473 w 651304"/>
                  <a:gd name="connsiteY7" fmla="*/ 2477504 h 2529019"/>
                  <a:gd name="connsiteX8" fmla="*/ 458102 w 651304"/>
                  <a:gd name="connsiteY8" fmla="*/ 1930045 h 2529019"/>
                  <a:gd name="connsiteX9" fmla="*/ 316435 w 651304"/>
                  <a:gd name="connsiteY9" fmla="*/ 1350496 h 2529019"/>
                  <a:gd name="connsiteX10" fmla="*/ 239161 w 651304"/>
                  <a:gd name="connsiteY10" fmla="*/ 796704 h 2529019"/>
                  <a:gd name="connsiteX11" fmla="*/ 496739 w 651304"/>
                  <a:gd name="connsiteY11" fmla="*/ 474732 h 2529019"/>
                  <a:gd name="connsiteX12" fmla="*/ 15775 w 651304"/>
                  <a:gd name="connsiteY12" fmla="*/ 0 h 2529019"/>
                  <a:gd name="connsiteX0" fmla="*/ 15775 w 651304"/>
                  <a:gd name="connsiteY0" fmla="*/ 0 h 2529019"/>
                  <a:gd name="connsiteX1" fmla="*/ 479414 w 651304"/>
                  <a:gd name="connsiteY1" fmla="*/ 25758 h 2529019"/>
                  <a:gd name="connsiteX2" fmla="*/ 638406 w 651304"/>
                  <a:gd name="connsiteY2" fmla="*/ 629279 h 2529019"/>
                  <a:gd name="connsiteX3" fmla="*/ 419466 w 651304"/>
                  <a:gd name="connsiteY3" fmla="*/ 899735 h 2529019"/>
                  <a:gd name="connsiteX4" fmla="*/ 522497 w 651304"/>
                  <a:gd name="connsiteY4" fmla="*/ 1324739 h 2529019"/>
                  <a:gd name="connsiteX5" fmla="*/ 651285 w 651304"/>
                  <a:gd name="connsiteY5" fmla="*/ 1942923 h 2529019"/>
                  <a:gd name="connsiteX6" fmla="*/ 530929 w 651304"/>
                  <a:gd name="connsiteY6" fmla="*/ 2529019 h 2529019"/>
                  <a:gd name="connsiteX7" fmla="*/ 260473 w 651304"/>
                  <a:gd name="connsiteY7" fmla="*/ 2477504 h 2529019"/>
                  <a:gd name="connsiteX8" fmla="*/ 419466 w 651304"/>
                  <a:gd name="connsiteY8" fmla="*/ 1955802 h 2529019"/>
                  <a:gd name="connsiteX9" fmla="*/ 316435 w 651304"/>
                  <a:gd name="connsiteY9" fmla="*/ 1350496 h 2529019"/>
                  <a:gd name="connsiteX10" fmla="*/ 239161 w 651304"/>
                  <a:gd name="connsiteY10" fmla="*/ 796704 h 2529019"/>
                  <a:gd name="connsiteX11" fmla="*/ 496739 w 651304"/>
                  <a:gd name="connsiteY11" fmla="*/ 474732 h 2529019"/>
                  <a:gd name="connsiteX12" fmla="*/ 15775 w 65130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22497 w 754324"/>
                  <a:gd name="connsiteY4" fmla="*/ 1324739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419466 w 754324"/>
                  <a:gd name="connsiteY8" fmla="*/ 1955802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22497 w 754324"/>
                  <a:gd name="connsiteY4" fmla="*/ 1324739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427769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45978 w 754324"/>
                  <a:gd name="connsiteY10" fmla="*/ 938372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290677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45978 w 754324"/>
                  <a:gd name="connsiteY10" fmla="*/ 938372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61898 w 800447"/>
                  <a:gd name="connsiteY0" fmla="*/ 0 h 2529019"/>
                  <a:gd name="connsiteX1" fmla="*/ 525537 w 800447"/>
                  <a:gd name="connsiteY1" fmla="*/ 25758 h 2529019"/>
                  <a:gd name="connsiteX2" fmla="*/ 684529 w 800447"/>
                  <a:gd name="connsiteY2" fmla="*/ 629279 h 2529019"/>
                  <a:gd name="connsiteX3" fmla="*/ 336800 w 800447"/>
                  <a:gd name="connsiteY3" fmla="*/ 899735 h 2529019"/>
                  <a:gd name="connsiteX4" fmla="*/ 517104 w 800447"/>
                  <a:gd name="connsiteY4" fmla="*/ 1389133 h 2529019"/>
                  <a:gd name="connsiteX5" fmla="*/ 800439 w 800447"/>
                  <a:gd name="connsiteY5" fmla="*/ 1930044 h 2529019"/>
                  <a:gd name="connsiteX6" fmla="*/ 577052 w 800447"/>
                  <a:gd name="connsiteY6" fmla="*/ 2529019 h 2529019"/>
                  <a:gd name="connsiteX7" fmla="*/ 306596 w 800447"/>
                  <a:gd name="connsiteY7" fmla="*/ 2477504 h 2529019"/>
                  <a:gd name="connsiteX8" fmla="*/ 607256 w 800447"/>
                  <a:gd name="connsiteY8" fmla="*/ 1942923 h 2529019"/>
                  <a:gd name="connsiteX9" fmla="*/ 285284 w 800447"/>
                  <a:gd name="connsiteY9" fmla="*/ 1402010 h 2529019"/>
                  <a:gd name="connsiteX10" fmla="*/ 92101 w 800447"/>
                  <a:gd name="connsiteY10" fmla="*/ 938372 h 2529019"/>
                  <a:gd name="connsiteX11" fmla="*/ 130738 w 800447"/>
                  <a:gd name="connsiteY11" fmla="*/ 526248 h 2529019"/>
                  <a:gd name="connsiteX12" fmla="*/ 61898 w 800447"/>
                  <a:gd name="connsiteY12" fmla="*/ 0 h 2529019"/>
                  <a:gd name="connsiteX0" fmla="*/ 61898 w 800447"/>
                  <a:gd name="connsiteY0" fmla="*/ 0 h 2529019"/>
                  <a:gd name="connsiteX1" fmla="*/ 525537 w 800447"/>
                  <a:gd name="connsiteY1" fmla="*/ 25758 h 2529019"/>
                  <a:gd name="connsiteX2" fmla="*/ 491346 w 800447"/>
                  <a:gd name="connsiteY2" fmla="*/ 513369 h 2529019"/>
                  <a:gd name="connsiteX3" fmla="*/ 336800 w 800447"/>
                  <a:gd name="connsiteY3" fmla="*/ 899735 h 2529019"/>
                  <a:gd name="connsiteX4" fmla="*/ 517104 w 800447"/>
                  <a:gd name="connsiteY4" fmla="*/ 1389133 h 2529019"/>
                  <a:gd name="connsiteX5" fmla="*/ 800439 w 800447"/>
                  <a:gd name="connsiteY5" fmla="*/ 1930044 h 2529019"/>
                  <a:gd name="connsiteX6" fmla="*/ 577052 w 800447"/>
                  <a:gd name="connsiteY6" fmla="*/ 2529019 h 2529019"/>
                  <a:gd name="connsiteX7" fmla="*/ 306596 w 800447"/>
                  <a:gd name="connsiteY7" fmla="*/ 2477504 h 2529019"/>
                  <a:gd name="connsiteX8" fmla="*/ 607256 w 800447"/>
                  <a:gd name="connsiteY8" fmla="*/ 1942923 h 2529019"/>
                  <a:gd name="connsiteX9" fmla="*/ 285284 w 800447"/>
                  <a:gd name="connsiteY9" fmla="*/ 1402010 h 2529019"/>
                  <a:gd name="connsiteX10" fmla="*/ 92101 w 800447"/>
                  <a:gd name="connsiteY10" fmla="*/ 938372 h 2529019"/>
                  <a:gd name="connsiteX11" fmla="*/ 130738 w 800447"/>
                  <a:gd name="connsiteY11" fmla="*/ 526248 h 2529019"/>
                  <a:gd name="connsiteX12" fmla="*/ 61898 w 800447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01762 w 765409"/>
                  <a:gd name="connsiteY3" fmla="*/ 899735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57063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57063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17975 w 911071"/>
                  <a:gd name="connsiteY0" fmla="*/ 0 h 2503262"/>
                  <a:gd name="connsiteX1" fmla="*/ 636161 w 911071"/>
                  <a:gd name="connsiteY1" fmla="*/ 1 h 2503262"/>
                  <a:gd name="connsiteX2" fmla="*/ 601970 w 911071"/>
                  <a:gd name="connsiteY2" fmla="*/ 487612 h 2503262"/>
                  <a:gd name="connsiteX3" fmla="*/ 473182 w 911071"/>
                  <a:gd name="connsiteY3" fmla="*/ 912614 h 2503262"/>
                  <a:gd name="connsiteX4" fmla="*/ 627728 w 911071"/>
                  <a:gd name="connsiteY4" fmla="*/ 1363376 h 2503262"/>
                  <a:gd name="connsiteX5" fmla="*/ 911063 w 911071"/>
                  <a:gd name="connsiteY5" fmla="*/ 1904287 h 2503262"/>
                  <a:gd name="connsiteX6" fmla="*/ 687676 w 911071"/>
                  <a:gd name="connsiteY6" fmla="*/ 2503262 h 2503262"/>
                  <a:gd name="connsiteX7" fmla="*/ 417220 w 911071"/>
                  <a:gd name="connsiteY7" fmla="*/ 2451747 h 2503262"/>
                  <a:gd name="connsiteX8" fmla="*/ 717880 w 911071"/>
                  <a:gd name="connsiteY8" fmla="*/ 1917166 h 2503262"/>
                  <a:gd name="connsiteX9" fmla="*/ 395908 w 911071"/>
                  <a:gd name="connsiteY9" fmla="*/ 1376253 h 2503262"/>
                  <a:gd name="connsiteX10" fmla="*/ 176967 w 911071"/>
                  <a:gd name="connsiteY10" fmla="*/ 912615 h 2503262"/>
                  <a:gd name="connsiteX11" fmla="*/ 434545 w 911071"/>
                  <a:gd name="connsiteY11" fmla="*/ 500491 h 2503262"/>
                  <a:gd name="connsiteX12" fmla="*/ 17975 w 911071"/>
                  <a:gd name="connsiteY12" fmla="*/ 0 h 2503262"/>
                  <a:gd name="connsiteX0" fmla="*/ 17975 w 911071"/>
                  <a:gd name="connsiteY0" fmla="*/ 0 h 2503262"/>
                  <a:gd name="connsiteX1" fmla="*/ 391462 w 911071"/>
                  <a:gd name="connsiteY1" fmla="*/ 25759 h 2503262"/>
                  <a:gd name="connsiteX2" fmla="*/ 601970 w 911071"/>
                  <a:gd name="connsiteY2" fmla="*/ 487612 h 2503262"/>
                  <a:gd name="connsiteX3" fmla="*/ 473182 w 911071"/>
                  <a:gd name="connsiteY3" fmla="*/ 912614 h 2503262"/>
                  <a:gd name="connsiteX4" fmla="*/ 627728 w 911071"/>
                  <a:gd name="connsiteY4" fmla="*/ 1363376 h 2503262"/>
                  <a:gd name="connsiteX5" fmla="*/ 911063 w 911071"/>
                  <a:gd name="connsiteY5" fmla="*/ 1904287 h 2503262"/>
                  <a:gd name="connsiteX6" fmla="*/ 687676 w 911071"/>
                  <a:gd name="connsiteY6" fmla="*/ 2503262 h 2503262"/>
                  <a:gd name="connsiteX7" fmla="*/ 417220 w 911071"/>
                  <a:gd name="connsiteY7" fmla="*/ 2451747 h 2503262"/>
                  <a:gd name="connsiteX8" fmla="*/ 717880 w 911071"/>
                  <a:gd name="connsiteY8" fmla="*/ 1917166 h 2503262"/>
                  <a:gd name="connsiteX9" fmla="*/ 395908 w 911071"/>
                  <a:gd name="connsiteY9" fmla="*/ 1376253 h 2503262"/>
                  <a:gd name="connsiteX10" fmla="*/ 176967 w 911071"/>
                  <a:gd name="connsiteY10" fmla="*/ 912615 h 2503262"/>
                  <a:gd name="connsiteX11" fmla="*/ 434545 w 911071"/>
                  <a:gd name="connsiteY11" fmla="*/ 500491 h 2503262"/>
                  <a:gd name="connsiteX12" fmla="*/ 17975 w 911071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06294 w 915395"/>
                  <a:gd name="connsiteY2" fmla="*/ 487612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70689 w 915395"/>
                  <a:gd name="connsiteY2" fmla="*/ 590643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70689 w 915395"/>
                  <a:gd name="connsiteY2" fmla="*/ 590643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77506 w 915395"/>
                  <a:gd name="connsiteY2" fmla="*/ 912614 h 2503262"/>
                  <a:gd name="connsiteX3" fmla="*/ 632052 w 915395"/>
                  <a:gd name="connsiteY3" fmla="*/ 1363376 h 2503262"/>
                  <a:gd name="connsiteX4" fmla="*/ 915387 w 915395"/>
                  <a:gd name="connsiteY4" fmla="*/ 1904287 h 2503262"/>
                  <a:gd name="connsiteX5" fmla="*/ 692000 w 915395"/>
                  <a:gd name="connsiteY5" fmla="*/ 2503262 h 2503262"/>
                  <a:gd name="connsiteX6" fmla="*/ 421544 w 915395"/>
                  <a:gd name="connsiteY6" fmla="*/ 2451747 h 2503262"/>
                  <a:gd name="connsiteX7" fmla="*/ 722204 w 915395"/>
                  <a:gd name="connsiteY7" fmla="*/ 1917166 h 2503262"/>
                  <a:gd name="connsiteX8" fmla="*/ 400232 w 915395"/>
                  <a:gd name="connsiteY8" fmla="*/ 1376253 h 2503262"/>
                  <a:gd name="connsiteX9" fmla="*/ 181291 w 915395"/>
                  <a:gd name="connsiteY9" fmla="*/ 912615 h 2503262"/>
                  <a:gd name="connsiteX10" fmla="*/ 348717 w 915395"/>
                  <a:gd name="connsiteY10" fmla="*/ 526248 h 2503262"/>
                  <a:gd name="connsiteX11" fmla="*/ 22299 w 915395"/>
                  <a:gd name="connsiteY11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80537 w 915395"/>
                  <a:gd name="connsiteY2" fmla="*/ 693674 h 2503262"/>
                  <a:gd name="connsiteX3" fmla="*/ 632052 w 915395"/>
                  <a:gd name="connsiteY3" fmla="*/ 1363376 h 2503262"/>
                  <a:gd name="connsiteX4" fmla="*/ 915387 w 915395"/>
                  <a:gd name="connsiteY4" fmla="*/ 1904287 h 2503262"/>
                  <a:gd name="connsiteX5" fmla="*/ 692000 w 915395"/>
                  <a:gd name="connsiteY5" fmla="*/ 2503262 h 2503262"/>
                  <a:gd name="connsiteX6" fmla="*/ 421544 w 915395"/>
                  <a:gd name="connsiteY6" fmla="*/ 2451747 h 2503262"/>
                  <a:gd name="connsiteX7" fmla="*/ 722204 w 915395"/>
                  <a:gd name="connsiteY7" fmla="*/ 1917166 h 2503262"/>
                  <a:gd name="connsiteX8" fmla="*/ 400232 w 915395"/>
                  <a:gd name="connsiteY8" fmla="*/ 1376253 h 2503262"/>
                  <a:gd name="connsiteX9" fmla="*/ 181291 w 915395"/>
                  <a:gd name="connsiteY9" fmla="*/ 912615 h 2503262"/>
                  <a:gd name="connsiteX10" fmla="*/ 348717 w 915395"/>
                  <a:gd name="connsiteY10" fmla="*/ 526248 h 2503262"/>
                  <a:gd name="connsiteX11" fmla="*/ 22299 w 915395"/>
                  <a:gd name="connsiteY11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80537 w 915395"/>
                  <a:gd name="connsiteY2" fmla="*/ 69367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16142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16142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3087 w 916183"/>
                  <a:gd name="connsiteY0" fmla="*/ 0 h 2503262"/>
                  <a:gd name="connsiteX1" fmla="*/ 396574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0 h 2503262"/>
                  <a:gd name="connsiteX1" fmla="*/ 293543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0 h 2503262"/>
                  <a:gd name="connsiteX1" fmla="*/ 293543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77272 h 2580534"/>
                  <a:gd name="connsiteX1" fmla="*/ 267785 w 916183"/>
                  <a:gd name="connsiteY1" fmla="*/ 0 h 2580534"/>
                  <a:gd name="connsiteX2" fmla="*/ 516930 w 916183"/>
                  <a:gd name="connsiteY2" fmla="*/ 539126 h 2580534"/>
                  <a:gd name="connsiteX3" fmla="*/ 375264 w 916183"/>
                  <a:gd name="connsiteY3" fmla="*/ 989886 h 2580534"/>
                  <a:gd name="connsiteX4" fmla="*/ 632840 w 916183"/>
                  <a:gd name="connsiteY4" fmla="*/ 1440648 h 2580534"/>
                  <a:gd name="connsiteX5" fmla="*/ 916175 w 916183"/>
                  <a:gd name="connsiteY5" fmla="*/ 1981559 h 2580534"/>
                  <a:gd name="connsiteX6" fmla="*/ 692788 w 916183"/>
                  <a:gd name="connsiteY6" fmla="*/ 2580534 h 2580534"/>
                  <a:gd name="connsiteX7" fmla="*/ 422332 w 916183"/>
                  <a:gd name="connsiteY7" fmla="*/ 2529019 h 2580534"/>
                  <a:gd name="connsiteX8" fmla="*/ 722992 w 916183"/>
                  <a:gd name="connsiteY8" fmla="*/ 1994438 h 2580534"/>
                  <a:gd name="connsiteX9" fmla="*/ 401020 w 916183"/>
                  <a:gd name="connsiteY9" fmla="*/ 1453525 h 2580534"/>
                  <a:gd name="connsiteX10" fmla="*/ 182079 w 916183"/>
                  <a:gd name="connsiteY10" fmla="*/ 989887 h 2580534"/>
                  <a:gd name="connsiteX11" fmla="*/ 336626 w 916183"/>
                  <a:gd name="connsiteY11" fmla="*/ 500489 h 2580534"/>
                  <a:gd name="connsiteX12" fmla="*/ 23087 w 916183"/>
                  <a:gd name="connsiteY12" fmla="*/ 77272 h 2580534"/>
                  <a:gd name="connsiteX0" fmla="*/ 23087 w 916183"/>
                  <a:gd name="connsiteY0" fmla="*/ 77272 h 2580534"/>
                  <a:gd name="connsiteX1" fmla="*/ 267785 w 916183"/>
                  <a:gd name="connsiteY1" fmla="*/ 0 h 2580534"/>
                  <a:gd name="connsiteX2" fmla="*/ 516930 w 916183"/>
                  <a:gd name="connsiteY2" fmla="*/ 539126 h 2580534"/>
                  <a:gd name="connsiteX3" fmla="*/ 375264 w 916183"/>
                  <a:gd name="connsiteY3" fmla="*/ 989886 h 2580534"/>
                  <a:gd name="connsiteX4" fmla="*/ 632840 w 916183"/>
                  <a:gd name="connsiteY4" fmla="*/ 1440648 h 2580534"/>
                  <a:gd name="connsiteX5" fmla="*/ 916175 w 916183"/>
                  <a:gd name="connsiteY5" fmla="*/ 1981559 h 2580534"/>
                  <a:gd name="connsiteX6" fmla="*/ 692788 w 916183"/>
                  <a:gd name="connsiteY6" fmla="*/ 2580534 h 2580534"/>
                  <a:gd name="connsiteX7" fmla="*/ 422332 w 916183"/>
                  <a:gd name="connsiteY7" fmla="*/ 2529019 h 2580534"/>
                  <a:gd name="connsiteX8" fmla="*/ 722992 w 916183"/>
                  <a:gd name="connsiteY8" fmla="*/ 1994438 h 2580534"/>
                  <a:gd name="connsiteX9" fmla="*/ 401020 w 916183"/>
                  <a:gd name="connsiteY9" fmla="*/ 1453525 h 2580534"/>
                  <a:gd name="connsiteX10" fmla="*/ 182079 w 916183"/>
                  <a:gd name="connsiteY10" fmla="*/ 989887 h 2580534"/>
                  <a:gd name="connsiteX11" fmla="*/ 336626 w 916183"/>
                  <a:gd name="connsiteY11" fmla="*/ 500489 h 2580534"/>
                  <a:gd name="connsiteX12" fmla="*/ 23087 w 916183"/>
                  <a:gd name="connsiteY12" fmla="*/ 77272 h 2580534"/>
                  <a:gd name="connsiteX0" fmla="*/ 23087 w 916183"/>
                  <a:gd name="connsiteY0" fmla="*/ 7177 h 2510439"/>
                  <a:gd name="connsiteX1" fmla="*/ 82600 w 916183"/>
                  <a:gd name="connsiteY1" fmla="*/ 0 h 2510439"/>
                  <a:gd name="connsiteX2" fmla="*/ 516930 w 916183"/>
                  <a:gd name="connsiteY2" fmla="*/ 469031 h 2510439"/>
                  <a:gd name="connsiteX3" fmla="*/ 375264 w 916183"/>
                  <a:gd name="connsiteY3" fmla="*/ 919791 h 2510439"/>
                  <a:gd name="connsiteX4" fmla="*/ 632840 w 916183"/>
                  <a:gd name="connsiteY4" fmla="*/ 1370553 h 2510439"/>
                  <a:gd name="connsiteX5" fmla="*/ 916175 w 916183"/>
                  <a:gd name="connsiteY5" fmla="*/ 1911464 h 2510439"/>
                  <a:gd name="connsiteX6" fmla="*/ 692788 w 916183"/>
                  <a:gd name="connsiteY6" fmla="*/ 2510439 h 2510439"/>
                  <a:gd name="connsiteX7" fmla="*/ 422332 w 916183"/>
                  <a:gd name="connsiteY7" fmla="*/ 2458924 h 2510439"/>
                  <a:gd name="connsiteX8" fmla="*/ 722992 w 916183"/>
                  <a:gd name="connsiteY8" fmla="*/ 1924343 h 2510439"/>
                  <a:gd name="connsiteX9" fmla="*/ 401020 w 916183"/>
                  <a:gd name="connsiteY9" fmla="*/ 1383430 h 2510439"/>
                  <a:gd name="connsiteX10" fmla="*/ 182079 w 916183"/>
                  <a:gd name="connsiteY10" fmla="*/ 919792 h 2510439"/>
                  <a:gd name="connsiteX11" fmla="*/ 336626 w 916183"/>
                  <a:gd name="connsiteY11" fmla="*/ 430394 h 2510439"/>
                  <a:gd name="connsiteX12" fmla="*/ 23087 w 916183"/>
                  <a:gd name="connsiteY12" fmla="*/ 7177 h 251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6183" h="2510439">
                    <a:moveTo>
                      <a:pt x="23087" y="7177"/>
                    </a:moveTo>
                    <a:lnTo>
                      <a:pt x="82600" y="0"/>
                    </a:lnTo>
                    <a:cubicBezTo>
                      <a:pt x="106952" y="152103"/>
                      <a:pt x="606341" y="207458"/>
                      <a:pt x="516930" y="469031"/>
                    </a:cubicBezTo>
                    <a:cubicBezTo>
                      <a:pt x="534843" y="625426"/>
                      <a:pt x="366678" y="808174"/>
                      <a:pt x="375264" y="919791"/>
                    </a:cubicBezTo>
                    <a:cubicBezTo>
                      <a:pt x="383850" y="1031408"/>
                      <a:pt x="564153" y="1213860"/>
                      <a:pt x="632840" y="1370553"/>
                    </a:cubicBezTo>
                    <a:cubicBezTo>
                      <a:pt x="281558" y="1690080"/>
                      <a:pt x="914770" y="1710751"/>
                      <a:pt x="916175" y="1911464"/>
                    </a:cubicBezTo>
                    <a:cubicBezTo>
                      <a:pt x="917580" y="2112177"/>
                      <a:pt x="738605" y="2404170"/>
                      <a:pt x="692788" y="2510439"/>
                    </a:cubicBezTo>
                    <a:lnTo>
                      <a:pt x="422332" y="2458924"/>
                    </a:lnTo>
                    <a:cubicBezTo>
                      <a:pt x="384436" y="2356948"/>
                      <a:pt x="597755" y="2189451"/>
                      <a:pt x="722992" y="1924343"/>
                    </a:cubicBezTo>
                    <a:cubicBezTo>
                      <a:pt x="655046" y="1697871"/>
                      <a:pt x="167794" y="1750180"/>
                      <a:pt x="401020" y="1383430"/>
                    </a:cubicBezTo>
                    <a:cubicBezTo>
                      <a:pt x="405313" y="1196686"/>
                      <a:pt x="79789" y="1114824"/>
                      <a:pt x="182079" y="919792"/>
                    </a:cubicBezTo>
                    <a:cubicBezTo>
                      <a:pt x="220715" y="767392"/>
                      <a:pt x="298730" y="597521"/>
                      <a:pt x="336626" y="430394"/>
                    </a:cubicBezTo>
                    <a:cubicBezTo>
                      <a:pt x="194218" y="314782"/>
                      <a:pt x="-81349" y="41223"/>
                      <a:pt x="23087" y="7177"/>
                    </a:cubicBez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7"/>
              <p:cNvSpPr/>
              <p:nvPr/>
            </p:nvSpPr>
            <p:spPr>
              <a:xfrm rot="3434782">
                <a:off x="2634070" y="4563218"/>
                <a:ext cx="312518" cy="1214400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7"/>
              <p:cNvSpPr/>
              <p:nvPr/>
            </p:nvSpPr>
            <p:spPr>
              <a:xfrm rot="18198039">
                <a:off x="1539843" y="4551294"/>
                <a:ext cx="310477" cy="1231968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6-Point Star 2"/>
              <p:cNvSpPr/>
              <p:nvPr/>
            </p:nvSpPr>
            <p:spPr>
              <a:xfrm>
                <a:off x="1873227" y="3136270"/>
                <a:ext cx="371738" cy="427456"/>
              </a:xfrm>
              <a:custGeom>
                <a:avLst/>
                <a:gdLst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1028162 w 1577036"/>
                  <a:gd name="connsiteY3" fmla="*/ 434478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73488 h 1571224"/>
                  <a:gd name="connsiteX1" fmla="*/ 548874 w 1577036"/>
                  <a:gd name="connsiteY1" fmla="*/ 408721 h 1571224"/>
                  <a:gd name="connsiteX2" fmla="*/ 852912 w 1577036"/>
                  <a:gd name="connsiteY2" fmla="*/ 0 h 1571224"/>
                  <a:gd name="connsiteX3" fmla="*/ 938010 w 1577036"/>
                  <a:gd name="connsiteY3" fmla="*/ 485994 h 1571224"/>
                  <a:gd name="connsiteX4" fmla="*/ 1577036 w 1577036"/>
                  <a:gd name="connsiteY4" fmla="*/ 373488 h 1571224"/>
                  <a:gd name="connsiteX5" fmla="*/ 1267806 w 1577036"/>
                  <a:gd name="connsiteY5" fmla="*/ 772734 h 1571224"/>
                  <a:gd name="connsiteX6" fmla="*/ 1577036 w 1577036"/>
                  <a:gd name="connsiteY6" fmla="*/ 1171979 h 1571224"/>
                  <a:gd name="connsiteX7" fmla="*/ 1028162 w 1577036"/>
                  <a:gd name="connsiteY7" fmla="*/ 1136746 h 1571224"/>
                  <a:gd name="connsiteX8" fmla="*/ 788518 w 1577036"/>
                  <a:gd name="connsiteY8" fmla="*/ 1571224 h 1571224"/>
                  <a:gd name="connsiteX9" fmla="*/ 548874 w 1577036"/>
                  <a:gd name="connsiteY9" fmla="*/ 1136746 h 1571224"/>
                  <a:gd name="connsiteX10" fmla="*/ 0 w 1577036"/>
                  <a:gd name="connsiteY10" fmla="*/ 1171979 h 1571224"/>
                  <a:gd name="connsiteX11" fmla="*/ 309230 w 1577036"/>
                  <a:gd name="connsiteY11" fmla="*/ 772734 h 1571224"/>
                  <a:gd name="connsiteX12" fmla="*/ 0 w 1577036"/>
                  <a:gd name="connsiteY12" fmla="*/ 373488 h 1571224"/>
                  <a:gd name="connsiteX0" fmla="*/ 0 w 1577036"/>
                  <a:gd name="connsiteY0" fmla="*/ 373488 h 1571224"/>
                  <a:gd name="connsiteX1" fmla="*/ 548874 w 1577036"/>
                  <a:gd name="connsiteY1" fmla="*/ 408721 h 1571224"/>
                  <a:gd name="connsiteX2" fmla="*/ 852912 w 1577036"/>
                  <a:gd name="connsiteY2" fmla="*/ 0 h 1571224"/>
                  <a:gd name="connsiteX3" fmla="*/ 938010 w 1577036"/>
                  <a:gd name="connsiteY3" fmla="*/ 485994 h 1571224"/>
                  <a:gd name="connsiteX4" fmla="*/ 1577036 w 1577036"/>
                  <a:gd name="connsiteY4" fmla="*/ 373488 h 1571224"/>
                  <a:gd name="connsiteX5" fmla="*/ 1267806 w 1577036"/>
                  <a:gd name="connsiteY5" fmla="*/ 772734 h 1571224"/>
                  <a:gd name="connsiteX6" fmla="*/ 1577036 w 1577036"/>
                  <a:gd name="connsiteY6" fmla="*/ 1171979 h 1571224"/>
                  <a:gd name="connsiteX7" fmla="*/ 1028162 w 1577036"/>
                  <a:gd name="connsiteY7" fmla="*/ 1136746 h 1571224"/>
                  <a:gd name="connsiteX8" fmla="*/ 788518 w 1577036"/>
                  <a:gd name="connsiteY8" fmla="*/ 1571224 h 1571224"/>
                  <a:gd name="connsiteX9" fmla="*/ 548874 w 1577036"/>
                  <a:gd name="connsiteY9" fmla="*/ 1136746 h 1571224"/>
                  <a:gd name="connsiteX10" fmla="*/ 0 w 1577036"/>
                  <a:gd name="connsiteY10" fmla="*/ 1171979 h 1571224"/>
                  <a:gd name="connsiteX11" fmla="*/ 309230 w 1577036"/>
                  <a:gd name="connsiteY11" fmla="*/ 772734 h 1571224"/>
                  <a:gd name="connsiteX12" fmla="*/ 0 w 1577036"/>
                  <a:gd name="connsiteY12" fmla="*/ 373488 h 1571224"/>
                  <a:gd name="connsiteX0" fmla="*/ 0 w 1577036"/>
                  <a:gd name="connsiteY0" fmla="*/ 450761 h 1648497"/>
                  <a:gd name="connsiteX1" fmla="*/ 548874 w 1577036"/>
                  <a:gd name="connsiteY1" fmla="*/ 485994 h 1648497"/>
                  <a:gd name="connsiteX2" fmla="*/ 801397 w 1577036"/>
                  <a:gd name="connsiteY2" fmla="*/ 0 h 1648497"/>
                  <a:gd name="connsiteX3" fmla="*/ 938010 w 1577036"/>
                  <a:gd name="connsiteY3" fmla="*/ 563267 h 1648497"/>
                  <a:gd name="connsiteX4" fmla="*/ 1577036 w 1577036"/>
                  <a:gd name="connsiteY4" fmla="*/ 450761 h 1648497"/>
                  <a:gd name="connsiteX5" fmla="*/ 1267806 w 1577036"/>
                  <a:gd name="connsiteY5" fmla="*/ 850007 h 1648497"/>
                  <a:gd name="connsiteX6" fmla="*/ 1577036 w 1577036"/>
                  <a:gd name="connsiteY6" fmla="*/ 1249252 h 1648497"/>
                  <a:gd name="connsiteX7" fmla="*/ 1028162 w 1577036"/>
                  <a:gd name="connsiteY7" fmla="*/ 1214019 h 1648497"/>
                  <a:gd name="connsiteX8" fmla="*/ 788518 w 1577036"/>
                  <a:gd name="connsiteY8" fmla="*/ 1648497 h 1648497"/>
                  <a:gd name="connsiteX9" fmla="*/ 548874 w 1577036"/>
                  <a:gd name="connsiteY9" fmla="*/ 1214019 h 1648497"/>
                  <a:gd name="connsiteX10" fmla="*/ 0 w 1577036"/>
                  <a:gd name="connsiteY10" fmla="*/ 1249252 h 1648497"/>
                  <a:gd name="connsiteX11" fmla="*/ 309230 w 1577036"/>
                  <a:gd name="connsiteY11" fmla="*/ 850007 h 1648497"/>
                  <a:gd name="connsiteX12" fmla="*/ 0 w 1577036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5673" h="1648497">
                    <a:moveTo>
                      <a:pt x="0" y="450761"/>
                    </a:moveTo>
                    <a:cubicBezTo>
                      <a:pt x="234473" y="514021"/>
                      <a:pt x="288644" y="281067"/>
                      <a:pt x="587511" y="485994"/>
                    </a:cubicBezTo>
                    <a:cubicBezTo>
                      <a:pt x="590119" y="135106"/>
                      <a:pt x="682880" y="131947"/>
                      <a:pt x="840034" y="0"/>
                    </a:cubicBezTo>
                    <a:cubicBezTo>
                      <a:pt x="889865" y="170584"/>
                      <a:pt x="1107120" y="135105"/>
                      <a:pt x="976647" y="563267"/>
                    </a:cubicBezTo>
                    <a:cubicBezTo>
                      <a:pt x="1292687" y="268187"/>
                      <a:pt x="1402664" y="488263"/>
                      <a:pt x="1615673" y="450761"/>
                    </a:cubicBezTo>
                    <a:cubicBezTo>
                      <a:pt x="1512596" y="583843"/>
                      <a:pt x="1551188" y="691167"/>
                      <a:pt x="1306443" y="850007"/>
                    </a:cubicBezTo>
                    <a:cubicBezTo>
                      <a:pt x="1654218" y="957331"/>
                      <a:pt x="1512596" y="1116170"/>
                      <a:pt x="1615673" y="1249252"/>
                    </a:cubicBezTo>
                    <a:cubicBezTo>
                      <a:pt x="1432715" y="1237508"/>
                      <a:pt x="1301272" y="1380310"/>
                      <a:pt x="1066799" y="1214019"/>
                    </a:cubicBezTo>
                    <a:cubicBezTo>
                      <a:pt x="1077070" y="1564907"/>
                      <a:pt x="907036" y="1503671"/>
                      <a:pt x="827155" y="1648497"/>
                    </a:cubicBezTo>
                    <a:cubicBezTo>
                      <a:pt x="747274" y="1503671"/>
                      <a:pt x="577240" y="1461876"/>
                      <a:pt x="587511" y="1214019"/>
                    </a:cubicBezTo>
                    <a:cubicBezTo>
                      <a:pt x="404553" y="1406067"/>
                      <a:pt x="221595" y="1237508"/>
                      <a:pt x="38637" y="1249252"/>
                    </a:cubicBezTo>
                    <a:cubicBezTo>
                      <a:pt x="141714" y="1116170"/>
                      <a:pt x="141759" y="918694"/>
                      <a:pt x="347867" y="850007"/>
                    </a:cubicBezTo>
                    <a:cubicBezTo>
                      <a:pt x="51607" y="807077"/>
                      <a:pt x="206108" y="673995"/>
                      <a:pt x="0" y="4507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4B5757"/>
                  </a:gs>
                  <a:gs pos="60000">
                    <a:srgbClr val="FF0000"/>
                  </a:gs>
                  <a:gs pos="31000">
                    <a:srgbClr val="FF0000"/>
                  </a:gs>
                  <a:gs pos="97000">
                    <a:srgbClr val="FF0000"/>
                  </a:gs>
                </a:gsLst>
                <a:lin ang="8100000" scaled="1"/>
                <a:tileRect/>
              </a:gradFill>
              <a:scene3d>
                <a:camera prst="isometricOffAxis1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Isosceles Triangle 7"/>
              <p:cNvSpPr/>
              <p:nvPr/>
            </p:nvSpPr>
            <p:spPr>
              <a:xfrm rot="19256788">
                <a:off x="1804743" y="3620532"/>
                <a:ext cx="233531" cy="865866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Isosceles Triangle 7"/>
              <p:cNvSpPr/>
              <p:nvPr/>
            </p:nvSpPr>
            <p:spPr>
              <a:xfrm rot="3056788">
                <a:off x="2521317" y="3598692"/>
                <a:ext cx="233531" cy="865866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Isosceles Triangle 7"/>
              <p:cNvSpPr/>
              <p:nvPr/>
            </p:nvSpPr>
            <p:spPr>
              <a:xfrm rot="18353247">
                <a:off x="1910314" y="3367755"/>
                <a:ext cx="203718" cy="725735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Isosceles Triangle 7"/>
              <p:cNvSpPr/>
              <p:nvPr/>
            </p:nvSpPr>
            <p:spPr>
              <a:xfrm rot="2153247">
                <a:off x="2364421" y="3256000"/>
                <a:ext cx="203718" cy="725735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53272" y="5825020"/>
              <a:ext cx="501550" cy="998446"/>
              <a:chOff x="1079098" y="3136270"/>
              <a:chExt cx="2318431" cy="3709612"/>
            </a:xfrm>
          </p:grpSpPr>
          <p:sp>
            <p:nvSpPr>
              <p:cNvPr id="44" name="Isosceles Triangle 7"/>
              <p:cNvSpPr/>
              <p:nvPr/>
            </p:nvSpPr>
            <p:spPr>
              <a:xfrm rot="3262309">
                <a:off x="2503557" y="4049523"/>
                <a:ext cx="365760" cy="1025348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Isosceles Triangle 7"/>
              <p:cNvSpPr/>
              <p:nvPr/>
            </p:nvSpPr>
            <p:spPr>
              <a:xfrm rot="19256788">
                <a:off x="1626844" y="4058919"/>
                <a:ext cx="365760" cy="1025348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8"/>
              <p:cNvSpPr/>
              <p:nvPr/>
            </p:nvSpPr>
            <p:spPr>
              <a:xfrm rot="229780">
                <a:off x="2003974" y="3377830"/>
                <a:ext cx="478809" cy="3468052"/>
              </a:xfrm>
              <a:custGeom>
                <a:avLst/>
                <a:gdLst>
                  <a:gd name="connsiteX0" fmla="*/ 0 w 115910"/>
                  <a:gd name="connsiteY0" fmla="*/ 0 h 2284320"/>
                  <a:gd name="connsiteX1" fmla="*/ 115910 w 115910"/>
                  <a:gd name="connsiteY1" fmla="*/ 0 h 2284320"/>
                  <a:gd name="connsiteX2" fmla="*/ 115910 w 115910"/>
                  <a:gd name="connsiteY2" fmla="*/ 2284320 h 2284320"/>
                  <a:gd name="connsiteX3" fmla="*/ 0 w 115910"/>
                  <a:gd name="connsiteY3" fmla="*/ 2284320 h 2284320"/>
                  <a:gd name="connsiteX4" fmla="*/ 0 w 115910"/>
                  <a:gd name="connsiteY4" fmla="*/ 0 h 2284320"/>
                  <a:gd name="connsiteX0" fmla="*/ 0 w 914400"/>
                  <a:gd name="connsiteY0" fmla="*/ 0 h 2284320"/>
                  <a:gd name="connsiteX1" fmla="*/ 914400 w 914400"/>
                  <a:gd name="connsiteY1" fmla="*/ 38636 h 2284320"/>
                  <a:gd name="connsiteX2" fmla="*/ 115910 w 914400"/>
                  <a:gd name="connsiteY2" fmla="*/ 2284320 h 2284320"/>
                  <a:gd name="connsiteX3" fmla="*/ 0 w 914400"/>
                  <a:gd name="connsiteY3" fmla="*/ 2284320 h 2284320"/>
                  <a:gd name="connsiteX4" fmla="*/ 0 w 914400"/>
                  <a:gd name="connsiteY4" fmla="*/ 0 h 2284320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115910 w 914400"/>
                  <a:gd name="connsiteY2" fmla="*/ 2297199 h 2297199"/>
                  <a:gd name="connsiteX3" fmla="*/ 0 w 914400"/>
                  <a:gd name="connsiteY3" fmla="*/ 2297199 h 2297199"/>
                  <a:gd name="connsiteX4" fmla="*/ 669702 w 914400"/>
                  <a:gd name="connsiteY4" fmla="*/ 0 h 2297199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262024 w 914400"/>
                  <a:gd name="connsiteY2" fmla="*/ 1144434 h 2297199"/>
                  <a:gd name="connsiteX3" fmla="*/ 115910 w 914400"/>
                  <a:gd name="connsiteY3" fmla="*/ 2297199 h 2297199"/>
                  <a:gd name="connsiteX4" fmla="*/ 0 w 914400"/>
                  <a:gd name="connsiteY4" fmla="*/ 2297199 h 2297199"/>
                  <a:gd name="connsiteX5" fmla="*/ 669702 w 914400"/>
                  <a:gd name="connsiteY5" fmla="*/ 0 h 2297199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262024 w 914400"/>
                  <a:gd name="connsiteY2" fmla="*/ 1144434 h 2297199"/>
                  <a:gd name="connsiteX3" fmla="*/ 115910 w 914400"/>
                  <a:gd name="connsiteY3" fmla="*/ 2297199 h 2297199"/>
                  <a:gd name="connsiteX4" fmla="*/ 0 w 914400"/>
                  <a:gd name="connsiteY4" fmla="*/ 2297199 h 2297199"/>
                  <a:gd name="connsiteX5" fmla="*/ 493843 w 914400"/>
                  <a:gd name="connsiteY5" fmla="*/ 1195949 h 2297199"/>
                  <a:gd name="connsiteX6" fmla="*/ 669702 w 914400"/>
                  <a:gd name="connsiteY6" fmla="*/ 0 h 2297199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493843 w 914400"/>
                  <a:gd name="connsiteY5" fmla="*/ 1195949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55962 w 914400"/>
                  <a:gd name="connsiteY5" fmla="*/ 1170191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55962 w 914400"/>
                  <a:gd name="connsiteY5" fmla="*/ 1170191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377933 w 914400"/>
                  <a:gd name="connsiteY3" fmla="*/ 1659587 h 2348714"/>
                  <a:gd name="connsiteX4" fmla="*/ 270456 w 914400"/>
                  <a:gd name="connsiteY4" fmla="*/ 2348714 h 2348714"/>
                  <a:gd name="connsiteX5" fmla="*/ 0 w 914400"/>
                  <a:gd name="connsiteY5" fmla="*/ 2297199 h 2348714"/>
                  <a:gd name="connsiteX6" fmla="*/ 55962 w 914400"/>
                  <a:gd name="connsiteY6" fmla="*/ 1170191 h 2348714"/>
                  <a:gd name="connsiteX7" fmla="*/ 669702 w 914400"/>
                  <a:gd name="connsiteY7" fmla="*/ 0 h 2348714"/>
                  <a:gd name="connsiteX0" fmla="*/ 673978 w 918676"/>
                  <a:gd name="connsiteY0" fmla="*/ 0 h 2348714"/>
                  <a:gd name="connsiteX1" fmla="*/ 918676 w 918676"/>
                  <a:gd name="connsiteY1" fmla="*/ 51515 h 2348714"/>
                  <a:gd name="connsiteX2" fmla="*/ 266300 w 918676"/>
                  <a:gd name="connsiteY2" fmla="*/ 1144434 h 2348714"/>
                  <a:gd name="connsiteX3" fmla="*/ 382209 w 918676"/>
                  <a:gd name="connsiteY3" fmla="*/ 1659587 h 2348714"/>
                  <a:gd name="connsiteX4" fmla="*/ 274732 w 918676"/>
                  <a:gd name="connsiteY4" fmla="*/ 2348714 h 2348714"/>
                  <a:gd name="connsiteX5" fmla="*/ 4276 w 918676"/>
                  <a:gd name="connsiteY5" fmla="*/ 2297199 h 2348714"/>
                  <a:gd name="connsiteX6" fmla="*/ 201905 w 918676"/>
                  <a:gd name="connsiteY6" fmla="*/ 1749740 h 2348714"/>
                  <a:gd name="connsiteX7" fmla="*/ 60238 w 918676"/>
                  <a:gd name="connsiteY7" fmla="*/ 1170191 h 2348714"/>
                  <a:gd name="connsiteX8" fmla="*/ 673978 w 918676"/>
                  <a:gd name="connsiteY8" fmla="*/ 0 h 2348714"/>
                  <a:gd name="connsiteX0" fmla="*/ 673978 w 918676"/>
                  <a:gd name="connsiteY0" fmla="*/ 0 h 2348714"/>
                  <a:gd name="connsiteX1" fmla="*/ 918676 w 918676"/>
                  <a:gd name="connsiteY1" fmla="*/ 51515 h 2348714"/>
                  <a:gd name="connsiteX2" fmla="*/ 266300 w 918676"/>
                  <a:gd name="connsiteY2" fmla="*/ 1144434 h 2348714"/>
                  <a:gd name="connsiteX3" fmla="*/ 382209 w 918676"/>
                  <a:gd name="connsiteY3" fmla="*/ 1659587 h 2348714"/>
                  <a:gd name="connsiteX4" fmla="*/ 274732 w 918676"/>
                  <a:gd name="connsiteY4" fmla="*/ 2348714 h 2348714"/>
                  <a:gd name="connsiteX5" fmla="*/ 4276 w 918676"/>
                  <a:gd name="connsiteY5" fmla="*/ 2297199 h 2348714"/>
                  <a:gd name="connsiteX6" fmla="*/ 201905 w 918676"/>
                  <a:gd name="connsiteY6" fmla="*/ 1749740 h 2348714"/>
                  <a:gd name="connsiteX7" fmla="*/ 60238 w 918676"/>
                  <a:gd name="connsiteY7" fmla="*/ 1170191 h 2348714"/>
                  <a:gd name="connsiteX8" fmla="*/ 673978 w 918676"/>
                  <a:gd name="connsiteY8" fmla="*/ 0 h 2348714"/>
                  <a:gd name="connsiteX0" fmla="*/ 677276 w 921974"/>
                  <a:gd name="connsiteY0" fmla="*/ 0 h 2348714"/>
                  <a:gd name="connsiteX1" fmla="*/ 921974 w 921974"/>
                  <a:gd name="connsiteY1" fmla="*/ 51515 h 2348714"/>
                  <a:gd name="connsiteX2" fmla="*/ 269598 w 921974"/>
                  <a:gd name="connsiteY2" fmla="*/ 1144434 h 2348714"/>
                  <a:gd name="connsiteX3" fmla="*/ 385507 w 921974"/>
                  <a:gd name="connsiteY3" fmla="*/ 1659587 h 2348714"/>
                  <a:gd name="connsiteX4" fmla="*/ 278030 w 921974"/>
                  <a:gd name="connsiteY4" fmla="*/ 2348714 h 2348714"/>
                  <a:gd name="connsiteX5" fmla="*/ 7574 w 921974"/>
                  <a:gd name="connsiteY5" fmla="*/ 2297199 h 2348714"/>
                  <a:gd name="connsiteX6" fmla="*/ 205203 w 921974"/>
                  <a:gd name="connsiteY6" fmla="*/ 1749740 h 2348714"/>
                  <a:gd name="connsiteX7" fmla="*/ 63536 w 921974"/>
                  <a:gd name="connsiteY7" fmla="*/ 1170191 h 2348714"/>
                  <a:gd name="connsiteX8" fmla="*/ 677276 w 921974"/>
                  <a:gd name="connsiteY8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314350 w 966726"/>
                  <a:gd name="connsiteY2" fmla="*/ 1144434 h 2348714"/>
                  <a:gd name="connsiteX3" fmla="*/ 430259 w 966726"/>
                  <a:gd name="connsiteY3" fmla="*/ 1659587 h 2348714"/>
                  <a:gd name="connsiteX4" fmla="*/ 322782 w 966726"/>
                  <a:gd name="connsiteY4" fmla="*/ 2348714 h 2348714"/>
                  <a:gd name="connsiteX5" fmla="*/ 52326 w 966726"/>
                  <a:gd name="connsiteY5" fmla="*/ 2297199 h 2348714"/>
                  <a:gd name="connsiteX6" fmla="*/ 249955 w 966726"/>
                  <a:gd name="connsiteY6" fmla="*/ 1749740 h 2348714"/>
                  <a:gd name="connsiteX7" fmla="*/ 108288 w 966726"/>
                  <a:gd name="connsiteY7" fmla="*/ 1170191 h 2348714"/>
                  <a:gd name="connsiteX8" fmla="*/ 31014 w 966726"/>
                  <a:gd name="connsiteY8" fmla="*/ 616399 h 2348714"/>
                  <a:gd name="connsiteX9" fmla="*/ 722028 w 966726"/>
                  <a:gd name="connsiteY9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288592 w 966726"/>
                  <a:gd name="connsiteY10" fmla="*/ 294427 h 2348714"/>
                  <a:gd name="connsiteX11" fmla="*/ 722028 w 966726"/>
                  <a:gd name="connsiteY11" fmla="*/ 0 h 2348714"/>
                  <a:gd name="connsiteX0" fmla="*/ 10654 w 1169752"/>
                  <a:gd name="connsiteY0" fmla="*/ 0 h 2529019"/>
                  <a:gd name="connsiteX1" fmla="*/ 1169752 w 1169752"/>
                  <a:gd name="connsiteY1" fmla="*/ 231820 h 2529019"/>
                  <a:gd name="connsiteX2" fmla="*/ 414345 w 1169752"/>
                  <a:gd name="connsiteY2" fmla="*/ 899735 h 2529019"/>
                  <a:gd name="connsiteX3" fmla="*/ 517376 w 1169752"/>
                  <a:gd name="connsiteY3" fmla="*/ 1324739 h 2529019"/>
                  <a:gd name="connsiteX4" fmla="*/ 633285 w 1169752"/>
                  <a:gd name="connsiteY4" fmla="*/ 1839892 h 2529019"/>
                  <a:gd name="connsiteX5" fmla="*/ 525808 w 1169752"/>
                  <a:gd name="connsiteY5" fmla="*/ 2529019 h 2529019"/>
                  <a:gd name="connsiteX6" fmla="*/ 255352 w 1169752"/>
                  <a:gd name="connsiteY6" fmla="*/ 2477504 h 2529019"/>
                  <a:gd name="connsiteX7" fmla="*/ 452981 w 1169752"/>
                  <a:gd name="connsiteY7" fmla="*/ 1930045 h 2529019"/>
                  <a:gd name="connsiteX8" fmla="*/ 311314 w 1169752"/>
                  <a:gd name="connsiteY8" fmla="*/ 1350496 h 2529019"/>
                  <a:gd name="connsiteX9" fmla="*/ 234040 w 1169752"/>
                  <a:gd name="connsiteY9" fmla="*/ 796704 h 2529019"/>
                  <a:gd name="connsiteX10" fmla="*/ 491618 w 1169752"/>
                  <a:gd name="connsiteY10" fmla="*/ 474732 h 2529019"/>
                  <a:gd name="connsiteX11" fmla="*/ 10654 w 1169752"/>
                  <a:gd name="connsiteY11" fmla="*/ 0 h 2529019"/>
                  <a:gd name="connsiteX0" fmla="*/ 10654 w 633308"/>
                  <a:gd name="connsiteY0" fmla="*/ 0 h 2529019"/>
                  <a:gd name="connsiteX1" fmla="*/ 474293 w 633308"/>
                  <a:gd name="connsiteY1" fmla="*/ 25758 h 2529019"/>
                  <a:gd name="connsiteX2" fmla="*/ 414345 w 633308"/>
                  <a:gd name="connsiteY2" fmla="*/ 899735 h 2529019"/>
                  <a:gd name="connsiteX3" fmla="*/ 517376 w 633308"/>
                  <a:gd name="connsiteY3" fmla="*/ 1324739 h 2529019"/>
                  <a:gd name="connsiteX4" fmla="*/ 633285 w 633308"/>
                  <a:gd name="connsiteY4" fmla="*/ 1839892 h 2529019"/>
                  <a:gd name="connsiteX5" fmla="*/ 525808 w 633308"/>
                  <a:gd name="connsiteY5" fmla="*/ 2529019 h 2529019"/>
                  <a:gd name="connsiteX6" fmla="*/ 255352 w 633308"/>
                  <a:gd name="connsiteY6" fmla="*/ 2477504 h 2529019"/>
                  <a:gd name="connsiteX7" fmla="*/ 452981 w 633308"/>
                  <a:gd name="connsiteY7" fmla="*/ 1930045 h 2529019"/>
                  <a:gd name="connsiteX8" fmla="*/ 311314 w 633308"/>
                  <a:gd name="connsiteY8" fmla="*/ 1350496 h 2529019"/>
                  <a:gd name="connsiteX9" fmla="*/ 234040 w 633308"/>
                  <a:gd name="connsiteY9" fmla="*/ 796704 h 2529019"/>
                  <a:gd name="connsiteX10" fmla="*/ 491618 w 633308"/>
                  <a:gd name="connsiteY10" fmla="*/ 474732 h 2529019"/>
                  <a:gd name="connsiteX11" fmla="*/ 10654 w 633308"/>
                  <a:gd name="connsiteY11" fmla="*/ 0 h 2529019"/>
                  <a:gd name="connsiteX0" fmla="*/ 10654 w 634040"/>
                  <a:gd name="connsiteY0" fmla="*/ 0 h 2529019"/>
                  <a:gd name="connsiteX1" fmla="*/ 474293 w 634040"/>
                  <a:gd name="connsiteY1" fmla="*/ 25758 h 2529019"/>
                  <a:gd name="connsiteX2" fmla="*/ 633285 w 634040"/>
                  <a:gd name="connsiteY2" fmla="*/ 629279 h 2529019"/>
                  <a:gd name="connsiteX3" fmla="*/ 414345 w 634040"/>
                  <a:gd name="connsiteY3" fmla="*/ 899735 h 2529019"/>
                  <a:gd name="connsiteX4" fmla="*/ 517376 w 634040"/>
                  <a:gd name="connsiteY4" fmla="*/ 1324739 h 2529019"/>
                  <a:gd name="connsiteX5" fmla="*/ 633285 w 634040"/>
                  <a:gd name="connsiteY5" fmla="*/ 1839892 h 2529019"/>
                  <a:gd name="connsiteX6" fmla="*/ 525808 w 634040"/>
                  <a:gd name="connsiteY6" fmla="*/ 2529019 h 2529019"/>
                  <a:gd name="connsiteX7" fmla="*/ 255352 w 634040"/>
                  <a:gd name="connsiteY7" fmla="*/ 2477504 h 2529019"/>
                  <a:gd name="connsiteX8" fmla="*/ 452981 w 634040"/>
                  <a:gd name="connsiteY8" fmla="*/ 1930045 h 2529019"/>
                  <a:gd name="connsiteX9" fmla="*/ 311314 w 634040"/>
                  <a:gd name="connsiteY9" fmla="*/ 1350496 h 2529019"/>
                  <a:gd name="connsiteX10" fmla="*/ 234040 w 634040"/>
                  <a:gd name="connsiteY10" fmla="*/ 796704 h 2529019"/>
                  <a:gd name="connsiteX11" fmla="*/ 491618 w 634040"/>
                  <a:gd name="connsiteY11" fmla="*/ 474732 h 2529019"/>
                  <a:gd name="connsiteX12" fmla="*/ 10654 w 634040"/>
                  <a:gd name="connsiteY12" fmla="*/ 0 h 2529019"/>
                  <a:gd name="connsiteX0" fmla="*/ 15775 w 639161"/>
                  <a:gd name="connsiteY0" fmla="*/ 0 h 2529019"/>
                  <a:gd name="connsiteX1" fmla="*/ 479414 w 639161"/>
                  <a:gd name="connsiteY1" fmla="*/ 25758 h 2529019"/>
                  <a:gd name="connsiteX2" fmla="*/ 638406 w 639161"/>
                  <a:gd name="connsiteY2" fmla="*/ 629279 h 2529019"/>
                  <a:gd name="connsiteX3" fmla="*/ 419466 w 639161"/>
                  <a:gd name="connsiteY3" fmla="*/ 899735 h 2529019"/>
                  <a:gd name="connsiteX4" fmla="*/ 522497 w 639161"/>
                  <a:gd name="connsiteY4" fmla="*/ 1324739 h 2529019"/>
                  <a:gd name="connsiteX5" fmla="*/ 638406 w 639161"/>
                  <a:gd name="connsiteY5" fmla="*/ 1839892 h 2529019"/>
                  <a:gd name="connsiteX6" fmla="*/ 530929 w 639161"/>
                  <a:gd name="connsiteY6" fmla="*/ 2529019 h 2529019"/>
                  <a:gd name="connsiteX7" fmla="*/ 260473 w 639161"/>
                  <a:gd name="connsiteY7" fmla="*/ 2477504 h 2529019"/>
                  <a:gd name="connsiteX8" fmla="*/ 458102 w 639161"/>
                  <a:gd name="connsiteY8" fmla="*/ 1930045 h 2529019"/>
                  <a:gd name="connsiteX9" fmla="*/ 316435 w 639161"/>
                  <a:gd name="connsiteY9" fmla="*/ 1350496 h 2529019"/>
                  <a:gd name="connsiteX10" fmla="*/ 239161 w 639161"/>
                  <a:gd name="connsiteY10" fmla="*/ 796704 h 2529019"/>
                  <a:gd name="connsiteX11" fmla="*/ 496739 w 639161"/>
                  <a:gd name="connsiteY11" fmla="*/ 474732 h 2529019"/>
                  <a:gd name="connsiteX12" fmla="*/ 15775 w 639161"/>
                  <a:gd name="connsiteY12" fmla="*/ 0 h 2529019"/>
                  <a:gd name="connsiteX0" fmla="*/ 15775 w 639161"/>
                  <a:gd name="connsiteY0" fmla="*/ 0 h 2529019"/>
                  <a:gd name="connsiteX1" fmla="*/ 479414 w 639161"/>
                  <a:gd name="connsiteY1" fmla="*/ 25758 h 2529019"/>
                  <a:gd name="connsiteX2" fmla="*/ 638406 w 639161"/>
                  <a:gd name="connsiteY2" fmla="*/ 629279 h 2529019"/>
                  <a:gd name="connsiteX3" fmla="*/ 419466 w 639161"/>
                  <a:gd name="connsiteY3" fmla="*/ 899735 h 2529019"/>
                  <a:gd name="connsiteX4" fmla="*/ 522497 w 639161"/>
                  <a:gd name="connsiteY4" fmla="*/ 1324739 h 2529019"/>
                  <a:gd name="connsiteX5" fmla="*/ 638406 w 639161"/>
                  <a:gd name="connsiteY5" fmla="*/ 1839892 h 2529019"/>
                  <a:gd name="connsiteX6" fmla="*/ 530929 w 639161"/>
                  <a:gd name="connsiteY6" fmla="*/ 2529019 h 2529019"/>
                  <a:gd name="connsiteX7" fmla="*/ 260473 w 639161"/>
                  <a:gd name="connsiteY7" fmla="*/ 2477504 h 2529019"/>
                  <a:gd name="connsiteX8" fmla="*/ 458102 w 639161"/>
                  <a:gd name="connsiteY8" fmla="*/ 1930045 h 2529019"/>
                  <a:gd name="connsiteX9" fmla="*/ 316435 w 639161"/>
                  <a:gd name="connsiteY9" fmla="*/ 1350496 h 2529019"/>
                  <a:gd name="connsiteX10" fmla="*/ 239161 w 639161"/>
                  <a:gd name="connsiteY10" fmla="*/ 796704 h 2529019"/>
                  <a:gd name="connsiteX11" fmla="*/ 496739 w 639161"/>
                  <a:gd name="connsiteY11" fmla="*/ 474732 h 2529019"/>
                  <a:gd name="connsiteX12" fmla="*/ 15775 w 639161"/>
                  <a:gd name="connsiteY12" fmla="*/ 0 h 2529019"/>
                  <a:gd name="connsiteX0" fmla="*/ 15775 w 651304"/>
                  <a:gd name="connsiteY0" fmla="*/ 0 h 2529019"/>
                  <a:gd name="connsiteX1" fmla="*/ 479414 w 651304"/>
                  <a:gd name="connsiteY1" fmla="*/ 25758 h 2529019"/>
                  <a:gd name="connsiteX2" fmla="*/ 638406 w 651304"/>
                  <a:gd name="connsiteY2" fmla="*/ 629279 h 2529019"/>
                  <a:gd name="connsiteX3" fmla="*/ 419466 w 651304"/>
                  <a:gd name="connsiteY3" fmla="*/ 899735 h 2529019"/>
                  <a:gd name="connsiteX4" fmla="*/ 522497 w 651304"/>
                  <a:gd name="connsiteY4" fmla="*/ 1324739 h 2529019"/>
                  <a:gd name="connsiteX5" fmla="*/ 651285 w 651304"/>
                  <a:gd name="connsiteY5" fmla="*/ 1942923 h 2529019"/>
                  <a:gd name="connsiteX6" fmla="*/ 530929 w 651304"/>
                  <a:gd name="connsiteY6" fmla="*/ 2529019 h 2529019"/>
                  <a:gd name="connsiteX7" fmla="*/ 260473 w 651304"/>
                  <a:gd name="connsiteY7" fmla="*/ 2477504 h 2529019"/>
                  <a:gd name="connsiteX8" fmla="*/ 458102 w 651304"/>
                  <a:gd name="connsiteY8" fmla="*/ 1930045 h 2529019"/>
                  <a:gd name="connsiteX9" fmla="*/ 316435 w 651304"/>
                  <a:gd name="connsiteY9" fmla="*/ 1350496 h 2529019"/>
                  <a:gd name="connsiteX10" fmla="*/ 239161 w 651304"/>
                  <a:gd name="connsiteY10" fmla="*/ 796704 h 2529019"/>
                  <a:gd name="connsiteX11" fmla="*/ 496739 w 651304"/>
                  <a:gd name="connsiteY11" fmla="*/ 474732 h 2529019"/>
                  <a:gd name="connsiteX12" fmla="*/ 15775 w 651304"/>
                  <a:gd name="connsiteY12" fmla="*/ 0 h 2529019"/>
                  <a:gd name="connsiteX0" fmla="*/ 15775 w 651304"/>
                  <a:gd name="connsiteY0" fmla="*/ 0 h 2529019"/>
                  <a:gd name="connsiteX1" fmla="*/ 479414 w 651304"/>
                  <a:gd name="connsiteY1" fmla="*/ 25758 h 2529019"/>
                  <a:gd name="connsiteX2" fmla="*/ 638406 w 651304"/>
                  <a:gd name="connsiteY2" fmla="*/ 629279 h 2529019"/>
                  <a:gd name="connsiteX3" fmla="*/ 419466 w 651304"/>
                  <a:gd name="connsiteY3" fmla="*/ 899735 h 2529019"/>
                  <a:gd name="connsiteX4" fmla="*/ 522497 w 651304"/>
                  <a:gd name="connsiteY4" fmla="*/ 1324739 h 2529019"/>
                  <a:gd name="connsiteX5" fmla="*/ 651285 w 651304"/>
                  <a:gd name="connsiteY5" fmla="*/ 1942923 h 2529019"/>
                  <a:gd name="connsiteX6" fmla="*/ 530929 w 651304"/>
                  <a:gd name="connsiteY6" fmla="*/ 2529019 h 2529019"/>
                  <a:gd name="connsiteX7" fmla="*/ 260473 w 651304"/>
                  <a:gd name="connsiteY7" fmla="*/ 2477504 h 2529019"/>
                  <a:gd name="connsiteX8" fmla="*/ 419466 w 651304"/>
                  <a:gd name="connsiteY8" fmla="*/ 1955802 h 2529019"/>
                  <a:gd name="connsiteX9" fmla="*/ 316435 w 651304"/>
                  <a:gd name="connsiteY9" fmla="*/ 1350496 h 2529019"/>
                  <a:gd name="connsiteX10" fmla="*/ 239161 w 651304"/>
                  <a:gd name="connsiteY10" fmla="*/ 796704 h 2529019"/>
                  <a:gd name="connsiteX11" fmla="*/ 496739 w 651304"/>
                  <a:gd name="connsiteY11" fmla="*/ 474732 h 2529019"/>
                  <a:gd name="connsiteX12" fmla="*/ 15775 w 65130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22497 w 754324"/>
                  <a:gd name="connsiteY4" fmla="*/ 1324739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419466 w 754324"/>
                  <a:gd name="connsiteY8" fmla="*/ 1955802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22497 w 754324"/>
                  <a:gd name="connsiteY4" fmla="*/ 1324739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427769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45978 w 754324"/>
                  <a:gd name="connsiteY10" fmla="*/ 938372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290677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45978 w 754324"/>
                  <a:gd name="connsiteY10" fmla="*/ 938372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61898 w 800447"/>
                  <a:gd name="connsiteY0" fmla="*/ 0 h 2529019"/>
                  <a:gd name="connsiteX1" fmla="*/ 525537 w 800447"/>
                  <a:gd name="connsiteY1" fmla="*/ 25758 h 2529019"/>
                  <a:gd name="connsiteX2" fmla="*/ 684529 w 800447"/>
                  <a:gd name="connsiteY2" fmla="*/ 629279 h 2529019"/>
                  <a:gd name="connsiteX3" fmla="*/ 336800 w 800447"/>
                  <a:gd name="connsiteY3" fmla="*/ 899735 h 2529019"/>
                  <a:gd name="connsiteX4" fmla="*/ 517104 w 800447"/>
                  <a:gd name="connsiteY4" fmla="*/ 1389133 h 2529019"/>
                  <a:gd name="connsiteX5" fmla="*/ 800439 w 800447"/>
                  <a:gd name="connsiteY5" fmla="*/ 1930044 h 2529019"/>
                  <a:gd name="connsiteX6" fmla="*/ 577052 w 800447"/>
                  <a:gd name="connsiteY6" fmla="*/ 2529019 h 2529019"/>
                  <a:gd name="connsiteX7" fmla="*/ 306596 w 800447"/>
                  <a:gd name="connsiteY7" fmla="*/ 2477504 h 2529019"/>
                  <a:gd name="connsiteX8" fmla="*/ 607256 w 800447"/>
                  <a:gd name="connsiteY8" fmla="*/ 1942923 h 2529019"/>
                  <a:gd name="connsiteX9" fmla="*/ 285284 w 800447"/>
                  <a:gd name="connsiteY9" fmla="*/ 1402010 h 2529019"/>
                  <a:gd name="connsiteX10" fmla="*/ 92101 w 800447"/>
                  <a:gd name="connsiteY10" fmla="*/ 938372 h 2529019"/>
                  <a:gd name="connsiteX11" fmla="*/ 130738 w 800447"/>
                  <a:gd name="connsiteY11" fmla="*/ 526248 h 2529019"/>
                  <a:gd name="connsiteX12" fmla="*/ 61898 w 800447"/>
                  <a:gd name="connsiteY12" fmla="*/ 0 h 2529019"/>
                  <a:gd name="connsiteX0" fmla="*/ 61898 w 800447"/>
                  <a:gd name="connsiteY0" fmla="*/ 0 h 2529019"/>
                  <a:gd name="connsiteX1" fmla="*/ 525537 w 800447"/>
                  <a:gd name="connsiteY1" fmla="*/ 25758 h 2529019"/>
                  <a:gd name="connsiteX2" fmla="*/ 491346 w 800447"/>
                  <a:gd name="connsiteY2" fmla="*/ 513369 h 2529019"/>
                  <a:gd name="connsiteX3" fmla="*/ 336800 w 800447"/>
                  <a:gd name="connsiteY3" fmla="*/ 899735 h 2529019"/>
                  <a:gd name="connsiteX4" fmla="*/ 517104 w 800447"/>
                  <a:gd name="connsiteY4" fmla="*/ 1389133 h 2529019"/>
                  <a:gd name="connsiteX5" fmla="*/ 800439 w 800447"/>
                  <a:gd name="connsiteY5" fmla="*/ 1930044 h 2529019"/>
                  <a:gd name="connsiteX6" fmla="*/ 577052 w 800447"/>
                  <a:gd name="connsiteY6" fmla="*/ 2529019 h 2529019"/>
                  <a:gd name="connsiteX7" fmla="*/ 306596 w 800447"/>
                  <a:gd name="connsiteY7" fmla="*/ 2477504 h 2529019"/>
                  <a:gd name="connsiteX8" fmla="*/ 607256 w 800447"/>
                  <a:gd name="connsiteY8" fmla="*/ 1942923 h 2529019"/>
                  <a:gd name="connsiteX9" fmla="*/ 285284 w 800447"/>
                  <a:gd name="connsiteY9" fmla="*/ 1402010 h 2529019"/>
                  <a:gd name="connsiteX10" fmla="*/ 92101 w 800447"/>
                  <a:gd name="connsiteY10" fmla="*/ 938372 h 2529019"/>
                  <a:gd name="connsiteX11" fmla="*/ 130738 w 800447"/>
                  <a:gd name="connsiteY11" fmla="*/ 526248 h 2529019"/>
                  <a:gd name="connsiteX12" fmla="*/ 61898 w 800447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01762 w 765409"/>
                  <a:gd name="connsiteY3" fmla="*/ 899735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57063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57063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17975 w 911071"/>
                  <a:gd name="connsiteY0" fmla="*/ 0 h 2503262"/>
                  <a:gd name="connsiteX1" fmla="*/ 636161 w 911071"/>
                  <a:gd name="connsiteY1" fmla="*/ 1 h 2503262"/>
                  <a:gd name="connsiteX2" fmla="*/ 601970 w 911071"/>
                  <a:gd name="connsiteY2" fmla="*/ 487612 h 2503262"/>
                  <a:gd name="connsiteX3" fmla="*/ 473182 w 911071"/>
                  <a:gd name="connsiteY3" fmla="*/ 912614 h 2503262"/>
                  <a:gd name="connsiteX4" fmla="*/ 627728 w 911071"/>
                  <a:gd name="connsiteY4" fmla="*/ 1363376 h 2503262"/>
                  <a:gd name="connsiteX5" fmla="*/ 911063 w 911071"/>
                  <a:gd name="connsiteY5" fmla="*/ 1904287 h 2503262"/>
                  <a:gd name="connsiteX6" fmla="*/ 687676 w 911071"/>
                  <a:gd name="connsiteY6" fmla="*/ 2503262 h 2503262"/>
                  <a:gd name="connsiteX7" fmla="*/ 417220 w 911071"/>
                  <a:gd name="connsiteY7" fmla="*/ 2451747 h 2503262"/>
                  <a:gd name="connsiteX8" fmla="*/ 717880 w 911071"/>
                  <a:gd name="connsiteY8" fmla="*/ 1917166 h 2503262"/>
                  <a:gd name="connsiteX9" fmla="*/ 395908 w 911071"/>
                  <a:gd name="connsiteY9" fmla="*/ 1376253 h 2503262"/>
                  <a:gd name="connsiteX10" fmla="*/ 176967 w 911071"/>
                  <a:gd name="connsiteY10" fmla="*/ 912615 h 2503262"/>
                  <a:gd name="connsiteX11" fmla="*/ 434545 w 911071"/>
                  <a:gd name="connsiteY11" fmla="*/ 500491 h 2503262"/>
                  <a:gd name="connsiteX12" fmla="*/ 17975 w 911071"/>
                  <a:gd name="connsiteY12" fmla="*/ 0 h 2503262"/>
                  <a:gd name="connsiteX0" fmla="*/ 17975 w 911071"/>
                  <a:gd name="connsiteY0" fmla="*/ 0 h 2503262"/>
                  <a:gd name="connsiteX1" fmla="*/ 391462 w 911071"/>
                  <a:gd name="connsiteY1" fmla="*/ 25759 h 2503262"/>
                  <a:gd name="connsiteX2" fmla="*/ 601970 w 911071"/>
                  <a:gd name="connsiteY2" fmla="*/ 487612 h 2503262"/>
                  <a:gd name="connsiteX3" fmla="*/ 473182 w 911071"/>
                  <a:gd name="connsiteY3" fmla="*/ 912614 h 2503262"/>
                  <a:gd name="connsiteX4" fmla="*/ 627728 w 911071"/>
                  <a:gd name="connsiteY4" fmla="*/ 1363376 h 2503262"/>
                  <a:gd name="connsiteX5" fmla="*/ 911063 w 911071"/>
                  <a:gd name="connsiteY5" fmla="*/ 1904287 h 2503262"/>
                  <a:gd name="connsiteX6" fmla="*/ 687676 w 911071"/>
                  <a:gd name="connsiteY6" fmla="*/ 2503262 h 2503262"/>
                  <a:gd name="connsiteX7" fmla="*/ 417220 w 911071"/>
                  <a:gd name="connsiteY7" fmla="*/ 2451747 h 2503262"/>
                  <a:gd name="connsiteX8" fmla="*/ 717880 w 911071"/>
                  <a:gd name="connsiteY8" fmla="*/ 1917166 h 2503262"/>
                  <a:gd name="connsiteX9" fmla="*/ 395908 w 911071"/>
                  <a:gd name="connsiteY9" fmla="*/ 1376253 h 2503262"/>
                  <a:gd name="connsiteX10" fmla="*/ 176967 w 911071"/>
                  <a:gd name="connsiteY10" fmla="*/ 912615 h 2503262"/>
                  <a:gd name="connsiteX11" fmla="*/ 434545 w 911071"/>
                  <a:gd name="connsiteY11" fmla="*/ 500491 h 2503262"/>
                  <a:gd name="connsiteX12" fmla="*/ 17975 w 911071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06294 w 915395"/>
                  <a:gd name="connsiteY2" fmla="*/ 487612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70689 w 915395"/>
                  <a:gd name="connsiteY2" fmla="*/ 590643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70689 w 915395"/>
                  <a:gd name="connsiteY2" fmla="*/ 590643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77506 w 915395"/>
                  <a:gd name="connsiteY2" fmla="*/ 912614 h 2503262"/>
                  <a:gd name="connsiteX3" fmla="*/ 632052 w 915395"/>
                  <a:gd name="connsiteY3" fmla="*/ 1363376 h 2503262"/>
                  <a:gd name="connsiteX4" fmla="*/ 915387 w 915395"/>
                  <a:gd name="connsiteY4" fmla="*/ 1904287 h 2503262"/>
                  <a:gd name="connsiteX5" fmla="*/ 692000 w 915395"/>
                  <a:gd name="connsiteY5" fmla="*/ 2503262 h 2503262"/>
                  <a:gd name="connsiteX6" fmla="*/ 421544 w 915395"/>
                  <a:gd name="connsiteY6" fmla="*/ 2451747 h 2503262"/>
                  <a:gd name="connsiteX7" fmla="*/ 722204 w 915395"/>
                  <a:gd name="connsiteY7" fmla="*/ 1917166 h 2503262"/>
                  <a:gd name="connsiteX8" fmla="*/ 400232 w 915395"/>
                  <a:gd name="connsiteY8" fmla="*/ 1376253 h 2503262"/>
                  <a:gd name="connsiteX9" fmla="*/ 181291 w 915395"/>
                  <a:gd name="connsiteY9" fmla="*/ 912615 h 2503262"/>
                  <a:gd name="connsiteX10" fmla="*/ 348717 w 915395"/>
                  <a:gd name="connsiteY10" fmla="*/ 526248 h 2503262"/>
                  <a:gd name="connsiteX11" fmla="*/ 22299 w 915395"/>
                  <a:gd name="connsiteY11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80537 w 915395"/>
                  <a:gd name="connsiteY2" fmla="*/ 693674 h 2503262"/>
                  <a:gd name="connsiteX3" fmla="*/ 632052 w 915395"/>
                  <a:gd name="connsiteY3" fmla="*/ 1363376 h 2503262"/>
                  <a:gd name="connsiteX4" fmla="*/ 915387 w 915395"/>
                  <a:gd name="connsiteY4" fmla="*/ 1904287 h 2503262"/>
                  <a:gd name="connsiteX5" fmla="*/ 692000 w 915395"/>
                  <a:gd name="connsiteY5" fmla="*/ 2503262 h 2503262"/>
                  <a:gd name="connsiteX6" fmla="*/ 421544 w 915395"/>
                  <a:gd name="connsiteY6" fmla="*/ 2451747 h 2503262"/>
                  <a:gd name="connsiteX7" fmla="*/ 722204 w 915395"/>
                  <a:gd name="connsiteY7" fmla="*/ 1917166 h 2503262"/>
                  <a:gd name="connsiteX8" fmla="*/ 400232 w 915395"/>
                  <a:gd name="connsiteY8" fmla="*/ 1376253 h 2503262"/>
                  <a:gd name="connsiteX9" fmla="*/ 181291 w 915395"/>
                  <a:gd name="connsiteY9" fmla="*/ 912615 h 2503262"/>
                  <a:gd name="connsiteX10" fmla="*/ 348717 w 915395"/>
                  <a:gd name="connsiteY10" fmla="*/ 526248 h 2503262"/>
                  <a:gd name="connsiteX11" fmla="*/ 22299 w 915395"/>
                  <a:gd name="connsiteY11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80537 w 915395"/>
                  <a:gd name="connsiteY2" fmla="*/ 69367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16142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16142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3087 w 916183"/>
                  <a:gd name="connsiteY0" fmla="*/ 0 h 2503262"/>
                  <a:gd name="connsiteX1" fmla="*/ 396574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0 h 2503262"/>
                  <a:gd name="connsiteX1" fmla="*/ 293543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0 h 2503262"/>
                  <a:gd name="connsiteX1" fmla="*/ 293543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77272 h 2580534"/>
                  <a:gd name="connsiteX1" fmla="*/ 267785 w 916183"/>
                  <a:gd name="connsiteY1" fmla="*/ 0 h 2580534"/>
                  <a:gd name="connsiteX2" fmla="*/ 516930 w 916183"/>
                  <a:gd name="connsiteY2" fmla="*/ 539126 h 2580534"/>
                  <a:gd name="connsiteX3" fmla="*/ 375264 w 916183"/>
                  <a:gd name="connsiteY3" fmla="*/ 989886 h 2580534"/>
                  <a:gd name="connsiteX4" fmla="*/ 632840 w 916183"/>
                  <a:gd name="connsiteY4" fmla="*/ 1440648 h 2580534"/>
                  <a:gd name="connsiteX5" fmla="*/ 916175 w 916183"/>
                  <a:gd name="connsiteY5" fmla="*/ 1981559 h 2580534"/>
                  <a:gd name="connsiteX6" fmla="*/ 692788 w 916183"/>
                  <a:gd name="connsiteY6" fmla="*/ 2580534 h 2580534"/>
                  <a:gd name="connsiteX7" fmla="*/ 422332 w 916183"/>
                  <a:gd name="connsiteY7" fmla="*/ 2529019 h 2580534"/>
                  <a:gd name="connsiteX8" fmla="*/ 722992 w 916183"/>
                  <a:gd name="connsiteY8" fmla="*/ 1994438 h 2580534"/>
                  <a:gd name="connsiteX9" fmla="*/ 401020 w 916183"/>
                  <a:gd name="connsiteY9" fmla="*/ 1453525 h 2580534"/>
                  <a:gd name="connsiteX10" fmla="*/ 182079 w 916183"/>
                  <a:gd name="connsiteY10" fmla="*/ 989887 h 2580534"/>
                  <a:gd name="connsiteX11" fmla="*/ 336626 w 916183"/>
                  <a:gd name="connsiteY11" fmla="*/ 500489 h 2580534"/>
                  <a:gd name="connsiteX12" fmla="*/ 23087 w 916183"/>
                  <a:gd name="connsiteY12" fmla="*/ 77272 h 2580534"/>
                  <a:gd name="connsiteX0" fmla="*/ 23087 w 916183"/>
                  <a:gd name="connsiteY0" fmla="*/ 77272 h 2580534"/>
                  <a:gd name="connsiteX1" fmla="*/ 267785 w 916183"/>
                  <a:gd name="connsiteY1" fmla="*/ 0 h 2580534"/>
                  <a:gd name="connsiteX2" fmla="*/ 516930 w 916183"/>
                  <a:gd name="connsiteY2" fmla="*/ 539126 h 2580534"/>
                  <a:gd name="connsiteX3" fmla="*/ 375264 w 916183"/>
                  <a:gd name="connsiteY3" fmla="*/ 989886 h 2580534"/>
                  <a:gd name="connsiteX4" fmla="*/ 632840 w 916183"/>
                  <a:gd name="connsiteY4" fmla="*/ 1440648 h 2580534"/>
                  <a:gd name="connsiteX5" fmla="*/ 916175 w 916183"/>
                  <a:gd name="connsiteY5" fmla="*/ 1981559 h 2580534"/>
                  <a:gd name="connsiteX6" fmla="*/ 692788 w 916183"/>
                  <a:gd name="connsiteY6" fmla="*/ 2580534 h 2580534"/>
                  <a:gd name="connsiteX7" fmla="*/ 422332 w 916183"/>
                  <a:gd name="connsiteY7" fmla="*/ 2529019 h 2580534"/>
                  <a:gd name="connsiteX8" fmla="*/ 722992 w 916183"/>
                  <a:gd name="connsiteY8" fmla="*/ 1994438 h 2580534"/>
                  <a:gd name="connsiteX9" fmla="*/ 401020 w 916183"/>
                  <a:gd name="connsiteY9" fmla="*/ 1453525 h 2580534"/>
                  <a:gd name="connsiteX10" fmla="*/ 182079 w 916183"/>
                  <a:gd name="connsiteY10" fmla="*/ 989887 h 2580534"/>
                  <a:gd name="connsiteX11" fmla="*/ 336626 w 916183"/>
                  <a:gd name="connsiteY11" fmla="*/ 500489 h 2580534"/>
                  <a:gd name="connsiteX12" fmla="*/ 23087 w 916183"/>
                  <a:gd name="connsiteY12" fmla="*/ 77272 h 2580534"/>
                  <a:gd name="connsiteX0" fmla="*/ 23087 w 916183"/>
                  <a:gd name="connsiteY0" fmla="*/ 7177 h 2510439"/>
                  <a:gd name="connsiteX1" fmla="*/ 82600 w 916183"/>
                  <a:gd name="connsiteY1" fmla="*/ 0 h 2510439"/>
                  <a:gd name="connsiteX2" fmla="*/ 516930 w 916183"/>
                  <a:gd name="connsiteY2" fmla="*/ 469031 h 2510439"/>
                  <a:gd name="connsiteX3" fmla="*/ 375264 w 916183"/>
                  <a:gd name="connsiteY3" fmla="*/ 919791 h 2510439"/>
                  <a:gd name="connsiteX4" fmla="*/ 632840 w 916183"/>
                  <a:gd name="connsiteY4" fmla="*/ 1370553 h 2510439"/>
                  <a:gd name="connsiteX5" fmla="*/ 916175 w 916183"/>
                  <a:gd name="connsiteY5" fmla="*/ 1911464 h 2510439"/>
                  <a:gd name="connsiteX6" fmla="*/ 692788 w 916183"/>
                  <a:gd name="connsiteY6" fmla="*/ 2510439 h 2510439"/>
                  <a:gd name="connsiteX7" fmla="*/ 422332 w 916183"/>
                  <a:gd name="connsiteY7" fmla="*/ 2458924 h 2510439"/>
                  <a:gd name="connsiteX8" fmla="*/ 722992 w 916183"/>
                  <a:gd name="connsiteY8" fmla="*/ 1924343 h 2510439"/>
                  <a:gd name="connsiteX9" fmla="*/ 401020 w 916183"/>
                  <a:gd name="connsiteY9" fmla="*/ 1383430 h 2510439"/>
                  <a:gd name="connsiteX10" fmla="*/ 182079 w 916183"/>
                  <a:gd name="connsiteY10" fmla="*/ 919792 h 2510439"/>
                  <a:gd name="connsiteX11" fmla="*/ 336626 w 916183"/>
                  <a:gd name="connsiteY11" fmla="*/ 430394 h 2510439"/>
                  <a:gd name="connsiteX12" fmla="*/ 23087 w 916183"/>
                  <a:gd name="connsiteY12" fmla="*/ 7177 h 251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6183" h="2510439">
                    <a:moveTo>
                      <a:pt x="23087" y="7177"/>
                    </a:moveTo>
                    <a:lnTo>
                      <a:pt x="82600" y="0"/>
                    </a:lnTo>
                    <a:cubicBezTo>
                      <a:pt x="106952" y="152103"/>
                      <a:pt x="606341" y="207458"/>
                      <a:pt x="516930" y="469031"/>
                    </a:cubicBezTo>
                    <a:cubicBezTo>
                      <a:pt x="534843" y="625426"/>
                      <a:pt x="366678" y="808174"/>
                      <a:pt x="375264" y="919791"/>
                    </a:cubicBezTo>
                    <a:cubicBezTo>
                      <a:pt x="383850" y="1031408"/>
                      <a:pt x="564153" y="1213860"/>
                      <a:pt x="632840" y="1370553"/>
                    </a:cubicBezTo>
                    <a:cubicBezTo>
                      <a:pt x="281558" y="1690080"/>
                      <a:pt x="914770" y="1710751"/>
                      <a:pt x="916175" y="1911464"/>
                    </a:cubicBezTo>
                    <a:cubicBezTo>
                      <a:pt x="917580" y="2112177"/>
                      <a:pt x="738605" y="2404170"/>
                      <a:pt x="692788" y="2510439"/>
                    </a:cubicBezTo>
                    <a:lnTo>
                      <a:pt x="422332" y="2458924"/>
                    </a:lnTo>
                    <a:cubicBezTo>
                      <a:pt x="384436" y="2356948"/>
                      <a:pt x="597755" y="2189451"/>
                      <a:pt x="722992" y="1924343"/>
                    </a:cubicBezTo>
                    <a:cubicBezTo>
                      <a:pt x="655046" y="1697871"/>
                      <a:pt x="167794" y="1750180"/>
                      <a:pt x="401020" y="1383430"/>
                    </a:cubicBezTo>
                    <a:cubicBezTo>
                      <a:pt x="405313" y="1196686"/>
                      <a:pt x="79789" y="1114824"/>
                      <a:pt x="182079" y="919792"/>
                    </a:cubicBezTo>
                    <a:cubicBezTo>
                      <a:pt x="220715" y="767392"/>
                      <a:pt x="298730" y="597521"/>
                      <a:pt x="336626" y="430394"/>
                    </a:cubicBezTo>
                    <a:cubicBezTo>
                      <a:pt x="194218" y="314782"/>
                      <a:pt x="-81349" y="41223"/>
                      <a:pt x="23087" y="7177"/>
                    </a:cubicBez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Isosceles Triangle 7"/>
              <p:cNvSpPr/>
              <p:nvPr/>
            </p:nvSpPr>
            <p:spPr>
              <a:xfrm rot="3434782">
                <a:off x="2634070" y="4563218"/>
                <a:ext cx="312518" cy="1214400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Isosceles Triangle 7"/>
              <p:cNvSpPr/>
              <p:nvPr/>
            </p:nvSpPr>
            <p:spPr>
              <a:xfrm rot="18198039">
                <a:off x="1539843" y="4551294"/>
                <a:ext cx="310477" cy="1231968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6-Point Star 2"/>
              <p:cNvSpPr/>
              <p:nvPr/>
            </p:nvSpPr>
            <p:spPr>
              <a:xfrm>
                <a:off x="1873227" y="3136270"/>
                <a:ext cx="371738" cy="427456"/>
              </a:xfrm>
              <a:custGeom>
                <a:avLst/>
                <a:gdLst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1028162 w 1577036"/>
                  <a:gd name="connsiteY3" fmla="*/ 434478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73488 h 1571224"/>
                  <a:gd name="connsiteX1" fmla="*/ 548874 w 1577036"/>
                  <a:gd name="connsiteY1" fmla="*/ 408721 h 1571224"/>
                  <a:gd name="connsiteX2" fmla="*/ 852912 w 1577036"/>
                  <a:gd name="connsiteY2" fmla="*/ 0 h 1571224"/>
                  <a:gd name="connsiteX3" fmla="*/ 938010 w 1577036"/>
                  <a:gd name="connsiteY3" fmla="*/ 485994 h 1571224"/>
                  <a:gd name="connsiteX4" fmla="*/ 1577036 w 1577036"/>
                  <a:gd name="connsiteY4" fmla="*/ 373488 h 1571224"/>
                  <a:gd name="connsiteX5" fmla="*/ 1267806 w 1577036"/>
                  <a:gd name="connsiteY5" fmla="*/ 772734 h 1571224"/>
                  <a:gd name="connsiteX6" fmla="*/ 1577036 w 1577036"/>
                  <a:gd name="connsiteY6" fmla="*/ 1171979 h 1571224"/>
                  <a:gd name="connsiteX7" fmla="*/ 1028162 w 1577036"/>
                  <a:gd name="connsiteY7" fmla="*/ 1136746 h 1571224"/>
                  <a:gd name="connsiteX8" fmla="*/ 788518 w 1577036"/>
                  <a:gd name="connsiteY8" fmla="*/ 1571224 h 1571224"/>
                  <a:gd name="connsiteX9" fmla="*/ 548874 w 1577036"/>
                  <a:gd name="connsiteY9" fmla="*/ 1136746 h 1571224"/>
                  <a:gd name="connsiteX10" fmla="*/ 0 w 1577036"/>
                  <a:gd name="connsiteY10" fmla="*/ 1171979 h 1571224"/>
                  <a:gd name="connsiteX11" fmla="*/ 309230 w 1577036"/>
                  <a:gd name="connsiteY11" fmla="*/ 772734 h 1571224"/>
                  <a:gd name="connsiteX12" fmla="*/ 0 w 1577036"/>
                  <a:gd name="connsiteY12" fmla="*/ 373488 h 1571224"/>
                  <a:gd name="connsiteX0" fmla="*/ 0 w 1577036"/>
                  <a:gd name="connsiteY0" fmla="*/ 373488 h 1571224"/>
                  <a:gd name="connsiteX1" fmla="*/ 548874 w 1577036"/>
                  <a:gd name="connsiteY1" fmla="*/ 408721 h 1571224"/>
                  <a:gd name="connsiteX2" fmla="*/ 852912 w 1577036"/>
                  <a:gd name="connsiteY2" fmla="*/ 0 h 1571224"/>
                  <a:gd name="connsiteX3" fmla="*/ 938010 w 1577036"/>
                  <a:gd name="connsiteY3" fmla="*/ 485994 h 1571224"/>
                  <a:gd name="connsiteX4" fmla="*/ 1577036 w 1577036"/>
                  <a:gd name="connsiteY4" fmla="*/ 373488 h 1571224"/>
                  <a:gd name="connsiteX5" fmla="*/ 1267806 w 1577036"/>
                  <a:gd name="connsiteY5" fmla="*/ 772734 h 1571224"/>
                  <a:gd name="connsiteX6" fmla="*/ 1577036 w 1577036"/>
                  <a:gd name="connsiteY6" fmla="*/ 1171979 h 1571224"/>
                  <a:gd name="connsiteX7" fmla="*/ 1028162 w 1577036"/>
                  <a:gd name="connsiteY7" fmla="*/ 1136746 h 1571224"/>
                  <a:gd name="connsiteX8" fmla="*/ 788518 w 1577036"/>
                  <a:gd name="connsiteY8" fmla="*/ 1571224 h 1571224"/>
                  <a:gd name="connsiteX9" fmla="*/ 548874 w 1577036"/>
                  <a:gd name="connsiteY9" fmla="*/ 1136746 h 1571224"/>
                  <a:gd name="connsiteX10" fmla="*/ 0 w 1577036"/>
                  <a:gd name="connsiteY10" fmla="*/ 1171979 h 1571224"/>
                  <a:gd name="connsiteX11" fmla="*/ 309230 w 1577036"/>
                  <a:gd name="connsiteY11" fmla="*/ 772734 h 1571224"/>
                  <a:gd name="connsiteX12" fmla="*/ 0 w 1577036"/>
                  <a:gd name="connsiteY12" fmla="*/ 373488 h 1571224"/>
                  <a:gd name="connsiteX0" fmla="*/ 0 w 1577036"/>
                  <a:gd name="connsiteY0" fmla="*/ 450761 h 1648497"/>
                  <a:gd name="connsiteX1" fmla="*/ 548874 w 1577036"/>
                  <a:gd name="connsiteY1" fmla="*/ 485994 h 1648497"/>
                  <a:gd name="connsiteX2" fmla="*/ 801397 w 1577036"/>
                  <a:gd name="connsiteY2" fmla="*/ 0 h 1648497"/>
                  <a:gd name="connsiteX3" fmla="*/ 938010 w 1577036"/>
                  <a:gd name="connsiteY3" fmla="*/ 563267 h 1648497"/>
                  <a:gd name="connsiteX4" fmla="*/ 1577036 w 1577036"/>
                  <a:gd name="connsiteY4" fmla="*/ 450761 h 1648497"/>
                  <a:gd name="connsiteX5" fmla="*/ 1267806 w 1577036"/>
                  <a:gd name="connsiteY5" fmla="*/ 850007 h 1648497"/>
                  <a:gd name="connsiteX6" fmla="*/ 1577036 w 1577036"/>
                  <a:gd name="connsiteY6" fmla="*/ 1249252 h 1648497"/>
                  <a:gd name="connsiteX7" fmla="*/ 1028162 w 1577036"/>
                  <a:gd name="connsiteY7" fmla="*/ 1214019 h 1648497"/>
                  <a:gd name="connsiteX8" fmla="*/ 788518 w 1577036"/>
                  <a:gd name="connsiteY8" fmla="*/ 1648497 h 1648497"/>
                  <a:gd name="connsiteX9" fmla="*/ 548874 w 1577036"/>
                  <a:gd name="connsiteY9" fmla="*/ 1214019 h 1648497"/>
                  <a:gd name="connsiteX10" fmla="*/ 0 w 1577036"/>
                  <a:gd name="connsiteY10" fmla="*/ 1249252 h 1648497"/>
                  <a:gd name="connsiteX11" fmla="*/ 309230 w 1577036"/>
                  <a:gd name="connsiteY11" fmla="*/ 850007 h 1648497"/>
                  <a:gd name="connsiteX12" fmla="*/ 0 w 1577036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5673" h="1648497">
                    <a:moveTo>
                      <a:pt x="0" y="450761"/>
                    </a:moveTo>
                    <a:cubicBezTo>
                      <a:pt x="234473" y="514021"/>
                      <a:pt x="288644" y="281067"/>
                      <a:pt x="587511" y="485994"/>
                    </a:cubicBezTo>
                    <a:cubicBezTo>
                      <a:pt x="590119" y="135106"/>
                      <a:pt x="682880" y="131947"/>
                      <a:pt x="840034" y="0"/>
                    </a:cubicBezTo>
                    <a:cubicBezTo>
                      <a:pt x="889865" y="170584"/>
                      <a:pt x="1107120" y="135105"/>
                      <a:pt x="976647" y="563267"/>
                    </a:cubicBezTo>
                    <a:cubicBezTo>
                      <a:pt x="1292687" y="268187"/>
                      <a:pt x="1402664" y="488263"/>
                      <a:pt x="1615673" y="450761"/>
                    </a:cubicBezTo>
                    <a:cubicBezTo>
                      <a:pt x="1512596" y="583843"/>
                      <a:pt x="1551188" y="691167"/>
                      <a:pt x="1306443" y="850007"/>
                    </a:cubicBezTo>
                    <a:cubicBezTo>
                      <a:pt x="1654218" y="957331"/>
                      <a:pt x="1512596" y="1116170"/>
                      <a:pt x="1615673" y="1249252"/>
                    </a:cubicBezTo>
                    <a:cubicBezTo>
                      <a:pt x="1432715" y="1237508"/>
                      <a:pt x="1301272" y="1380310"/>
                      <a:pt x="1066799" y="1214019"/>
                    </a:cubicBezTo>
                    <a:cubicBezTo>
                      <a:pt x="1077070" y="1564907"/>
                      <a:pt x="907036" y="1503671"/>
                      <a:pt x="827155" y="1648497"/>
                    </a:cubicBezTo>
                    <a:cubicBezTo>
                      <a:pt x="747274" y="1503671"/>
                      <a:pt x="577240" y="1461876"/>
                      <a:pt x="587511" y="1214019"/>
                    </a:cubicBezTo>
                    <a:cubicBezTo>
                      <a:pt x="404553" y="1406067"/>
                      <a:pt x="221595" y="1237508"/>
                      <a:pt x="38637" y="1249252"/>
                    </a:cubicBezTo>
                    <a:cubicBezTo>
                      <a:pt x="141714" y="1116170"/>
                      <a:pt x="141759" y="918694"/>
                      <a:pt x="347867" y="850007"/>
                    </a:cubicBezTo>
                    <a:cubicBezTo>
                      <a:pt x="51607" y="807077"/>
                      <a:pt x="206108" y="673995"/>
                      <a:pt x="0" y="4507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4B5757"/>
                  </a:gs>
                  <a:gs pos="60000">
                    <a:srgbClr val="FF0000"/>
                  </a:gs>
                  <a:gs pos="31000">
                    <a:srgbClr val="FF0000"/>
                  </a:gs>
                  <a:gs pos="97000">
                    <a:srgbClr val="FF0000"/>
                  </a:gs>
                </a:gsLst>
                <a:lin ang="8100000" scaled="1"/>
                <a:tileRect/>
              </a:gradFill>
              <a:scene3d>
                <a:camera prst="isometricOffAxis1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Isosceles Triangle 7"/>
              <p:cNvSpPr/>
              <p:nvPr/>
            </p:nvSpPr>
            <p:spPr>
              <a:xfrm rot="19256788">
                <a:off x="1804743" y="3620532"/>
                <a:ext cx="233531" cy="865866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Isosceles Triangle 7"/>
              <p:cNvSpPr/>
              <p:nvPr/>
            </p:nvSpPr>
            <p:spPr>
              <a:xfrm rot="3056788">
                <a:off x="2521317" y="3598692"/>
                <a:ext cx="233531" cy="865866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Isosceles Triangle 7"/>
              <p:cNvSpPr/>
              <p:nvPr/>
            </p:nvSpPr>
            <p:spPr>
              <a:xfrm rot="18353247">
                <a:off x="1910314" y="3367755"/>
                <a:ext cx="203718" cy="725735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Isosceles Triangle 7"/>
              <p:cNvSpPr/>
              <p:nvPr/>
            </p:nvSpPr>
            <p:spPr>
              <a:xfrm rot="2153247">
                <a:off x="2364421" y="3256000"/>
                <a:ext cx="203718" cy="725735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2190199" y="5940070"/>
              <a:ext cx="442040" cy="879934"/>
              <a:chOff x="1354187" y="3136270"/>
              <a:chExt cx="2043342" cy="3709612"/>
            </a:xfrm>
          </p:grpSpPr>
          <p:sp>
            <p:nvSpPr>
              <p:cNvPr id="55" name="Isosceles Triangle 7"/>
              <p:cNvSpPr/>
              <p:nvPr/>
            </p:nvSpPr>
            <p:spPr>
              <a:xfrm rot="3262309">
                <a:off x="2503557" y="4049523"/>
                <a:ext cx="365760" cy="1025348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7"/>
              <p:cNvSpPr/>
              <p:nvPr/>
            </p:nvSpPr>
            <p:spPr>
              <a:xfrm rot="19256788">
                <a:off x="1626844" y="4058919"/>
                <a:ext cx="365760" cy="1025348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8"/>
              <p:cNvSpPr/>
              <p:nvPr/>
            </p:nvSpPr>
            <p:spPr>
              <a:xfrm rot="229780">
                <a:off x="2003974" y="3377830"/>
                <a:ext cx="478809" cy="3468052"/>
              </a:xfrm>
              <a:custGeom>
                <a:avLst/>
                <a:gdLst>
                  <a:gd name="connsiteX0" fmla="*/ 0 w 115910"/>
                  <a:gd name="connsiteY0" fmla="*/ 0 h 2284320"/>
                  <a:gd name="connsiteX1" fmla="*/ 115910 w 115910"/>
                  <a:gd name="connsiteY1" fmla="*/ 0 h 2284320"/>
                  <a:gd name="connsiteX2" fmla="*/ 115910 w 115910"/>
                  <a:gd name="connsiteY2" fmla="*/ 2284320 h 2284320"/>
                  <a:gd name="connsiteX3" fmla="*/ 0 w 115910"/>
                  <a:gd name="connsiteY3" fmla="*/ 2284320 h 2284320"/>
                  <a:gd name="connsiteX4" fmla="*/ 0 w 115910"/>
                  <a:gd name="connsiteY4" fmla="*/ 0 h 2284320"/>
                  <a:gd name="connsiteX0" fmla="*/ 0 w 914400"/>
                  <a:gd name="connsiteY0" fmla="*/ 0 h 2284320"/>
                  <a:gd name="connsiteX1" fmla="*/ 914400 w 914400"/>
                  <a:gd name="connsiteY1" fmla="*/ 38636 h 2284320"/>
                  <a:gd name="connsiteX2" fmla="*/ 115910 w 914400"/>
                  <a:gd name="connsiteY2" fmla="*/ 2284320 h 2284320"/>
                  <a:gd name="connsiteX3" fmla="*/ 0 w 914400"/>
                  <a:gd name="connsiteY3" fmla="*/ 2284320 h 2284320"/>
                  <a:gd name="connsiteX4" fmla="*/ 0 w 914400"/>
                  <a:gd name="connsiteY4" fmla="*/ 0 h 2284320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115910 w 914400"/>
                  <a:gd name="connsiteY2" fmla="*/ 2297199 h 2297199"/>
                  <a:gd name="connsiteX3" fmla="*/ 0 w 914400"/>
                  <a:gd name="connsiteY3" fmla="*/ 2297199 h 2297199"/>
                  <a:gd name="connsiteX4" fmla="*/ 669702 w 914400"/>
                  <a:gd name="connsiteY4" fmla="*/ 0 h 2297199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262024 w 914400"/>
                  <a:gd name="connsiteY2" fmla="*/ 1144434 h 2297199"/>
                  <a:gd name="connsiteX3" fmla="*/ 115910 w 914400"/>
                  <a:gd name="connsiteY3" fmla="*/ 2297199 h 2297199"/>
                  <a:gd name="connsiteX4" fmla="*/ 0 w 914400"/>
                  <a:gd name="connsiteY4" fmla="*/ 2297199 h 2297199"/>
                  <a:gd name="connsiteX5" fmla="*/ 669702 w 914400"/>
                  <a:gd name="connsiteY5" fmla="*/ 0 h 2297199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262024 w 914400"/>
                  <a:gd name="connsiteY2" fmla="*/ 1144434 h 2297199"/>
                  <a:gd name="connsiteX3" fmla="*/ 115910 w 914400"/>
                  <a:gd name="connsiteY3" fmla="*/ 2297199 h 2297199"/>
                  <a:gd name="connsiteX4" fmla="*/ 0 w 914400"/>
                  <a:gd name="connsiteY4" fmla="*/ 2297199 h 2297199"/>
                  <a:gd name="connsiteX5" fmla="*/ 493843 w 914400"/>
                  <a:gd name="connsiteY5" fmla="*/ 1195949 h 2297199"/>
                  <a:gd name="connsiteX6" fmla="*/ 669702 w 914400"/>
                  <a:gd name="connsiteY6" fmla="*/ 0 h 2297199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493843 w 914400"/>
                  <a:gd name="connsiteY5" fmla="*/ 1195949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55962 w 914400"/>
                  <a:gd name="connsiteY5" fmla="*/ 1170191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55962 w 914400"/>
                  <a:gd name="connsiteY5" fmla="*/ 1170191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377933 w 914400"/>
                  <a:gd name="connsiteY3" fmla="*/ 1659587 h 2348714"/>
                  <a:gd name="connsiteX4" fmla="*/ 270456 w 914400"/>
                  <a:gd name="connsiteY4" fmla="*/ 2348714 h 2348714"/>
                  <a:gd name="connsiteX5" fmla="*/ 0 w 914400"/>
                  <a:gd name="connsiteY5" fmla="*/ 2297199 h 2348714"/>
                  <a:gd name="connsiteX6" fmla="*/ 55962 w 914400"/>
                  <a:gd name="connsiteY6" fmla="*/ 1170191 h 2348714"/>
                  <a:gd name="connsiteX7" fmla="*/ 669702 w 914400"/>
                  <a:gd name="connsiteY7" fmla="*/ 0 h 2348714"/>
                  <a:gd name="connsiteX0" fmla="*/ 673978 w 918676"/>
                  <a:gd name="connsiteY0" fmla="*/ 0 h 2348714"/>
                  <a:gd name="connsiteX1" fmla="*/ 918676 w 918676"/>
                  <a:gd name="connsiteY1" fmla="*/ 51515 h 2348714"/>
                  <a:gd name="connsiteX2" fmla="*/ 266300 w 918676"/>
                  <a:gd name="connsiteY2" fmla="*/ 1144434 h 2348714"/>
                  <a:gd name="connsiteX3" fmla="*/ 382209 w 918676"/>
                  <a:gd name="connsiteY3" fmla="*/ 1659587 h 2348714"/>
                  <a:gd name="connsiteX4" fmla="*/ 274732 w 918676"/>
                  <a:gd name="connsiteY4" fmla="*/ 2348714 h 2348714"/>
                  <a:gd name="connsiteX5" fmla="*/ 4276 w 918676"/>
                  <a:gd name="connsiteY5" fmla="*/ 2297199 h 2348714"/>
                  <a:gd name="connsiteX6" fmla="*/ 201905 w 918676"/>
                  <a:gd name="connsiteY6" fmla="*/ 1749740 h 2348714"/>
                  <a:gd name="connsiteX7" fmla="*/ 60238 w 918676"/>
                  <a:gd name="connsiteY7" fmla="*/ 1170191 h 2348714"/>
                  <a:gd name="connsiteX8" fmla="*/ 673978 w 918676"/>
                  <a:gd name="connsiteY8" fmla="*/ 0 h 2348714"/>
                  <a:gd name="connsiteX0" fmla="*/ 673978 w 918676"/>
                  <a:gd name="connsiteY0" fmla="*/ 0 h 2348714"/>
                  <a:gd name="connsiteX1" fmla="*/ 918676 w 918676"/>
                  <a:gd name="connsiteY1" fmla="*/ 51515 h 2348714"/>
                  <a:gd name="connsiteX2" fmla="*/ 266300 w 918676"/>
                  <a:gd name="connsiteY2" fmla="*/ 1144434 h 2348714"/>
                  <a:gd name="connsiteX3" fmla="*/ 382209 w 918676"/>
                  <a:gd name="connsiteY3" fmla="*/ 1659587 h 2348714"/>
                  <a:gd name="connsiteX4" fmla="*/ 274732 w 918676"/>
                  <a:gd name="connsiteY4" fmla="*/ 2348714 h 2348714"/>
                  <a:gd name="connsiteX5" fmla="*/ 4276 w 918676"/>
                  <a:gd name="connsiteY5" fmla="*/ 2297199 h 2348714"/>
                  <a:gd name="connsiteX6" fmla="*/ 201905 w 918676"/>
                  <a:gd name="connsiteY6" fmla="*/ 1749740 h 2348714"/>
                  <a:gd name="connsiteX7" fmla="*/ 60238 w 918676"/>
                  <a:gd name="connsiteY7" fmla="*/ 1170191 h 2348714"/>
                  <a:gd name="connsiteX8" fmla="*/ 673978 w 918676"/>
                  <a:gd name="connsiteY8" fmla="*/ 0 h 2348714"/>
                  <a:gd name="connsiteX0" fmla="*/ 677276 w 921974"/>
                  <a:gd name="connsiteY0" fmla="*/ 0 h 2348714"/>
                  <a:gd name="connsiteX1" fmla="*/ 921974 w 921974"/>
                  <a:gd name="connsiteY1" fmla="*/ 51515 h 2348714"/>
                  <a:gd name="connsiteX2" fmla="*/ 269598 w 921974"/>
                  <a:gd name="connsiteY2" fmla="*/ 1144434 h 2348714"/>
                  <a:gd name="connsiteX3" fmla="*/ 385507 w 921974"/>
                  <a:gd name="connsiteY3" fmla="*/ 1659587 h 2348714"/>
                  <a:gd name="connsiteX4" fmla="*/ 278030 w 921974"/>
                  <a:gd name="connsiteY4" fmla="*/ 2348714 h 2348714"/>
                  <a:gd name="connsiteX5" fmla="*/ 7574 w 921974"/>
                  <a:gd name="connsiteY5" fmla="*/ 2297199 h 2348714"/>
                  <a:gd name="connsiteX6" fmla="*/ 205203 w 921974"/>
                  <a:gd name="connsiteY6" fmla="*/ 1749740 h 2348714"/>
                  <a:gd name="connsiteX7" fmla="*/ 63536 w 921974"/>
                  <a:gd name="connsiteY7" fmla="*/ 1170191 h 2348714"/>
                  <a:gd name="connsiteX8" fmla="*/ 677276 w 921974"/>
                  <a:gd name="connsiteY8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314350 w 966726"/>
                  <a:gd name="connsiteY2" fmla="*/ 1144434 h 2348714"/>
                  <a:gd name="connsiteX3" fmla="*/ 430259 w 966726"/>
                  <a:gd name="connsiteY3" fmla="*/ 1659587 h 2348714"/>
                  <a:gd name="connsiteX4" fmla="*/ 322782 w 966726"/>
                  <a:gd name="connsiteY4" fmla="*/ 2348714 h 2348714"/>
                  <a:gd name="connsiteX5" fmla="*/ 52326 w 966726"/>
                  <a:gd name="connsiteY5" fmla="*/ 2297199 h 2348714"/>
                  <a:gd name="connsiteX6" fmla="*/ 249955 w 966726"/>
                  <a:gd name="connsiteY6" fmla="*/ 1749740 h 2348714"/>
                  <a:gd name="connsiteX7" fmla="*/ 108288 w 966726"/>
                  <a:gd name="connsiteY7" fmla="*/ 1170191 h 2348714"/>
                  <a:gd name="connsiteX8" fmla="*/ 31014 w 966726"/>
                  <a:gd name="connsiteY8" fmla="*/ 616399 h 2348714"/>
                  <a:gd name="connsiteX9" fmla="*/ 722028 w 966726"/>
                  <a:gd name="connsiteY9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288592 w 966726"/>
                  <a:gd name="connsiteY10" fmla="*/ 294427 h 2348714"/>
                  <a:gd name="connsiteX11" fmla="*/ 722028 w 966726"/>
                  <a:gd name="connsiteY11" fmla="*/ 0 h 2348714"/>
                  <a:gd name="connsiteX0" fmla="*/ 10654 w 1169752"/>
                  <a:gd name="connsiteY0" fmla="*/ 0 h 2529019"/>
                  <a:gd name="connsiteX1" fmla="*/ 1169752 w 1169752"/>
                  <a:gd name="connsiteY1" fmla="*/ 231820 h 2529019"/>
                  <a:gd name="connsiteX2" fmla="*/ 414345 w 1169752"/>
                  <a:gd name="connsiteY2" fmla="*/ 899735 h 2529019"/>
                  <a:gd name="connsiteX3" fmla="*/ 517376 w 1169752"/>
                  <a:gd name="connsiteY3" fmla="*/ 1324739 h 2529019"/>
                  <a:gd name="connsiteX4" fmla="*/ 633285 w 1169752"/>
                  <a:gd name="connsiteY4" fmla="*/ 1839892 h 2529019"/>
                  <a:gd name="connsiteX5" fmla="*/ 525808 w 1169752"/>
                  <a:gd name="connsiteY5" fmla="*/ 2529019 h 2529019"/>
                  <a:gd name="connsiteX6" fmla="*/ 255352 w 1169752"/>
                  <a:gd name="connsiteY6" fmla="*/ 2477504 h 2529019"/>
                  <a:gd name="connsiteX7" fmla="*/ 452981 w 1169752"/>
                  <a:gd name="connsiteY7" fmla="*/ 1930045 h 2529019"/>
                  <a:gd name="connsiteX8" fmla="*/ 311314 w 1169752"/>
                  <a:gd name="connsiteY8" fmla="*/ 1350496 h 2529019"/>
                  <a:gd name="connsiteX9" fmla="*/ 234040 w 1169752"/>
                  <a:gd name="connsiteY9" fmla="*/ 796704 h 2529019"/>
                  <a:gd name="connsiteX10" fmla="*/ 491618 w 1169752"/>
                  <a:gd name="connsiteY10" fmla="*/ 474732 h 2529019"/>
                  <a:gd name="connsiteX11" fmla="*/ 10654 w 1169752"/>
                  <a:gd name="connsiteY11" fmla="*/ 0 h 2529019"/>
                  <a:gd name="connsiteX0" fmla="*/ 10654 w 633308"/>
                  <a:gd name="connsiteY0" fmla="*/ 0 h 2529019"/>
                  <a:gd name="connsiteX1" fmla="*/ 474293 w 633308"/>
                  <a:gd name="connsiteY1" fmla="*/ 25758 h 2529019"/>
                  <a:gd name="connsiteX2" fmla="*/ 414345 w 633308"/>
                  <a:gd name="connsiteY2" fmla="*/ 899735 h 2529019"/>
                  <a:gd name="connsiteX3" fmla="*/ 517376 w 633308"/>
                  <a:gd name="connsiteY3" fmla="*/ 1324739 h 2529019"/>
                  <a:gd name="connsiteX4" fmla="*/ 633285 w 633308"/>
                  <a:gd name="connsiteY4" fmla="*/ 1839892 h 2529019"/>
                  <a:gd name="connsiteX5" fmla="*/ 525808 w 633308"/>
                  <a:gd name="connsiteY5" fmla="*/ 2529019 h 2529019"/>
                  <a:gd name="connsiteX6" fmla="*/ 255352 w 633308"/>
                  <a:gd name="connsiteY6" fmla="*/ 2477504 h 2529019"/>
                  <a:gd name="connsiteX7" fmla="*/ 452981 w 633308"/>
                  <a:gd name="connsiteY7" fmla="*/ 1930045 h 2529019"/>
                  <a:gd name="connsiteX8" fmla="*/ 311314 w 633308"/>
                  <a:gd name="connsiteY8" fmla="*/ 1350496 h 2529019"/>
                  <a:gd name="connsiteX9" fmla="*/ 234040 w 633308"/>
                  <a:gd name="connsiteY9" fmla="*/ 796704 h 2529019"/>
                  <a:gd name="connsiteX10" fmla="*/ 491618 w 633308"/>
                  <a:gd name="connsiteY10" fmla="*/ 474732 h 2529019"/>
                  <a:gd name="connsiteX11" fmla="*/ 10654 w 633308"/>
                  <a:gd name="connsiteY11" fmla="*/ 0 h 2529019"/>
                  <a:gd name="connsiteX0" fmla="*/ 10654 w 634040"/>
                  <a:gd name="connsiteY0" fmla="*/ 0 h 2529019"/>
                  <a:gd name="connsiteX1" fmla="*/ 474293 w 634040"/>
                  <a:gd name="connsiteY1" fmla="*/ 25758 h 2529019"/>
                  <a:gd name="connsiteX2" fmla="*/ 633285 w 634040"/>
                  <a:gd name="connsiteY2" fmla="*/ 629279 h 2529019"/>
                  <a:gd name="connsiteX3" fmla="*/ 414345 w 634040"/>
                  <a:gd name="connsiteY3" fmla="*/ 899735 h 2529019"/>
                  <a:gd name="connsiteX4" fmla="*/ 517376 w 634040"/>
                  <a:gd name="connsiteY4" fmla="*/ 1324739 h 2529019"/>
                  <a:gd name="connsiteX5" fmla="*/ 633285 w 634040"/>
                  <a:gd name="connsiteY5" fmla="*/ 1839892 h 2529019"/>
                  <a:gd name="connsiteX6" fmla="*/ 525808 w 634040"/>
                  <a:gd name="connsiteY6" fmla="*/ 2529019 h 2529019"/>
                  <a:gd name="connsiteX7" fmla="*/ 255352 w 634040"/>
                  <a:gd name="connsiteY7" fmla="*/ 2477504 h 2529019"/>
                  <a:gd name="connsiteX8" fmla="*/ 452981 w 634040"/>
                  <a:gd name="connsiteY8" fmla="*/ 1930045 h 2529019"/>
                  <a:gd name="connsiteX9" fmla="*/ 311314 w 634040"/>
                  <a:gd name="connsiteY9" fmla="*/ 1350496 h 2529019"/>
                  <a:gd name="connsiteX10" fmla="*/ 234040 w 634040"/>
                  <a:gd name="connsiteY10" fmla="*/ 796704 h 2529019"/>
                  <a:gd name="connsiteX11" fmla="*/ 491618 w 634040"/>
                  <a:gd name="connsiteY11" fmla="*/ 474732 h 2529019"/>
                  <a:gd name="connsiteX12" fmla="*/ 10654 w 634040"/>
                  <a:gd name="connsiteY12" fmla="*/ 0 h 2529019"/>
                  <a:gd name="connsiteX0" fmla="*/ 15775 w 639161"/>
                  <a:gd name="connsiteY0" fmla="*/ 0 h 2529019"/>
                  <a:gd name="connsiteX1" fmla="*/ 479414 w 639161"/>
                  <a:gd name="connsiteY1" fmla="*/ 25758 h 2529019"/>
                  <a:gd name="connsiteX2" fmla="*/ 638406 w 639161"/>
                  <a:gd name="connsiteY2" fmla="*/ 629279 h 2529019"/>
                  <a:gd name="connsiteX3" fmla="*/ 419466 w 639161"/>
                  <a:gd name="connsiteY3" fmla="*/ 899735 h 2529019"/>
                  <a:gd name="connsiteX4" fmla="*/ 522497 w 639161"/>
                  <a:gd name="connsiteY4" fmla="*/ 1324739 h 2529019"/>
                  <a:gd name="connsiteX5" fmla="*/ 638406 w 639161"/>
                  <a:gd name="connsiteY5" fmla="*/ 1839892 h 2529019"/>
                  <a:gd name="connsiteX6" fmla="*/ 530929 w 639161"/>
                  <a:gd name="connsiteY6" fmla="*/ 2529019 h 2529019"/>
                  <a:gd name="connsiteX7" fmla="*/ 260473 w 639161"/>
                  <a:gd name="connsiteY7" fmla="*/ 2477504 h 2529019"/>
                  <a:gd name="connsiteX8" fmla="*/ 458102 w 639161"/>
                  <a:gd name="connsiteY8" fmla="*/ 1930045 h 2529019"/>
                  <a:gd name="connsiteX9" fmla="*/ 316435 w 639161"/>
                  <a:gd name="connsiteY9" fmla="*/ 1350496 h 2529019"/>
                  <a:gd name="connsiteX10" fmla="*/ 239161 w 639161"/>
                  <a:gd name="connsiteY10" fmla="*/ 796704 h 2529019"/>
                  <a:gd name="connsiteX11" fmla="*/ 496739 w 639161"/>
                  <a:gd name="connsiteY11" fmla="*/ 474732 h 2529019"/>
                  <a:gd name="connsiteX12" fmla="*/ 15775 w 639161"/>
                  <a:gd name="connsiteY12" fmla="*/ 0 h 2529019"/>
                  <a:gd name="connsiteX0" fmla="*/ 15775 w 639161"/>
                  <a:gd name="connsiteY0" fmla="*/ 0 h 2529019"/>
                  <a:gd name="connsiteX1" fmla="*/ 479414 w 639161"/>
                  <a:gd name="connsiteY1" fmla="*/ 25758 h 2529019"/>
                  <a:gd name="connsiteX2" fmla="*/ 638406 w 639161"/>
                  <a:gd name="connsiteY2" fmla="*/ 629279 h 2529019"/>
                  <a:gd name="connsiteX3" fmla="*/ 419466 w 639161"/>
                  <a:gd name="connsiteY3" fmla="*/ 899735 h 2529019"/>
                  <a:gd name="connsiteX4" fmla="*/ 522497 w 639161"/>
                  <a:gd name="connsiteY4" fmla="*/ 1324739 h 2529019"/>
                  <a:gd name="connsiteX5" fmla="*/ 638406 w 639161"/>
                  <a:gd name="connsiteY5" fmla="*/ 1839892 h 2529019"/>
                  <a:gd name="connsiteX6" fmla="*/ 530929 w 639161"/>
                  <a:gd name="connsiteY6" fmla="*/ 2529019 h 2529019"/>
                  <a:gd name="connsiteX7" fmla="*/ 260473 w 639161"/>
                  <a:gd name="connsiteY7" fmla="*/ 2477504 h 2529019"/>
                  <a:gd name="connsiteX8" fmla="*/ 458102 w 639161"/>
                  <a:gd name="connsiteY8" fmla="*/ 1930045 h 2529019"/>
                  <a:gd name="connsiteX9" fmla="*/ 316435 w 639161"/>
                  <a:gd name="connsiteY9" fmla="*/ 1350496 h 2529019"/>
                  <a:gd name="connsiteX10" fmla="*/ 239161 w 639161"/>
                  <a:gd name="connsiteY10" fmla="*/ 796704 h 2529019"/>
                  <a:gd name="connsiteX11" fmla="*/ 496739 w 639161"/>
                  <a:gd name="connsiteY11" fmla="*/ 474732 h 2529019"/>
                  <a:gd name="connsiteX12" fmla="*/ 15775 w 639161"/>
                  <a:gd name="connsiteY12" fmla="*/ 0 h 2529019"/>
                  <a:gd name="connsiteX0" fmla="*/ 15775 w 651304"/>
                  <a:gd name="connsiteY0" fmla="*/ 0 h 2529019"/>
                  <a:gd name="connsiteX1" fmla="*/ 479414 w 651304"/>
                  <a:gd name="connsiteY1" fmla="*/ 25758 h 2529019"/>
                  <a:gd name="connsiteX2" fmla="*/ 638406 w 651304"/>
                  <a:gd name="connsiteY2" fmla="*/ 629279 h 2529019"/>
                  <a:gd name="connsiteX3" fmla="*/ 419466 w 651304"/>
                  <a:gd name="connsiteY3" fmla="*/ 899735 h 2529019"/>
                  <a:gd name="connsiteX4" fmla="*/ 522497 w 651304"/>
                  <a:gd name="connsiteY4" fmla="*/ 1324739 h 2529019"/>
                  <a:gd name="connsiteX5" fmla="*/ 651285 w 651304"/>
                  <a:gd name="connsiteY5" fmla="*/ 1942923 h 2529019"/>
                  <a:gd name="connsiteX6" fmla="*/ 530929 w 651304"/>
                  <a:gd name="connsiteY6" fmla="*/ 2529019 h 2529019"/>
                  <a:gd name="connsiteX7" fmla="*/ 260473 w 651304"/>
                  <a:gd name="connsiteY7" fmla="*/ 2477504 h 2529019"/>
                  <a:gd name="connsiteX8" fmla="*/ 458102 w 651304"/>
                  <a:gd name="connsiteY8" fmla="*/ 1930045 h 2529019"/>
                  <a:gd name="connsiteX9" fmla="*/ 316435 w 651304"/>
                  <a:gd name="connsiteY9" fmla="*/ 1350496 h 2529019"/>
                  <a:gd name="connsiteX10" fmla="*/ 239161 w 651304"/>
                  <a:gd name="connsiteY10" fmla="*/ 796704 h 2529019"/>
                  <a:gd name="connsiteX11" fmla="*/ 496739 w 651304"/>
                  <a:gd name="connsiteY11" fmla="*/ 474732 h 2529019"/>
                  <a:gd name="connsiteX12" fmla="*/ 15775 w 651304"/>
                  <a:gd name="connsiteY12" fmla="*/ 0 h 2529019"/>
                  <a:gd name="connsiteX0" fmla="*/ 15775 w 651304"/>
                  <a:gd name="connsiteY0" fmla="*/ 0 h 2529019"/>
                  <a:gd name="connsiteX1" fmla="*/ 479414 w 651304"/>
                  <a:gd name="connsiteY1" fmla="*/ 25758 h 2529019"/>
                  <a:gd name="connsiteX2" fmla="*/ 638406 w 651304"/>
                  <a:gd name="connsiteY2" fmla="*/ 629279 h 2529019"/>
                  <a:gd name="connsiteX3" fmla="*/ 419466 w 651304"/>
                  <a:gd name="connsiteY3" fmla="*/ 899735 h 2529019"/>
                  <a:gd name="connsiteX4" fmla="*/ 522497 w 651304"/>
                  <a:gd name="connsiteY4" fmla="*/ 1324739 h 2529019"/>
                  <a:gd name="connsiteX5" fmla="*/ 651285 w 651304"/>
                  <a:gd name="connsiteY5" fmla="*/ 1942923 h 2529019"/>
                  <a:gd name="connsiteX6" fmla="*/ 530929 w 651304"/>
                  <a:gd name="connsiteY6" fmla="*/ 2529019 h 2529019"/>
                  <a:gd name="connsiteX7" fmla="*/ 260473 w 651304"/>
                  <a:gd name="connsiteY7" fmla="*/ 2477504 h 2529019"/>
                  <a:gd name="connsiteX8" fmla="*/ 419466 w 651304"/>
                  <a:gd name="connsiteY8" fmla="*/ 1955802 h 2529019"/>
                  <a:gd name="connsiteX9" fmla="*/ 316435 w 651304"/>
                  <a:gd name="connsiteY9" fmla="*/ 1350496 h 2529019"/>
                  <a:gd name="connsiteX10" fmla="*/ 239161 w 651304"/>
                  <a:gd name="connsiteY10" fmla="*/ 796704 h 2529019"/>
                  <a:gd name="connsiteX11" fmla="*/ 496739 w 651304"/>
                  <a:gd name="connsiteY11" fmla="*/ 474732 h 2529019"/>
                  <a:gd name="connsiteX12" fmla="*/ 15775 w 65130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22497 w 754324"/>
                  <a:gd name="connsiteY4" fmla="*/ 1324739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419466 w 754324"/>
                  <a:gd name="connsiteY8" fmla="*/ 1955802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22497 w 754324"/>
                  <a:gd name="connsiteY4" fmla="*/ 1324739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427769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45978 w 754324"/>
                  <a:gd name="connsiteY10" fmla="*/ 938372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290677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45978 w 754324"/>
                  <a:gd name="connsiteY10" fmla="*/ 938372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61898 w 800447"/>
                  <a:gd name="connsiteY0" fmla="*/ 0 h 2529019"/>
                  <a:gd name="connsiteX1" fmla="*/ 525537 w 800447"/>
                  <a:gd name="connsiteY1" fmla="*/ 25758 h 2529019"/>
                  <a:gd name="connsiteX2" fmla="*/ 684529 w 800447"/>
                  <a:gd name="connsiteY2" fmla="*/ 629279 h 2529019"/>
                  <a:gd name="connsiteX3" fmla="*/ 336800 w 800447"/>
                  <a:gd name="connsiteY3" fmla="*/ 899735 h 2529019"/>
                  <a:gd name="connsiteX4" fmla="*/ 517104 w 800447"/>
                  <a:gd name="connsiteY4" fmla="*/ 1389133 h 2529019"/>
                  <a:gd name="connsiteX5" fmla="*/ 800439 w 800447"/>
                  <a:gd name="connsiteY5" fmla="*/ 1930044 h 2529019"/>
                  <a:gd name="connsiteX6" fmla="*/ 577052 w 800447"/>
                  <a:gd name="connsiteY6" fmla="*/ 2529019 h 2529019"/>
                  <a:gd name="connsiteX7" fmla="*/ 306596 w 800447"/>
                  <a:gd name="connsiteY7" fmla="*/ 2477504 h 2529019"/>
                  <a:gd name="connsiteX8" fmla="*/ 607256 w 800447"/>
                  <a:gd name="connsiteY8" fmla="*/ 1942923 h 2529019"/>
                  <a:gd name="connsiteX9" fmla="*/ 285284 w 800447"/>
                  <a:gd name="connsiteY9" fmla="*/ 1402010 h 2529019"/>
                  <a:gd name="connsiteX10" fmla="*/ 92101 w 800447"/>
                  <a:gd name="connsiteY10" fmla="*/ 938372 h 2529019"/>
                  <a:gd name="connsiteX11" fmla="*/ 130738 w 800447"/>
                  <a:gd name="connsiteY11" fmla="*/ 526248 h 2529019"/>
                  <a:gd name="connsiteX12" fmla="*/ 61898 w 800447"/>
                  <a:gd name="connsiteY12" fmla="*/ 0 h 2529019"/>
                  <a:gd name="connsiteX0" fmla="*/ 61898 w 800447"/>
                  <a:gd name="connsiteY0" fmla="*/ 0 h 2529019"/>
                  <a:gd name="connsiteX1" fmla="*/ 525537 w 800447"/>
                  <a:gd name="connsiteY1" fmla="*/ 25758 h 2529019"/>
                  <a:gd name="connsiteX2" fmla="*/ 491346 w 800447"/>
                  <a:gd name="connsiteY2" fmla="*/ 513369 h 2529019"/>
                  <a:gd name="connsiteX3" fmla="*/ 336800 w 800447"/>
                  <a:gd name="connsiteY3" fmla="*/ 899735 h 2529019"/>
                  <a:gd name="connsiteX4" fmla="*/ 517104 w 800447"/>
                  <a:gd name="connsiteY4" fmla="*/ 1389133 h 2529019"/>
                  <a:gd name="connsiteX5" fmla="*/ 800439 w 800447"/>
                  <a:gd name="connsiteY5" fmla="*/ 1930044 h 2529019"/>
                  <a:gd name="connsiteX6" fmla="*/ 577052 w 800447"/>
                  <a:gd name="connsiteY6" fmla="*/ 2529019 h 2529019"/>
                  <a:gd name="connsiteX7" fmla="*/ 306596 w 800447"/>
                  <a:gd name="connsiteY7" fmla="*/ 2477504 h 2529019"/>
                  <a:gd name="connsiteX8" fmla="*/ 607256 w 800447"/>
                  <a:gd name="connsiteY8" fmla="*/ 1942923 h 2529019"/>
                  <a:gd name="connsiteX9" fmla="*/ 285284 w 800447"/>
                  <a:gd name="connsiteY9" fmla="*/ 1402010 h 2529019"/>
                  <a:gd name="connsiteX10" fmla="*/ 92101 w 800447"/>
                  <a:gd name="connsiteY10" fmla="*/ 938372 h 2529019"/>
                  <a:gd name="connsiteX11" fmla="*/ 130738 w 800447"/>
                  <a:gd name="connsiteY11" fmla="*/ 526248 h 2529019"/>
                  <a:gd name="connsiteX12" fmla="*/ 61898 w 800447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01762 w 765409"/>
                  <a:gd name="connsiteY3" fmla="*/ 899735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57063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57063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17975 w 911071"/>
                  <a:gd name="connsiteY0" fmla="*/ 0 h 2503262"/>
                  <a:gd name="connsiteX1" fmla="*/ 636161 w 911071"/>
                  <a:gd name="connsiteY1" fmla="*/ 1 h 2503262"/>
                  <a:gd name="connsiteX2" fmla="*/ 601970 w 911071"/>
                  <a:gd name="connsiteY2" fmla="*/ 487612 h 2503262"/>
                  <a:gd name="connsiteX3" fmla="*/ 473182 w 911071"/>
                  <a:gd name="connsiteY3" fmla="*/ 912614 h 2503262"/>
                  <a:gd name="connsiteX4" fmla="*/ 627728 w 911071"/>
                  <a:gd name="connsiteY4" fmla="*/ 1363376 h 2503262"/>
                  <a:gd name="connsiteX5" fmla="*/ 911063 w 911071"/>
                  <a:gd name="connsiteY5" fmla="*/ 1904287 h 2503262"/>
                  <a:gd name="connsiteX6" fmla="*/ 687676 w 911071"/>
                  <a:gd name="connsiteY6" fmla="*/ 2503262 h 2503262"/>
                  <a:gd name="connsiteX7" fmla="*/ 417220 w 911071"/>
                  <a:gd name="connsiteY7" fmla="*/ 2451747 h 2503262"/>
                  <a:gd name="connsiteX8" fmla="*/ 717880 w 911071"/>
                  <a:gd name="connsiteY8" fmla="*/ 1917166 h 2503262"/>
                  <a:gd name="connsiteX9" fmla="*/ 395908 w 911071"/>
                  <a:gd name="connsiteY9" fmla="*/ 1376253 h 2503262"/>
                  <a:gd name="connsiteX10" fmla="*/ 176967 w 911071"/>
                  <a:gd name="connsiteY10" fmla="*/ 912615 h 2503262"/>
                  <a:gd name="connsiteX11" fmla="*/ 434545 w 911071"/>
                  <a:gd name="connsiteY11" fmla="*/ 500491 h 2503262"/>
                  <a:gd name="connsiteX12" fmla="*/ 17975 w 911071"/>
                  <a:gd name="connsiteY12" fmla="*/ 0 h 2503262"/>
                  <a:gd name="connsiteX0" fmla="*/ 17975 w 911071"/>
                  <a:gd name="connsiteY0" fmla="*/ 0 h 2503262"/>
                  <a:gd name="connsiteX1" fmla="*/ 391462 w 911071"/>
                  <a:gd name="connsiteY1" fmla="*/ 25759 h 2503262"/>
                  <a:gd name="connsiteX2" fmla="*/ 601970 w 911071"/>
                  <a:gd name="connsiteY2" fmla="*/ 487612 h 2503262"/>
                  <a:gd name="connsiteX3" fmla="*/ 473182 w 911071"/>
                  <a:gd name="connsiteY3" fmla="*/ 912614 h 2503262"/>
                  <a:gd name="connsiteX4" fmla="*/ 627728 w 911071"/>
                  <a:gd name="connsiteY4" fmla="*/ 1363376 h 2503262"/>
                  <a:gd name="connsiteX5" fmla="*/ 911063 w 911071"/>
                  <a:gd name="connsiteY5" fmla="*/ 1904287 h 2503262"/>
                  <a:gd name="connsiteX6" fmla="*/ 687676 w 911071"/>
                  <a:gd name="connsiteY6" fmla="*/ 2503262 h 2503262"/>
                  <a:gd name="connsiteX7" fmla="*/ 417220 w 911071"/>
                  <a:gd name="connsiteY7" fmla="*/ 2451747 h 2503262"/>
                  <a:gd name="connsiteX8" fmla="*/ 717880 w 911071"/>
                  <a:gd name="connsiteY8" fmla="*/ 1917166 h 2503262"/>
                  <a:gd name="connsiteX9" fmla="*/ 395908 w 911071"/>
                  <a:gd name="connsiteY9" fmla="*/ 1376253 h 2503262"/>
                  <a:gd name="connsiteX10" fmla="*/ 176967 w 911071"/>
                  <a:gd name="connsiteY10" fmla="*/ 912615 h 2503262"/>
                  <a:gd name="connsiteX11" fmla="*/ 434545 w 911071"/>
                  <a:gd name="connsiteY11" fmla="*/ 500491 h 2503262"/>
                  <a:gd name="connsiteX12" fmla="*/ 17975 w 911071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06294 w 915395"/>
                  <a:gd name="connsiteY2" fmla="*/ 487612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70689 w 915395"/>
                  <a:gd name="connsiteY2" fmla="*/ 590643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70689 w 915395"/>
                  <a:gd name="connsiteY2" fmla="*/ 590643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77506 w 915395"/>
                  <a:gd name="connsiteY2" fmla="*/ 912614 h 2503262"/>
                  <a:gd name="connsiteX3" fmla="*/ 632052 w 915395"/>
                  <a:gd name="connsiteY3" fmla="*/ 1363376 h 2503262"/>
                  <a:gd name="connsiteX4" fmla="*/ 915387 w 915395"/>
                  <a:gd name="connsiteY4" fmla="*/ 1904287 h 2503262"/>
                  <a:gd name="connsiteX5" fmla="*/ 692000 w 915395"/>
                  <a:gd name="connsiteY5" fmla="*/ 2503262 h 2503262"/>
                  <a:gd name="connsiteX6" fmla="*/ 421544 w 915395"/>
                  <a:gd name="connsiteY6" fmla="*/ 2451747 h 2503262"/>
                  <a:gd name="connsiteX7" fmla="*/ 722204 w 915395"/>
                  <a:gd name="connsiteY7" fmla="*/ 1917166 h 2503262"/>
                  <a:gd name="connsiteX8" fmla="*/ 400232 w 915395"/>
                  <a:gd name="connsiteY8" fmla="*/ 1376253 h 2503262"/>
                  <a:gd name="connsiteX9" fmla="*/ 181291 w 915395"/>
                  <a:gd name="connsiteY9" fmla="*/ 912615 h 2503262"/>
                  <a:gd name="connsiteX10" fmla="*/ 348717 w 915395"/>
                  <a:gd name="connsiteY10" fmla="*/ 526248 h 2503262"/>
                  <a:gd name="connsiteX11" fmla="*/ 22299 w 915395"/>
                  <a:gd name="connsiteY11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80537 w 915395"/>
                  <a:gd name="connsiteY2" fmla="*/ 693674 h 2503262"/>
                  <a:gd name="connsiteX3" fmla="*/ 632052 w 915395"/>
                  <a:gd name="connsiteY3" fmla="*/ 1363376 h 2503262"/>
                  <a:gd name="connsiteX4" fmla="*/ 915387 w 915395"/>
                  <a:gd name="connsiteY4" fmla="*/ 1904287 h 2503262"/>
                  <a:gd name="connsiteX5" fmla="*/ 692000 w 915395"/>
                  <a:gd name="connsiteY5" fmla="*/ 2503262 h 2503262"/>
                  <a:gd name="connsiteX6" fmla="*/ 421544 w 915395"/>
                  <a:gd name="connsiteY6" fmla="*/ 2451747 h 2503262"/>
                  <a:gd name="connsiteX7" fmla="*/ 722204 w 915395"/>
                  <a:gd name="connsiteY7" fmla="*/ 1917166 h 2503262"/>
                  <a:gd name="connsiteX8" fmla="*/ 400232 w 915395"/>
                  <a:gd name="connsiteY8" fmla="*/ 1376253 h 2503262"/>
                  <a:gd name="connsiteX9" fmla="*/ 181291 w 915395"/>
                  <a:gd name="connsiteY9" fmla="*/ 912615 h 2503262"/>
                  <a:gd name="connsiteX10" fmla="*/ 348717 w 915395"/>
                  <a:gd name="connsiteY10" fmla="*/ 526248 h 2503262"/>
                  <a:gd name="connsiteX11" fmla="*/ 22299 w 915395"/>
                  <a:gd name="connsiteY11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80537 w 915395"/>
                  <a:gd name="connsiteY2" fmla="*/ 69367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16142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16142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3087 w 916183"/>
                  <a:gd name="connsiteY0" fmla="*/ 0 h 2503262"/>
                  <a:gd name="connsiteX1" fmla="*/ 396574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0 h 2503262"/>
                  <a:gd name="connsiteX1" fmla="*/ 293543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0 h 2503262"/>
                  <a:gd name="connsiteX1" fmla="*/ 293543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77272 h 2580534"/>
                  <a:gd name="connsiteX1" fmla="*/ 267785 w 916183"/>
                  <a:gd name="connsiteY1" fmla="*/ 0 h 2580534"/>
                  <a:gd name="connsiteX2" fmla="*/ 516930 w 916183"/>
                  <a:gd name="connsiteY2" fmla="*/ 539126 h 2580534"/>
                  <a:gd name="connsiteX3" fmla="*/ 375264 w 916183"/>
                  <a:gd name="connsiteY3" fmla="*/ 989886 h 2580534"/>
                  <a:gd name="connsiteX4" fmla="*/ 632840 w 916183"/>
                  <a:gd name="connsiteY4" fmla="*/ 1440648 h 2580534"/>
                  <a:gd name="connsiteX5" fmla="*/ 916175 w 916183"/>
                  <a:gd name="connsiteY5" fmla="*/ 1981559 h 2580534"/>
                  <a:gd name="connsiteX6" fmla="*/ 692788 w 916183"/>
                  <a:gd name="connsiteY6" fmla="*/ 2580534 h 2580534"/>
                  <a:gd name="connsiteX7" fmla="*/ 422332 w 916183"/>
                  <a:gd name="connsiteY7" fmla="*/ 2529019 h 2580534"/>
                  <a:gd name="connsiteX8" fmla="*/ 722992 w 916183"/>
                  <a:gd name="connsiteY8" fmla="*/ 1994438 h 2580534"/>
                  <a:gd name="connsiteX9" fmla="*/ 401020 w 916183"/>
                  <a:gd name="connsiteY9" fmla="*/ 1453525 h 2580534"/>
                  <a:gd name="connsiteX10" fmla="*/ 182079 w 916183"/>
                  <a:gd name="connsiteY10" fmla="*/ 989887 h 2580534"/>
                  <a:gd name="connsiteX11" fmla="*/ 336626 w 916183"/>
                  <a:gd name="connsiteY11" fmla="*/ 500489 h 2580534"/>
                  <a:gd name="connsiteX12" fmla="*/ 23087 w 916183"/>
                  <a:gd name="connsiteY12" fmla="*/ 77272 h 2580534"/>
                  <a:gd name="connsiteX0" fmla="*/ 23087 w 916183"/>
                  <a:gd name="connsiteY0" fmla="*/ 77272 h 2580534"/>
                  <a:gd name="connsiteX1" fmla="*/ 267785 w 916183"/>
                  <a:gd name="connsiteY1" fmla="*/ 0 h 2580534"/>
                  <a:gd name="connsiteX2" fmla="*/ 516930 w 916183"/>
                  <a:gd name="connsiteY2" fmla="*/ 539126 h 2580534"/>
                  <a:gd name="connsiteX3" fmla="*/ 375264 w 916183"/>
                  <a:gd name="connsiteY3" fmla="*/ 989886 h 2580534"/>
                  <a:gd name="connsiteX4" fmla="*/ 632840 w 916183"/>
                  <a:gd name="connsiteY4" fmla="*/ 1440648 h 2580534"/>
                  <a:gd name="connsiteX5" fmla="*/ 916175 w 916183"/>
                  <a:gd name="connsiteY5" fmla="*/ 1981559 h 2580534"/>
                  <a:gd name="connsiteX6" fmla="*/ 692788 w 916183"/>
                  <a:gd name="connsiteY6" fmla="*/ 2580534 h 2580534"/>
                  <a:gd name="connsiteX7" fmla="*/ 422332 w 916183"/>
                  <a:gd name="connsiteY7" fmla="*/ 2529019 h 2580534"/>
                  <a:gd name="connsiteX8" fmla="*/ 722992 w 916183"/>
                  <a:gd name="connsiteY8" fmla="*/ 1994438 h 2580534"/>
                  <a:gd name="connsiteX9" fmla="*/ 401020 w 916183"/>
                  <a:gd name="connsiteY9" fmla="*/ 1453525 h 2580534"/>
                  <a:gd name="connsiteX10" fmla="*/ 182079 w 916183"/>
                  <a:gd name="connsiteY10" fmla="*/ 989887 h 2580534"/>
                  <a:gd name="connsiteX11" fmla="*/ 336626 w 916183"/>
                  <a:gd name="connsiteY11" fmla="*/ 500489 h 2580534"/>
                  <a:gd name="connsiteX12" fmla="*/ 23087 w 916183"/>
                  <a:gd name="connsiteY12" fmla="*/ 77272 h 2580534"/>
                  <a:gd name="connsiteX0" fmla="*/ 23087 w 916183"/>
                  <a:gd name="connsiteY0" fmla="*/ 7177 h 2510439"/>
                  <a:gd name="connsiteX1" fmla="*/ 82600 w 916183"/>
                  <a:gd name="connsiteY1" fmla="*/ 0 h 2510439"/>
                  <a:gd name="connsiteX2" fmla="*/ 516930 w 916183"/>
                  <a:gd name="connsiteY2" fmla="*/ 469031 h 2510439"/>
                  <a:gd name="connsiteX3" fmla="*/ 375264 w 916183"/>
                  <a:gd name="connsiteY3" fmla="*/ 919791 h 2510439"/>
                  <a:gd name="connsiteX4" fmla="*/ 632840 w 916183"/>
                  <a:gd name="connsiteY4" fmla="*/ 1370553 h 2510439"/>
                  <a:gd name="connsiteX5" fmla="*/ 916175 w 916183"/>
                  <a:gd name="connsiteY5" fmla="*/ 1911464 h 2510439"/>
                  <a:gd name="connsiteX6" fmla="*/ 692788 w 916183"/>
                  <a:gd name="connsiteY6" fmla="*/ 2510439 h 2510439"/>
                  <a:gd name="connsiteX7" fmla="*/ 422332 w 916183"/>
                  <a:gd name="connsiteY7" fmla="*/ 2458924 h 2510439"/>
                  <a:gd name="connsiteX8" fmla="*/ 722992 w 916183"/>
                  <a:gd name="connsiteY8" fmla="*/ 1924343 h 2510439"/>
                  <a:gd name="connsiteX9" fmla="*/ 401020 w 916183"/>
                  <a:gd name="connsiteY9" fmla="*/ 1383430 h 2510439"/>
                  <a:gd name="connsiteX10" fmla="*/ 182079 w 916183"/>
                  <a:gd name="connsiteY10" fmla="*/ 919792 h 2510439"/>
                  <a:gd name="connsiteX11" fmla="*/ 336626 w 916183"/>
                  <a:gd name="connsiteY11" fmla="*/ 430394 h 2510439"/>
                  <a:gd name="connsiteX12" fmla="*/ 23087 w 916183"/>
                  <a:gd name="connsiteY12" fmla="*/ 7177 h 251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6183" h="2510439">
                    <a:moveTo>
                      <a:pt x="23087" y="7177"/>
                    </a:moveTo>
                    <a:lnTo>
                      <a:pt x="82600" y="0"/>
                    </a:lnTo>
                    <a:cubicBezTo>
                      <a:pt x="106952" y="152103"/>
                      <a:pt x="606341" y="207458"/>
                      <a:pt x="516930" y="469031"/>
                    </a:cubicBezTo>
                    <a:cubicBezTo>
                      <a:pt x="534843" y="625426"/>
                      <a:pt x="366678" y="808174"/>
                      <a:pt x="375264" y="919791"/>
                    </a:cubicBezTo>
                    <a:cubicBezTo>
                      <a:pt x="383850" y="1031408"/>
                      <a:pt x="564153" y="1213860"/>
                      <a:pt x="632840" y="1370553"/>
                    </a:cubicBezTo>
                    <a:cubicBezTo>
                      <a:pt x="281558" y="1690080"/>
                      <a:pt x="914770" y="1710751"/>
                      <a:pt x="916175" y="1911464"/>
                    </a:cubicBezTo>
                    <a:cubicBezTo>
                      <a:pt x="917580" y="2112177"/>
                      <a:pt x="738605" y="2404170"/>
                      <a:pt x="692788" y="2510439"/>
                    </a:cubicBezTo>
                    <a:lnTo>
                      <a:pt x="422332" y="2458924"/>
                    </a:lnTo>
                    <a:cubicBezTo>
                      <a:pt x="384436" y="2356948"/>
                      <a:pt x="597755" y="2189451"/>
                      <a:pt x="722992" y="1924343"/>
                    </a:cubicBezTo>
                    <a:cubicBezTo>
                      <a:pt x="655046" y="1697871"/>
                      <a:pt x="167794" y="1750180"/>
                      <a:pt x="401020" y="1383430"/>
                    </a:cubicBezTo>
                    <a:cubicBezTo>
                      <a:pt x="405313" y="1196686"/>
                      <a:pt x="79789" y="1114824"/>
                      <a:pt x="182079" y="919792"/>
                    </a:cubicBezTo>
                    <a:cubicBezTo>
                      <a:pt x="220715" y="767392"/>
                      <a:pt x="298730" y="597521"/>
                      <a:pt x="336626" y="430394"/>
                    </a:cubicBezTo>
                    <a:cubicBezTo>
                      <a:pt x="194218" y="314782"/>
                      <a:pt x="-81349" y="41223"/>
                      <a:pt x="23087" y="7177"/>
                    </a:cubicBez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7"/>
              <p:cNvSpPr/>
              <p:nvPr/>
            </p:nvSpPr>
            <p:spPr>
              <a:xfrm rot="3434782">
                <a:off x="2634070" y="4563218"/>
                <a:ext cx="312518" cy="1214400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7"/>
              <p:cNvSpPr/>
              <p:nvPr/>
            </p:nvSpPr>
            <p:spPr>
              <a:xfrm rot="18198039">
                <a:off x="1814934" y="3461199"/>
                <a:ext cx="310476" cy="1231970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6-Point Star 2"/>
              <p:cNvSpPr/>
              <p:nvPr/>
            </p:nvSpPr>
            <p:spPr>
              <a:xfrm>
                <a:off x="1873227" y="3136270"/>
                <a:ext cx="371738" cy="427456"/>
              </a:xfrm>
              <a:custGeom>
                <a:avLst/>
                <a:gdLst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1028162 w 1577036"/>
                  <a:gd name="connsiteY3" fmla="*/ 434478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73488 h 1571224"/>
                  <a:gd name="connsiteX1" fmla="*/ 548874 w 1577036"/>
                  <a:gd name="connsiteY1" fmla="*/ 408721 h 1571224"/>
                  <a:gd name="connsiteX2" fmla="*/ 852912 w 1577036"/>
                  <a:gd name="connsiteY2" fmla="*/ 0 h 1571224"/>
                  <a:gd name="connsiteX3" fmla="*/ 938010 w 1577036"/>
                  <a:gd name="connsiteY3" fmla="*/ 485994 h 1571224"/>
                  <a:gd name="connsiteX4" fmla="*/ 1577036 w 1577036"/>
                  <a:gd name="connsiteY4" fmla="*/ 373488 h 1571224"/>
                  <a:gd name="connsiteX5" fmla="*/ 1267806 w 1577036"/>
                  <a:gd name="connsiteY5" fmla="*/ 772734 h 1571224"/>
                  <a:gd name="connsiteX6" fmla="*/ 1577036 w 1577036"/>
                  <a:gd name="connsiteY6" fmla="*/ 1171979 h 1571224"/>
                  <a:gd name="connsiteX7" fmla="*/ 1028162 w 1577036"/>
                  <a:gd name="connsiteY7" fmla="*/ 1136746 h 1571224"/>
                  <a:gd name="connsiteX8" fmla="*/ 788518 w 1577036"/>
                  <a:gd name="connsiteY8" fmla="*/ 1571224 h 1571224"/>
                  <a:gd name="connsiteX9" fmla="*/ 548874 w 1577036"/>
                  <a:gd name="connsiteY9" fmla="*/ 1136746 h 1571224"/>
                  <a:gd name="connsiteX10" fmla="*/ 0 w 1577036"/>
                  <a:gd name="connsiteY10" fmla="*/ 1171979 h 1571224"/>
                  <a:gd name="connsiteX11" fmla="*/ 309230 w 1577036"/>
                  <a:gd name="connsiteY11" fmla="*/ 772734 h 1571224"/>
                  <a:gd name="connsiteX12" fmla="*/ 0 w 1577036"/>
                  <a:gd name="connsiteY12" fmla="*/ 373488 h 1571224"/>
                  <a:gd name="connsiteX0" fmla="*/ 0 w 1577036"/>
                  <a:gd name="connsiteY0" fmla="*/ 373488 h 1571224"/>
                  <a:gd name="connsiteX1" fmla="*/ 548874 w 1577036"/>
                  <a:gd name="connsiteY1" fmla="*/ 408721 h 1571224"/>
                  <a:gd name="connsiteX2" fmla="*/ 852912 w 1577036"/>
                  <a:gd name="connsiteY2" fmla="*/ 0 h 1571224"/>
                  <a:gd name="connsiteX3" fmla="*/ 938010 w 1577036"/>
                  <a:gd name="connsiteY3" fmla="*/ 485994 h 1571224"/>
                  <a:gd name="connsiteX4" fmla="*/ 1577036 w 1577036"/>
                  <a:gd name="connsiteY4" fmla="*/ 373488 h 1571224"/>
                  <a:gd name="connsiteX5" fmla="*/ 1267806 w 1577036"/>
                  <a:gd name="connsiteY5" fmla="*/ 772734 h 1571224"/>
                  <a:gd name="connsiteX6" fmla="*/ 1577036 w 1577036"/>
                  <a:gd name="connsiteY6" fmla="*/ 1171979 h 1571224"/>
                  <a:gd name="connsiteX7" fmla="*/ 1028162 w 1577036"/>
                  <a:gd name="connsiteY7" fmla="*/ 1136746 h 1571224"/>
                  <a:gd name="connsiteX8" fmla="*/ 788518 w 1577036"/>
                  <a:gd name="connsiteY8" fmla="*/ 1571224 h 1571224"/>
                  <a:gd name="connsiteX9" fmla="*/ 548874 w 1577036"/>
                  <a:gd name="connsiteY9" fmla="*/ 1136746 h 1571224"/>
                  <a:gd name="connsiteX10" fmla="*/ 0 w 1577036"/>
                  <a:gd name="connsiteY10" fmla="*/ 1171979 h 1571224"/>
                  <a:gd name="connsiteX11" fmla="*/ 309230 w 1577036"/>
                  <a:gd name="connsiteY11" fmla="*/ 772734 h 1571224"/>
                  <a:gd name="connsiteX12" fmla="*/ 0 w 1577036"/>
                  <a:gd name="connsiteY12" fmla="*/ 373488 h 1571224"/>
                  <a:gd name="connsiteX0" fmla="*/ 0 w 1577036"/>
                  <a:gd name="connsiteY0" fmla="*/ 450761 h 1648497"/>
                  <a:gd name="connsiteX1" fmla="*/ 548874 w 1577036"/>
                  <a:gd name="connsiteY1" fmla="*/ 485994 h 1648497"/>
                  <a:gd name="connsiteX2" fmla="*/ 801397 w 1577036"/>
                  <a:gd name="connsiteY2" fmla="*/ 0 h 1648497"/>
                  <a:gd name="connsiteX3" fmla="*/ 938010 w 1577036"/>
                  <a:gd name="connsiteY3" fmla="*/ 563267 h 1648497"/>
                  <a:gd name="connsiteX4" fmla="*/ 1577036 w 1577036"/>
                  <a:gd name="connsiteY4" fmla="*/ 450761 h 1648497"/>
                  <a:gd name="connsiteX5" fmla="*/ 1267806 w 1577036"/>
                  <a:gd name="connsiteY5" fmla="*/ 850007 h 1648497"/>
                  <a:gd name="connsiteX6" fmla="*/ 1577036 w 1577036"/>
                  <a:gd name="connsiteY6" fmla="*/ 1249252 h 1648497"/>
                  <a:gd name="connsiteX7" fmla="*/ 1028162 w 1577036"/>
                  <a:gd name="connsiteY7" fmla="*/ 1214019 h 1648497"/>
                  <a:gd name="connsiteX8" fmla="*/ 788518 w 1577036"/>
                  <a:gd name="connsiteY8" fmla="*/ 1648497 h 1648497"/>
                  <a:gd name="connsiteX9" fmla="*/ 548874 w 1577036"/>
                  <a:gd name="connsiteY9" fmla="*/ 1214019 h 1648497"/>
                  <a:gd name="connsiteX10" fmla="*/ 0 w 1577036"/>
                  <a:gd name="connsiteY10" fmla="*/ 1249252 h 1648497"/>
                  <a:gd name="connsiteX11" fmla="*/ 309230 w 1577036"/>
                  <a:gd name="connsiteY11" fmla="*/ 850007 h 1648497"/>
                  <a:gd name="connsiteX12" fmla="*/ 0 w 1577036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5673" h="1648497">
                    <a:moveTo>
                      <a:pt x="0" y="450761"/>
                    </a:moveTo>
                    <a:cubicBezTo>
                      <a:pt x="234473" y="514021"/>
                      <a:pt x="288644" y="281067"/>
                      <a:pt x="587511" y="485994"/>
                    </a:cubicBezTo>
                    <a:cubicBezTo>
                      <a:pt x="590119" y="135106"/>
                      <a:pt x="682880" y="131947"/>
                      <a:pt x="840034" y="0"/>
                    </a:cubicBezTo>
                    <a:cubicBezTo>
                      <a:pt x="889865" y="170584"/>
                      <a:pt x="1107120" y="135105"/>
                      <a:pt x="976647" y="563267"/>
                    </a:cubicBezTo>
                    <a:cubicBezTo>
                      <a:pt x="1292687" y="268187"/>
                      <a:pt x="1402664" y="488263"/>
                      <a:pt x="1615673" y="450761"/>
                    </a:cubicBezTo>
                    <a:cubicBezTo>
                      <a:pt x="1512596" y="583843"/>
                      <a:pt x="1551188" y="691167"/>
                      <a:pt x="1306443" y="850007"/>
                    </a:cubicBezTo>
                    <a:cubicBezTo>
                      <a:pt x="1654218" y="957331"/>
                      <a:pt x="1512596" y="1116170"/>
                      <a:pt x="1615673" y="1249252"/>
                    </a:cubicBezTo>
                    <a:cubicBezTo>
                      <a:pt x="1432715" y="1237508"/>
                      <a:pt x="1301272" y="1380310"/>
                      <a:pt x="1066799" y="1214019"/>
                    </a:cubicBezTo>
                    <a:cubicBezTo>
                      <a:pt x="1077070" y="1564907"/>
                      <a:pt x="907036" y="1503671"/>
                      <a:pt x="827155" y="1648497"/>
                    </a:cubicBezTo>
                    <a:cubicBezTo>
                      <a:pt x="747274" y="1503671"/>
                      <a:pt x="577240" y="1461876"/>
                      <a:pt x="587511" y="1214019"/>
                    </a:cubicBezTo>
                    <a:cubicBezTo>
                      <a:pt x="404553" y="1406067"/>
                      <a:pt x="221595" y="1237508"/>
                      <a:pt x="38637" y="1249252"/>
                    </a:cubicBezTo>
                    <a:cubicBezTo>
                      <a:pt x="141714" y="1116170"/>
                      <a:pt x="141759" y="918694"/>
                      <a:pt x="347867" y="850007"/>
                    </a:cubicBezTo>
                    <a:cubicBezTo>
                      <a:pt x="51607" y="807077"/>
                      <a:pt x="206108" y="673995"/>
                      <a:pt x="0" y="4507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4B5757"/>
                  </a:gs>
                  <a:gs pos="60000">
                    <a:srgbClr val="FF0000"/>
                  </a:gs>
                  <a:gs pos="31000">
                    <a:srgbClr val="FF0000"/>
                  </a:gs>
                  <a:gs pos="97000">
                    <a:srgbClr val="FF0000"/>
                  </a:gs>
                </a:gsLst>
                <a:lin ang="8100000" scaled="1"/>
                <a:tileRect/>
              </a:gradFill>
              <a:scene3d>
                <a:camera prst="isometricOffAxis1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7"/>
              <p:cNvSpPr/>
              <p:nvPr/>
            </p:nvSpPr>
            <p:spPr>
              <a:xfrm rot="19256788">
                <a:off x="1804743" y="3620532"/>
                <a:ext cx="233531" cy="865866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7"/>
              <p:cNvSpPr/>
              <p:nvPr/>
            </p:nvSpPr>
            <p:spPr>
              <a:xfrm rot="3056788">
                <a:off x="2521317" y="3598692"/>
                <a:ext cx="233531" cy="865866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7"/>
              <p:cNvSpPr/>
              <p:nvPr/>
            </p:nvSpPr>
            <p:spPr>
              <a:xfrm rot="18353247">
                <a:off x="1910314" y="3367755"/>
                <a:ext cx="203718" cy="725735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Isosceles Triangle 7"/>
              <p:cNvSpPr/>
              <p:nvPr/>
            </p:nvSpPr>
            <p:spPr>
              <a:xfrm rot="2153247">
                <a:off x="2364421" y="3256000"/>
                <a:ext cx="203718" cy="725735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1531744" y="5814202"/>
              <a:ext cx="501550" cy="998446"/>
              <a:chOff x="1079098" y="3136270"/>
              <a:chExt cx="2318431" cy="3709612"/>
            </a:xfrm>
          </p:grpSpPr>
          <p:sp>
            <p:nvSpPr>
              <p:cNvPr id="66" name="Isosceles Triangle 7"/>
              <p:cNvSpPr/>
              <p:nvPr/>
            </p:nvSpPr>
            <p:spPr>
              <a:xfrm rot="3262309">
                <a:off x="2503557" y="4049523"/>
                <a:ext cx="365760" cy="1025348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Isosceles Triangle 7"/>
              <p:cNvSpPr/>
              <p:nvPr/>
            </p:nvSpPr>
            <p:spPr>
              <a:xfrm rot="19256788">
                <a:off x="1626844" y="4058919"/>
                <a:ext cx="365760" cy="1025348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8"/>
              <p:cNvSpPr/>
              <p:nvPr/>
            </p:nvSpPr>
            <p:spPr>
              <a:xfrm rot="229780">
                <a:off x="2003974" y="3377830"/>
                <a:ext cx="478809" cy="3468052"/>
              </a:xfrm>
              <a:custGeom>
                <a:avLst/>
                <a:gdLst>
                  <a:gd name="connsiteX0" fmla="*/ 0 w 115910"/>
                  <a:gd name="connsiteY0" fmla="*/ 0 h 2284320"/>
                  <a:gd name="connsiteX1" fmla="*/ 115910 w 115910"/>
                  <a:gd name="connsiteY1" fmla="*/ 0 h 2284320"/>
                  <a:gd name="connsiteX2" fmla="*/ 115910 w 115910"/>
                  <a:gd name="connsiteY2" fmla="*/ 2284320 h 2284320"/>
                  <a:gd name="connsiteX3" fmla="*/ 0 w 115910"/>
                  <a:gd name="connsiteY3" fmla="*/ 2284320 h 2284320"/>
                  <a:gd name="connsiteX4" fmla="*/ 0 w 115910"/>
                  <a:gd name="connsiteY4" fmla="*/ 0 h 2284320"/>
                  <a:gd name="connsiteX0" fmla="*/ 0 w 914400"/>
                  <a:gd name="connsiteY0" fmla="*/ 0 h 2284320"/>
                  <a:gd name="connsiteX1" fmla="*/ 914400 w 914400"/>
                  <a:gd name="connsiteY1" fmla="*/ 38636 h 2284320"/>
                  <a:gd name="connsiteX2" fmla="*/ 115910 w 914400"/>
                  <a:gd name="connsiteY2" fmla="*/ 2284320 h 2284320"/>
                  <a:gd name="connsiteX3" fmla="*/ 0 w 914400"/>
                  <a:gd name="connsiteY3" fmla="*/ 2284320 h 2284320"/>
                  <a:gd name="connsiteX4" fmla="*/ 0 w 914400"/>
                  <a:gd name="connsiteY4" fmla="*/ 0 h 2284320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115910 w 914400"/>
                  <a:gd name="connsiteY2" fmla="*/ 2297199 h 2297199"/>
                  <a:gd name="connsiteX3" fmla="*/ 0 w 914400"/>
                  <a:gd name="connsiteY3" fmla="*/ 2297199 h 2297199"/>
                  <a:gd name="connsiteX4" fmla="*/ 669702 w 914400"/>
                  <a:gd name="connsiteY4" fmla="*/ 0 h 2297199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262024 w 914400"/>
                  <a:gd name="connsiteY2" fmla="*/ 1144434 h 2297199"/>
                  <a:gd name="connsiteX3" fmla="*/ 115910 w 914400"/>
                  <a:gd name="connsiteY3" fmla="*/ 2297199 h 2297199"/>
                  <a:gd name="connsiteX4" fmla="*/ 0 w 914400"/>
                  <a:gd name="connsiteY4" fmla="*/ 2297199 h 2297199"/>
                  <a:gd name="connsiteX5" fmla="*/ 669702 w 914400"/>
                  <a:gd name="connsiteY5" fmla="*/ 0 h 2297199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262024 w 914400"/>
                  <a:gd name="connsiteY2" fmla="*/ 1144434 h 2297199"/>
                  <a:gd name="connsiteX3" fmla="*/ 115910 w 914400"/>
                  <a:gd name="connsiteY3" fmla="*/ 2297199 h 2297199"/>
                  <a:gd name="connsiteX4" fmla="*/ 0 w 914400"/>
                  <a:gd name="connsiteY4" fmla="*/ 2297199 h 2297199"/>
                  <a:gd name="connsiteX5" fmla="*/ 493843 w 914400"/>
                  <a:gd name="connsiteY5" fmla="*/ 1195949 h 2297199"/>
                  <a:gd name="connsiteX6" fmla="*/ 669702 w 914400"/>
                  <a:gd name="connsiteY6" fmla="*/ 0 h 2297199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493843 w 914400"/>
                  <a:gd name="connsiteY5" fmla="*/ 1195949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55962 w 914400"/>
                  <a:gd name="connsiteY5" fmla="*/ 1170191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55962 w 914400"/>
                  <a:gd name="connsiteY5" fmla="*/ 1170191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377933 w 914400"/>
                  <a:gd name="connsiteY3" fmla="*/ 1659587 h 2348714"/>
                  <a:gd name="connsiteX4" fmla="*/ 270456 w 914400"/>
                  <a:gd name="connsiteY4" fmla="*/ 2348714 h 2348714"/>
                  <a:gd name="connsiteX5" fmla="*/ 0 w 914400"/>
                  <a:gd name="connsiteY5" fmla="*/ 2297199 h 2348714"/>
                  <a:gd name="connsiteX6" fmla="*/ 55962 w 914400"/>
                  <a:gd name="connsiteY6" fmla="*/ 1170191 h 2348714"/>
                  <a:gd name="connsiteX7" fmla="*/ 669702 w 914400"/>
                  <a:gd name="connsiteY7" fmla="*/ 0 h 2348714"/>
                  <a:gd name="connsiteX0" fmla="*/ 673978 w 918676"/>
                  <a:gd name="connsiteY0" fmla="*/ 0 h 2348714"/>
                  <a:gd name="connsiteX1" fmla="*/ 918676 w 918676"/>
                  <a:gd name="connsiteY1" fmla="*/ 51515 h 2348714"/>
                  <a:gd name="connsiteX2" fmla="*/ 266300 w 918676"/>
                  <a:gd name="connsiteY2" fmla="*/ 1144434 h 2348714"/>
                  <a:gd name="connsiteX3" fmla="*/ 382209 w 918676"/>
                  <a:gd name="connsiteY3" fmla="*/ 1659587 h 2348714"/>
                  <a:gd name="connsiteX4" fmla="*/ 274732 w 918676"/>
                  <a:gd name="connsiteY4" fmla="*/ 2348714 h 2348714"/>
                  <a:gd name="connsiteX5" fmla="*/ 4276 w 918676"/>
                  <a:gd name="connsiteY5" fmla="*/ 2297199 h 2348714"/>
                  <a:gd name="connsiteX6" fmla="*/ 201905 w 918676"/>
                  <a:gd name="connsiteY6" fmla="*/ 1749740 h 2348714"/>
                  <a:gd name="connsiteX7" fmla="*/ 60238 w 918676"/>
                  <a:gd name="connsiteY7" fmla="*/ 1170191 h 2348714"/>
                  <a:gd name="connsiteX8" fmla="*/ 673978 w 918676"/>
                  <a:gd name="connsiteY8" fmla="*/ 0 h 2348714"/>
                  <a:gd name="connsiteX0" fmla="*/ 673978 w 918676"/>
                  <a:gd name="connsiteY0" fmla="*/ 0 h 2348714"/>
                  <a:gd name="connsiteX1" fmla="*/ 918676 w 918676"/>
                  <a:gd name="connsiteY1" fmla="*/ 51515 h 2348714"/>
                  <a:gd name="connsiteX2" fmla="*/ 266300 w 918676"/>
                  <a:gd name="connsiteY2" fmla="*/ 1144434 h 2348714"/>
                  <a:gd name="connsiteX3" fmla="*/ 382209 w 918676"/>
                  <a:gd name="connsiteY3" fmla="*/ 1659587 h 2348714"/>
                  <a:gd name="connsiteX4" fmla="*/ 274732 w 918676"/>
                  <a:gd name="connsiteY4" fmla="*/ 2348714 h 2348714"/>
                  <a:gd name="connsiteX5" fmla="*/ 4276 w 918676"/>
                  <a:gd name="connsiteY5" fmla="*/ 2297199 h 2348714"/>
                  <a:gd name="connsiteX6" fmla="*/ 201905 w 918676"/>
                  <a:gd name="connsiteY6" fmla="*/ 1749740 h 2348714"/>
                  <a:gd name="connsiteX7" fmla="*/ 60238 w 918676"/>
                  <a:gd name="connsiteY7" fmla="*/ 1170191 h 2348714"/>
                  <a:gd name="connsiteX8" fmla="*/ 673978 w 918676"/>
                  <a:gd name="connsiteY8" fmla="*/ 0 h 2348714"/>
                  <a:gd name="connsiteX0" fmla="*/ 677276 w 921974"/>
                  <a:gd name="connsiteY0" fmla="*/ 0 h 2348714"/>
                  <a:gd name="connsiteX1" fmla="*/ 921974 w 921974"/>
                  <a:gd name="connsiteY1" fmla="*/ 51515 h 2348714"/>
                  <a:gd name="connsiteX2" fmla="*/ 269598 w 921974"/>
                  <a:gd name="connsiteY2" fmla="*/ 1144434 h 2348714"/>
                  <a:gd name="connsiteX3" fmla="*/ 385507 w 921974"/>
                  <a:gd name="connsiteY3" fmla="*/ 1659587 h 2348714"/>
                  <a:gd name="connsiteX4" fmla="*/ 278030 w 921974"/>
                  <a:gd name="connsiteY4" fmla="*/ 2348714 h 2348714"/>
                  <a:gd name="connsiteX5" fmla="*/ 7574 w 921974"/>
                  <a:gd name="connsiteY5" fmla="*/ 2297199 h 2348714"/>
                  <a:gd name="connsiteX6" fmla="*/ 205203 w 921974"/>
                  <a:gd name="connsiteY6" fmla="*/ 1749740 h 2348714"/>
                  <a:gd name="connsiteX7" fmla="*/ 63536 w 921974"/>
                  <a:gd name="connsiteY7" fmla="*/ 1170191 h 2348714"/>
                  <a:gd name="connsiteX8" fmla="*/ 677276 w 921974"/>
                  <a:gd name="connsiteY8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314350 w 966726"/>
                  <a:gd name="connsiteY2" fmla="*/ 1144434 h 2348714"/>
                  <a:gd name="connsiteX3" fmla="*/ 430259 w 966726"/>
                  <a:gd name="connsiteY3" fmla="*/ 1659587 h 2348714"/>
                  <a:gd name="connsiteX4" fmla="*/ 322782 w 966726"/>
                  <a:gd name="connsiteY4" fmla="*/ 2348714 h 2348714"/>
                  <a:gd name="connsiteX5" fmla="*/ 52326 w 966726"/>
                  <a:gd name="connsiteY5" fmla="*/ 2297199 h 2348714"/>
                  <a:gd name="connsiteX6" fmla="*/ 249955 w 966726"/>
                  <a:gd name="connsiteY6" fmla="*/ 1749740 h 2348714"/>
                  <a:gd name="connsiteX7" fmla="*/ 108288 w 966726"/>
                  <a:gd name="connsiteY7" fmla="*/ 1170191 h 2348714"/>
                  <a:gd name="connsiteX8" fmla="*/ 31014 w 966726"/>
                  <a:gd name="connsiteY8" fmla="*/ 616399 h 2348714"/>
                  <a:gd name="connsiteX9" fmla="*/ 722028 w 966726"/>
                  <a:gd name="connsiteY9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288592 w 966726"/>
                  <a:gd name="connsiteY10" fmla="*/ 294427 h 2348714"/>
                  <a:gd name="connsiteX11" fmla="*/ 722028 w 966726"/>
                  <a:gd name="connsiteY11" fmla="*/ 0 h 2348714"/>
                  <a:gd name="connsiteX0" fmla="*/ 10654 w 1169752"/>
                  <a:gd name="connsiteY0" fmla="*/ 0 h 2529019"/>
                  <a:gd name="connsiteX1" fmla="*/ 1169752 w 1169752"/>
                  <a:gd name="connsiteY1" fmla="*/ 231820 h 2529019"/>
                  <a:gd name="connsiteX2" fmla="*/ 414345 w 1169752"/>
                  <a:gd name="connsiteY2" fmla="*/ 899735 h 2529019"/>
                  <a:gd name="connsiteX3" fmla="*/ 517376 w 1169752"/>
                  <a:gd name="connsiteY3" fmla="*/ 1324739 h 2529019"/>
                  <a:gd name="connsiteX4" fmla="*/ 633285 w 1169752"/>
                  <a:gd name="connsiteY4" fmla="*/ 1839892 h 2529019"/>
                  <a:gd name="connsiteX5" fmla="*/ 525808 w 1169752"/>
                  <a:gd name="connsiteY5" fmla="*/ 2529019 h 2529019"/>
                  <a:gd name="connsiteX6" fmla="*/ 255352 w 1169752"/>
                  <a:gd name="connsiteY6" fmla="*/ 2477504 h 2529019"/>
                  <a:gd name="connsiteX7" fmla="*/ 452981 w 1169752"/>
                  <a:gd name="connsiteY7" fmla="*/ 1930045 h 2529019"/>
                  <a:gd name="connsiteX8" fmla="*/ 311314 w 1169752"/>
                  <a:gd name="connsiteY8" fmla="*/ 1350496 h 2529019"/>
                  <a:gd name="connsiteX9" fmla="*/ 234040 w 1169752"/>
                  <a:gd name="connsiteY9" fmla="*/ 796704 h 2529019"/>
                  <a:gd name="connsiteX10" fmla="*/ 491618 w 1169752"/>
                  <a:gd name="connsiteY10" fmla="*/ 474732 h 2529019"/>
                  <a:gd name="connsiteX11" fmla="*/ 10654 w 1169752"/>
                  <a:gd name="connsiteY11" fmla="*/ 0 h 2529019"/>
                  <a:gd name="connsiteX0" fmla="*/ 10654 w 633308"/>
                  <a:gd name="connsiteY0" fmla="*/ 0 h 2529019"/>
                  <a:gd name="connsiteX1" fmla="*/ 474293 w 633308"/>
                  <a:gd name="connsiteY1" fmla="*/ 25758 h 2529019"/>
                  <a:gd name="connsiteX2" fmla="*/ 414345 w 633308"/>
                  <a:gd name="connsiteY2" fmla="*/ 899735 h 2529019"/>
                  <a:gd name="connsiteX3" fmla="*/ 517376 w 633308"/>
                  <a:gd name="connsiteY3" fmla="*/ 1324739 h 2529019"/>
                  <a:gd name="connsiteX4" fmla="*/ 633285 w 633308"/>
                  <a:gd name="connsiteY4" fmla="*/ 1839892 h 2529019"/>
                  <a:gd name="connsiteX5" fmla="*/ 525808 w 633308"/>
                  <a:gd name="connsiteY5" fmla="*/ 2529019 h 2529019"/>
                  <a:gd name="connsiteX6" fmla="*/ 255352 w 633308"/>
                  <a:gd name="connsiteY6" fmla="*/ 2477504 h 2529019"/>
                  <a:gd name="connsiteX7" fmla="*/ 452981 w 633308"/>
                  <a:gd name="connsiteY7" fmla="*/ 1930045 h 2529019"/>
                  <a:gd name="connsiteX8" fmla="*/ 311314 w 633308"/>
                  <a:gd name="connsiteY8" fmla="*/ 1350496 h 2529019"/>
                  <a:gd name="connsiteX9" fmla="*/ 234040 w 633308"/>
                  <a:gd name="connsiteY9" fmla="*/ 796704 h 2529019"/>
                  <a:gd name="connsiteX10" fmla="*/ 491618 w 633308"/>
                  <a:gd name="connsiteY10" fmla="*/ 474732 h 2529019"/>
                  <a:gd name="connsiteX11" fmla="*/ 10654 w 633308"/>
                  <a:gd name="connsiteY11" fmla="*/ 0 h 2529019"/>
                  <a:gd name="connsiteX0" fmla="*/ 10654 w 634040"/>
                  <a:gd name="connsiteY0" fmla="*/ 0 h 2529019"/>
                  <a:gd name="connsiteX1" fmla="*/ 474293 w 634040"/>
                  <a:gd name="connsiteY1" fmla="*/ 25758 h 2529019"/>
                  <a:gd name="connsiteX2" fmla="*/ 633285 w 634040"/>
                  <a:gd name="connsiteY2" fmla="*/ 629279 h 2529019"/>
                  <a:gd name="connsiteX3" fmla="*/ 414345 w 634040"/>
                  <a:gd name="connsiteY3" fmla="*/ 899735 h 2529019"/>
                  <a:gd name="connsiteX4" fmla="*/ 517376 w 634040"/>
                  <a:gd name="connsiteY4" fmla="*/ 1324739 h 2529019"/>
                  <a:gd name="connsiteX5" fmla="*/ 633285 w 634040"/>
                  <a:gd name="connsiteY5" fmla="*/ 1839892 h 2529019"/>
                  <a:gd name="connsiteX6" fmla="*/ 525808 w 634040"/>
                  <a:gd name="connsiteY6" fmla="*/ 2529019 h 2529019"/>
                  <a:gd name="connsiteX7" fmla="*/ 255352 w 634040"/>
                  <a:gd name="connsiteY7" fmla="*/ 2477504 h 2529019"/>
                  <a:gd name="connsiteX8" fmla="*/ 452981 w 634040"/>
                  <a:gd name="connsiteY8" fmla="*/ 1930045 h 2529019"/>
                  <a:gd name="connsiteX9" fmla="*/ 311314 w 634040"/>
                  <a:gd name="connsiteY9" fmla="*/ 1350496 h 2529019"/>
                  <a:gd name="connsiteX10" fmla="*/ 234040 w 634040"/>
                  <a:gd name="connsiteY10" fmla="*/ 796704 h 2529019"/>
                  <a:gd name="connsiteX11" fmla="*/ 491618 w 634040"/>
                  <a:gd name="connsiteY11" fmla="*/ 474732 h 2529019"/>
                  <a:gd name="connsiteX12" fmla="*/ 10654 w 634040"/>
                  <a:gd name="connsiteY12" fmla="*/ 0 h 2529019"/>
                  <a:gd name="connsiteX0" fmla="*/ 15775 w 639161"/>
                  <a:gd name="connsiteY0" fmla="*/ 0 h 2529019"/>
                  <a:gd name="connsiteX1" fmla="*/ 479414 w 639161"/>
                  <a:gd name="connsiteY1" fmla="*/ 25758 h 2529019"/>
                  <a:gd name="connsiteX2" fmla="*/ 638406 w 639161"/>
                  <a:gd name="connsiteY2" fmla="*/ 629279 h 2529019"/>
                  <a:gd name="connsiteX3" fmla="*/ 419466 w 639161"/>
                  <a:gd name="connsiteY3" fmla="*/ 899735 h 2529019"/>
                  <a:gd name="connsiteX4" fmla="*/ 522497 w 639161"/>
                  <a:gd name="connsiteY4" fmla="*/ 1324739 h 2529019"/>
                  <a:gd name="connsiteX5" fmla="*/ 638406 w 639161"/>
                  <a:gd name="connsiteY5" fmla="*/ 1839892 h 2529019"/>
                  <a:gd name="connsiteX6" fmla="*/ 530929 w 639161"/>
                  <a:gd name="connsiteY6" fmla="*/ 2529019 h 2529019"/>
                  <a:gd name="connsiteX7" fmla="*/ 260473 w 639161"/>
                  <a:gd name="connsiteY7" fmla="*/ 2477504 h 2529019"/>
                  <a:gd name="connsiteX8" fmla="*/ 458102 w 639161"/>
                  <a:gd name="connsiteY8" fmla="*/ 1930045 h 2529019"/>
                  <a:gd name="connsiteX9" fmla="*/ 316435 w 639161"/>
                  <a:gd name="connsiteY9" fmla="*/ 1350496 h 2529019"/>
                  <a:gd name="connsiteX10" fmla="*/ 239161 w 639161"/>
                  <a:gd name="connsiteY10" fmla="*/ 796704 h 2529019"/>
                  <a:gd name="connsiteX11" fmla="*/ 496739 w 639161"/>
                  <a:gd name="connsiteY11" fmla="*/ 474732 h 2529019"/>
                  <a:gd name="connsiteX12" fmla="*/ 15775 w 639161"/>
                  <a:gd name="connsiteY12" fmla="*/ 0 h 2529019"/>
                  <a:gd name="connsiteX0" fmla="*/ 15775 w 639161"/>
                  <a:gd name="connsiteY0" fmla="*/ 0 h 2529019"/>
                  <a:gd name="connsiteX1" fmla="*/ 479414 w 639161"/>
                  <a:gd name="connsiteY1" fmla="*/ 25758 h 2529019"/>
                  <a:gd name="connsiteX2" fmla="*/ 638406 w 639161"/>
                  <a:gd name="connsiteY2" fmla="*/ 629279 h 2529019"/>
                  <a:gd name="connsiteX3" fmla="*/ 419466 w 639161"/>
                  <a:gd name="connsiteY3" fmla="*/ 899735 h 2529019"/>
                  <a:gd name="connsiteX4" fmla="*/ 522497 w 639161"/>
                  <a:gd name="connsiteY4" fmla="*/ 1324739 h 2529019"/>
                  <a:gd name="connsiteX5" fmla="*/ 638406 w 639161"/>
                  <a:gd name="connsiteY5" fmla="*/ 1839892 h 2529019"/>
                  <a:gd name="connsiteX6" fmla="*/ 530929 w 639161"/>
                  <a:gd name="connsiteY6" fmla="*/ 2529019 h 2529019"/>
                  <a:gd name="connsiteX7" fmla="*/ 260473 w 639161"/>
                  <a:gd name="connsiteY7" fmla="*/ 2477504 h 2529019"/>
                  <a:gd name="connsiteX8" fmla="*/ 458102 w 639161"/>
                  <a:gd name="connsiteY8" fmla="*/ 1930045 h 2529019"/>
                  <a:gd name="connsiteX9" fmla="*/ 316435 w 639161"/>
                  <a:gd name="connsiteY9" fmla="*/ 1350496 h 2529019"/>
                  <a:gd name="connsiteX10" fmla="*/ 239161 w 639161"/>
                  <a:gd name="connsiteY10" fmla="*/ 796704 h 2529019"/>
                  <a:gd name="connsiteX11" fmla="*/ 496739 w 639161"/>
                  <a:gd name="connsiteY11" fmla="*/ 474732 h 2529019"/>
                  <a:gd name="connsiteX12" fmla="*/ 15775 w 639161"/>
                  <a:gd name="connsiteY12" fmla="*/ 0 h 2529019"/>
                  <a:gd name="connsiteX0" fmla="*/ 15775 w 651304"/>
                  <a:gd name="connsiteY0" fmla="*/ 0 h 2529019"/>
                  <a:gd name="connsiteX1" fmla="*/ 479414 w 651304"/>
                  <a:gd name="connsiteY1" fmla="*/ 25758 h 2529019"/>
                  <a:gd name="connsiteX2" fmla="*/ 638406 w 651304"/>
                  <a:gd name="connsiteY2" fmla="*/ 629279 h 2529019"/>
                  <a:gd name="connsiteX3" fmla="*/ 419466 w 651304"/>
                  <a:gd name="connsiteY3" fmla="*/ 899735 h 2529019"/>
                  <a:gd name="connsiteX4" fmla="*/ 522497 w 651304"/>
                  <a:gd name="connsiteY4" fmla="*/ 1324739 h 2529019"/>
                  <a:gd name="connsiteX5" fmla="*/ 651285 w 651304"/>
                  <a:gd name="connsiteY5" fmla="*/ 1942923 h 2529019"/>
                  <a:gd name="connsiteX6" fmla="*/ 530929 w 651304"/>
                  <a:gd name="connsiteY6" fmla="*/ 2529019 h 2529019"/>
                  <a:gd name="connsiteX7" fmla="*/ 260473 w 651304"/>
                  <a:gd name="connsiteY7" fmla="*/ 2477504 h 2529019"/>
                  <a:gd name="connsiteX8" fmla="*/ 458102 w 651304"/>
                  <a:gd name="connsiteY8" fmla="*/ 1930045 h 2529019"/>
                  <a:gd name="connsiteX9" fmla="*/ 316435 w 651304"/>
                  <a:gd name="connsiteY9" fmla="*/ 1350496 h 2529019"/>
                  <a:gd name="connsiteX10" fmla="*/ 239161 w 651304"/>
                  <a:gd name="connsiteY10" fmla="*/ 796704 h 2529019"/>
                  <a:gd name="connsiteX11" fmla="*/ 496739 w 651304"/>
                  <a:gd name="connsiteY11" fmla="*/ 474732 h 2529019"/>
                  <a:gd name="connsiteX12" fmla="*/ 15775 w 651304"/>
                  <a:gd name="connsiteY12" fmla="*/ 0 h 2529019"/>
                  <a:gd name="connsiteX0" fmla="*/ 15775 w 651304"/>
                  <a:gd name="connsiteY0" fmla="*/ 0 h 2529019"/>
                  <a:gd name="connsiteX1" fmla="*/ 479414 w 651304"/>
                  <a:gd name="connsiteY1" fmla="*/ 25758 h 2529019"/>
                  <a:gd name="connsiteX2" fmla="*/ 638406 w 651304"/>
                  <a:gd name="connsiteY2" fmla="*/ 629279 h 2529019"/>
                  <a:gd name="connsiteX3" fmla="*/ 419466 w 651304"/>
                  <a:gd name="connsiteY3" fmla="*/ 899735 h 2529019"/>
                  <a:gd name="connsiteX4" fmla="*/ 522497 w 651304"/>
                  <a:gd name="connsiteY4" fmla="*/ 1324739 h 2529019"/>
                  <a:gd name="connsiteX5" fmla="*/ 651285 w 651304"/>
                  <a:gd name="connsiteY5" fmla="*/ 1942923 h 2529019"/>
                  <a:gd name="connsiteX6" fmla="*/ 530929 w 651304"/>
                  <a:gd name="connsiteY6" fmla="*/ 2529019 h 2529019"/>
                  <a:gd name="connsiteX7" fmla="*/ 260473 w 651304"/>
                  <a:gd name="connsiteY7" fmla="*/ 2477504 h 2529019"/>
                  <a:gd name="connsiteX8" fmla="*/ 419466 w 651304"/>
                  <a:gd name="connsiteY8" fmla="*/ 1955802 h 2529019"/>
                  <a:gd name="connsiteX9" fmla="*/ 316435 w 651304"/>
                  <a:gd name="connsiteY9" fmla="*/ 1350496 h 2529019"/>
                  <a:gd name="connsiteX10" fmla="*/ 239161 w 651304"/>
                  <a:gd name="connsiteY10" fmla="*/ 796704 h 2529019"/>
                  <a:gd name="connsiteX11" fmla="*/ 496739 w 651304"/>
                  <a:gd name="connsiteY11" fmla="*/ 474732 h 2529019"/>
                  <a:gd name="connsiteX12" fmla="*/ 15775 w 65130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22497 w 754324"/>
                  <a:gd name="connsiteY4" fmla="*/ 1324739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419466 w 754324"/>
                  <a:gd name="connsiteY8" fmla="*/ 1955802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22497 w 754324"/>
                  <a:gd name="connsiteY4" fmla="*/ 1324739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427769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45978 w 754324"/>
                  <a:gd name="connsiteY10" fmla="*/ 938372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290677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45978 w 754324"/>
                  <a:gd name="connsiteY10" fmla="*/ 938372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61898 w 800447"/>
                  <a:gd name="connsiteY0" fmla="*/ 0 h 2529019"/>
                  <a:gd name="connsiteX1" fmla="*/ 525537 w 800447"/>
                  <a:gd name="connsiteY1" fmla="*/ 25758 h 2529019"/>
                  <a:gd name="connsiteX2" fmla="*/ 684529 w 800447"/>
                  <a:gd name="connsiteY2" fmla="*/ 629279 h 2529019"/>
                  <a:gd name="connsiteX3" fmla="*/ 336800 w 800447"/>
                  <a:gd name="connsiteY3" fmla="*/ 899735 h 2529019"/>
                  <a:gd name="connsiteX4" fmla="*/ 517104 w 800447"/>
                  <a:gd name="connsiteY4" fmla="*/ 1389133 h 2529019"/>
                  <a:gd name="connsiteX5" fmla="*/ 800439 w 800447"/>
                  <a:gd name="connsiteY5" fmla="*/ 1930044 h 2529019"/>
                  <a:gd name="connsiteX6" fmla="*/ 577052 w 800447"/>
                  <a:gd name="connsiteY6" fmla="*/ 2529019 h 2529019"/>
                  <a:gd name="connsiteX7" fmla="*/ 306596 w 800447"/>
                  <a:gd name="connsiteY7" fmla="*/ 2477504 h 2529019"/>
                  <a:gd name="connsiteX8" fmla="*/ 607256 w 800447"/>
                  <a:gd name="connsiteY8" fmla="*/ 1942923 h 2529019"/>
                  <a:gd name="connsiteX9" fmla="*/ 285284 w 800447"/>
                  <a:gd name="connsiteY9" fmla="*/ 1402010 h 2529019"/>
                  <a:gd name="connsiteX10" fmla="*/ 92101 w 800447"/>
                  <a:gd name="connsiteY10" fmla="*/ 938372 h 2529019"/>
                  <a:gd name="connsiteX11" fmla="*/ 130738 w 800447"/>
                  <a:gd name="connsiteY11" fmla="*/ 526248 h 2529019"/>
                  <a:gd name="connsiteX12" fmla="*/ 61898 w 800447"/>
                  <a:gd name="connsiteY12" fmla="*/ 0 h 2529019"/>
                  <a:gd name="connsiteX0" fmla="*/ 61898 w 800447"/>
                  <a:gd name="connsiteY0" fmla="*/ 0 h 2529019"/>
                  <a:gd name="connsiteX1" fmla="*/ 525537 w 800447"/>
                  <a:gd name="connsiteY1" fmla="*/ 25758 h 2529019"/>
                  <a:gd name="connsiteX2" fmla="*/ 491346 w 800447"/>
                  <a:gd name="connsiteY2" fmla="*/ 513369 h 2529019"/>
                  <a:gd name="connsiteX3" fmla="*/ 336800 w 800447"/>
                  <a:gd name="connsiteY3" fmla="*/ 899735 h 2529019"/>
                  <a:gd name="connsiteX4" fmla="*/ 517104 w 800447"/>
                  <a:gd name="connsiteY4" fmla="*/ 1389133 h 2529019"/>
                  <a:gd name="connsiteX5" fmla="*/ 800439 w 800447"/>
                  <a:gd name="connsiteY5" fmla="*/ 1930044 h 2529019"/>
                  <a:gd name="connsiteX6" fmla="*/ 577052 w 800447"/>
                  <a:gd name="connsiteY6" fmla="*/ 2529019 h 2529019"/>
                  <a:gd name="connsiteX7" fmla="*/ 306596 w 800447"/>
                  <a:gd name="connsiteY7" fmla="*/ 2477504 h 2529019"/>
                  <a:gd name="connsiteX8" fmla="*/ 607256 w 800447"/>
                  <a:gd name="connsiteY8" fmla="*/ 1942923 h 2529019"/>
                  <a:gd name="connsiteX9" fmla="*/ 285284 w 800447"/>
                  <a:gd name="connsiteY9" fmla="*/ 1402010 h 2529019"/>
                  <a:gd name="connsiteX10" fmla="*/ 92101 w 800447"/>
                  <a:gd name="connsiteY10" fmla="*/ 938372 h 2529019"/>
                  <a:gd name="connsiteX11" fmla="*/ 130738 w 800447"/>
                  <a:gd name="connsiteY11" fmla="*/ 526248 h 2529019"/>
                  <a:gd name="connsiteX12" fmla="*/ 61898 w 800447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01762 w 765409"/>
                  <a:gd name="connsiteY3" fmla="*/ 899735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57063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57063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17975 w 911071"/>
                  <a:gd name="connsiteY0" fmla="*/ 0 h 2503262"/>
                  <a:gd name="connsiteX1" fmla="*/ 636161 w 911071"/>
                  <a:gd name="connsiteY1" fmla="*/ 1 h 2503262"/>
                  <a:gd name="connsiteX2" fmla="*/ 601970 w 911071"/>
                  <a:gd name="connsiteY2" fmla="*/ 487612 h 2503262"/>
                  <a:gd name="connsiteX3" fmla="*/ 473182 w 911071"/>
                  <a:gd name="connsiteY3" fmla="*/ 912614 h 2503262"/>
                  <a:gd name="connsiteX4" fmla="*/ 627728 w 911071"/>
                  <a:gd name="connsiteY4" fmla="*/ 1363376 h 2503262"/>
                  <a:gd name="connsiteX5" fmla="*/ 911063 w 911071"/>
                  <a:gd name="connsiteY5" fmla="*/ 1904287 h 2503262"/>
                  <a:gd name="connsiteX6" fmla="*/ 687676 w 911071"/>
                  <a:gd name="connsiteY6" fmla="*/ 2503262 h 2503262"/>
                  <a:gd name="connsiteX7" fmla="*/ 417220 w 911071"/>
                  <a:gd name="connsiteY7" fmla="*/ 2451747 h 2503262"/>
                  <a:gd name="connsiteX8" fmla="*/ 717880 w 911071"/>
                  <a:gd name="connsiteY8" fmla="*/ 1917166 h 2503262"/>
                  <a:gd name="connsiteX9" fmla="*/ 395908 w 911071"/>
                  <a:gd name="connsiteY9" fmla="*/ 1376253 h 2503262"/>
                  <a:gd name="connsiteX10" fmla="*/ 176967 w 911071"/>
                  <a:gd name="connsiteY10" fmla="*/ 912615 h 2503262"/>
                  <a:gd name="connsiteX11" fmla="*/ 434545 w 911071"/>
                  <a:gd name="connsiteY11" fmla="*/ 500491 h 2503262"/>
                  <a:gd name="connsiteX12" fmla="*/ 17975 w 911071"/>
                  <a:gd name="connsiteY12" fmla="*/ 0 h 2503262"/>
                  <a:gd name="connsiteX0" fmla="*/ 17975 w 911071"/>
                  <a:gd name="connsiteY0" fmla="*/ 0 h 2503262"/>
                  <a:gd name="connsiteX1" fmla="*/ 391462 w 911071"/>
                  <a:gd name="connsiteY1" fmla="*/ 25759 h 2503262"/>
                  <a:gd name="connsiteX2" fmla="*/ 601970 w 911071"/>
                  <a:gd name="connsiteY2" fmla="*/ 487612 h 2503262"/>
                  <a:gd name="connsiteX3" fmla="*/ 473182 w 911071"/>
                  <a:gd name="connsiteY3" fmla="*/ 912614 h 2503262"/>
                  <a:gd name="connsiteX4" fmla="*/ 627728 w 911071"/>
                  <a:gd name="connsiteY4" fmla="*/ 1363376 h 2503262"/>
                  <a:gd name="connsiteX5" fmla="*/ 911063 w 911071"/>
                  <a:gd name="connsiteY5" fmla="*/ 1904287 h 2503262"/>
                  <a:gd name="connsiteX6" fmla="*/ 687676 w 911071"/>
                  <a:gd name="connsiteY6" fmla="*/ 2503262 h 2503262"/>
                  <a:gd name="connsiteX7" fmla="*/ 417220 w 911071"/>
                  <a:gd name="connsiteY7" fmla="*/ 2451747 h 2503262"/>
                  <a:gd name="connsiteX8" fmla="*/ 717880 w 911071"/>
                  <a:gd name="connsiteY8" fmla="*/ 1917166 h 2503262"/>
                  <a:gd name="connsiteX9" fmla="*/ 395908 w 911071"/>
                  <a:gd name="connsiteY9" fmla="*/ 1376253 h 2503262"/>
                  <a:gd name="connsiteX10" fmla="*/ 176967 w 911071"/>
                  <a:gd name="connsiteY10" fmla="*/ 912615 h 2503262"/>
                  <a:gd name="connsiteX11" fmla="*/ 434545 w 911071"/>
                  <a:gd name="connsiteY11" fmla="*/ 500491 h 2503262"/>
                  <a:gd name="connsiteX12" fmla="*/ 17975 w 911071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06294 w 915395"/>
                  <a:gd name="connsiteY2" fmla="*/ 487612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70689 w 915395"/>
                  <a:gd name="connsiteY2" fmla="*/ 590643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70689 w 915395"/>
                  <a:gd name="connsiteY2" fmla="*/ 590643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77506 w 915395"/>
                  <a:gd name="connsiteY2" fmla="*/ 912614 h 2503262"/>
                  <a:gd name="connsiteX3" fmla="*/ 632052 w 915395"/>
                  <a:gd name="connsiteY3" fmla="*/ 1363376 h 2503262"/>
                  <a:gd name="connsiteX4" fmla="*/ 915387 w 915395"/>
                  <a:gd name="connsiteY4" fmla="*/ 1904287 h 2503262"/>
                  <a:gd name="connsiteX5" fmla="*/ 692000 w 915395"/>
                  <a:gd name="connsiteY5" fmla="*/ 2503262 h 2503262"/>
                  <a:gd name="connsiteX6" fmla="*/ 421544 w 915395"/>
                  <a:gd name="connsiteY6" fmla="*/ 2451747 h 2503262"/>
                  <a:gd name="connsiteX7" fmla="*/ 722204 w 915395"/>
                  <a:gd name="connsiteY7" fmla="*/ 1917166 h 2503262"/>
                  <a:gd name="connsiteX8" fmla="*/ 400232 w 915395"/>
                  <a:gd name="connsiteY8" fmla="*/ 1376253 h 2503262"/>
                  <a:gd name="connsiteX9" fmla="*/ 181291 w 915395"/>
                  <a:gd name="connsiteY9" fmla="*/ 912615 h 2503262"/>
                  <a:gd name="connsiteX10" fmla="*/ 348717 w 915395"/>
                  <a:gd name="connsiteY10" fmla="*/ 526248 h 2503262"/>
                  <a:gd name="connsiteX11" fmla="*/ 22299 w 915395"/>
                  <a:gd name="connsiteY11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80537 w 915395"/>
                  <a:gd name="connsiteY2" fmla="*/ 693674 h 2503262"/>
                  <a:gd name="connsiteX3" fmla="*/ 632052 w 915395"/>
                  <a:gd name="connsiteY3" fmla="*/ 1363376 h 2503262"/>
                  <a:gd name="connsiteX4" fmla="*/ 915387 w 915395"/>
                  <a:gd name="connsiteY4" fmla="*/ 1904287 h 2503262"/>
                  <a:gd name="connsiteX5" fmla="*/ 692000 w 915395"/>
                  <a:gd name="connsiteY5" fmla="*/ 2503262 h 2503262"/>
                  <a:gd name="connsiteX6" fmla="*/ 421544 w 915395"/>
                  <a:gd name="connsiteY6" fmla="*/ 2451747 h 2503262"/>
                  <a:gd name="connsiteX7" fmla="*/ 722204 w 915395"/>
                  <a:gd name="connsiteY7" fmla="*/ 1917166 h 2503262"/>
                  <a:gd name="connsiteX8" fmla="*/ 400232 w 915395"/>
                  <a:gd name="connsiteY8" fmla="*/ 1376253 h 2503262"/>
                  <a:gd name="connsiteX9" fmla="*/ 181291 w 915395"/>
                  <a:gd name="connsiteY9" fmla="*/ 912615 h 2503262"/>
                  <a:gd name="connsiteX10" fmla="*/ 348717 w 915395"/>
                  <a:gd name="connsiteY10" fmla="*/ 526248 h 2503262"/>
                  <a:gd name="connsiteX11" fmla="*/ 22299 w 915395"/>
                  <a:gd name="connsiteY11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80537 w 915395"/>
                  <a:gd name="connsiteY2" fmla="*/ 69367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16142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16142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3087 w 916183"/>
                  <a:gd name="connsiteY0" fmla="*/ 0 h 2503262"/>
                  <a:gd name="connsiteX1" fmla="*/ 396574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0 h 2503262"/>
                  <a:gd name="connsiteX1" fmla="*/ 293543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0 h 2503262"/>
                  <a:gd name="connsiteX1" fmla="*/ 293543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77272 h 2580534"/>
                  <a:gd name="connsiteX1" fmla="*/ 267785 w 916183"/>
                  <a:gd name="connsiteY1" fmla="*/ 0 h 2580534"/>
                  <a:gd name="connsiteX2" fmla="*/ 516930 w 916183"/>
                  <a:gd name="connsiteY2" fmla="*/ 539126 h 2580534"/>
                  <a:gd name="connsiteX3" fmla="*/ 375264 w 916183"/>
                  <a:gd name="connsiteY3" fmla="*/ 989886 h 2580534"/>
                  <a:gd name="connsiteX4" fmla="*/ 632840 w 916183"/>
                  <a:gd name="connsiteY4" fmla="*/ 1440648 h 2580534"/>
                  <a:gd name="connsiteX5" fmla="*/ 916175 w 916183"/>
                  <a:gd name="connsiteY5" fmla="*/ 1981559 h 2580534"/>
                  <a:gd name="connsiteX6" fmla="*/ 692788 w 916183"/>
                  <a:gd name="connsiteY6" fmla="*/ 2580534 h 2580534"/>
                  <a:gd name="connsiteX7" fmla="*/ 422332 w 916183"/>
                  <a:gd name="connsiteY7" fmla="*/ 2529019 h 2580534"/>
                  <a:gd name="connsiteX8" fmla="*/ 722992 w 916183"/>
                  <a:gd name="connsiteY8" fmla="*/ 1994438 h 2580534"/>
                  <a:gd name="connsiteX9" fmla="*/ 401020 w 916183"/>
                  <a:gd name="connsiteY9" fmla="*/ 1453525 h 2580534"/>
                  <a:gd name="connsiteX10" fmla="*/ 182079 w 916183"/>
                  <a:gd name="connsiteY10" fmla="*/ 989887 h 2580534"/>
                  <a:gd name="connsiteX11" fmla="*/ 336626 w 916183"/>
                  <a:gd name="connsiteY11" fmla="*/ 500489 h 2580534"/>
                  <a:gd name="connsiteX12" fmla="*/ 23087 w 916183"/>
                  <a:gd name="connsiteY12" fmla="*/ 77272 h 2580534"/>
                  <a:gd name="connsiteX0" fmla="*/ 23087 w 916183"/>
                  <a:gd name="connsiteY0" fmla="*/ 77272 h 2580534"/>
                  <a:gd name="connsiteX1" fmla="*/ 267785 w 916183"/>
                  <a:gd name="connsiteY1" fmla="*/ 0 h 2580534"/>
                  <a:gd name="connsiteX2" fmla="*/ 516930 w 916183"/>
                  <a:gd name="connsiteY2" fmla="*/ 539126 h 2580534"/>
                  <a:gd name="connsiteX3" fmla="*/ 375264 w 916183"/>
                  <a:gd name="connsiteY3" fmla="*/ 989886 h 2580534"/>
                  <a:gd name="connsiteX4" fmla="*/ 632840 w 916183"/>
                  <a:gd name="connsiteY4" fmla="*/ 1440648 h 2580534"/>
                  <a:gd name="connsiteX5" fmla="*/ 916175 w 916183"/>
                  <a:gd name="connsiteY5" fmla="*/ 1981559 h 2580534"/>
                  <a:gd name="connsiteX6" fmla="*/ 692788 w 916183"/>
                  <a:gd name="connsiteY6" fmla="*/ 2580534 h 2580534"/>
                  <a:gd name="connsiteX7" fmla="*/ 422332 w 916183"/>
                  <a:gd name="connsiteY7" fmla="*/ 2529019 h 2580534"/>
                  <a:gd name="connsiteX8" fmla="*/ 722992 w 916183"/>
                  <a:gd name="connsiteY8" fmla="*/ 1994438 h 2580534"/>
                  <a:gd name="connsiteX9" fmla="*/ 401020 w 916183"/>
                  <a:gd name="connsiteY9" fmla="*/ 1453525 h 2580534"/>
                  <a:gd name="connsiteX10" fmla="*/ 182079 w 916183"/>
                  <a:gd name="connsiteY10" fmla="*/ 989887 h 2580534"/>
                  <a:gd name="connsiteX11" fmla="*/ 336626 w 916183"/>
                  <a:gd name="connsiteY11" fmla="*/ 500489 h 2580534"/>
                  <a:gd name="connsiteX12" fmla="*/ 23087 w 916183"/>
                  <a:gd name="connsiteY12" fmla="*/ 77272 h 2580534"/>
                  <a:gd name="connsiteX0" fmla="*/ 23087 w 916183"/>
                  <a:gd name="connsiteY0" fmla="*/ 7177 h 2510439"/>
                  <a:gd name="connsiteX1" fmla="*/ 82600 w 916183"/>
                  <a:gd name="connsiteY1" fmla="*/ 0 h 2510439"/>
                  <a:gd name="connsiteX2" fmla="*/ 516930 w 916183"/>
                  <a:gd name="connsiteY2" fmla="*/ 469031 h 2510439"/>
                  <a:gd name="connsiteX3" fmla="*/ 375264 w 916183"/>
                  <a:gd name="connsiteY3" fmla="*/ 919791 h 2510439"/>
                  <a:gd name="connsiteX4" fmla="*/ 632840 w 916183"/>
                  <a:gd name="connsiteY4" fmla="*/ 1370553 h 2510439"/>
                  <a:gd name="connsiteX5" fmla="*/ 916175 w 916183"/>
                  <a:gd name="connsiteY5" fmla="*/ 1911464 h 2510439"/>
                  <a:gd name="connsiteX6" fmla="*/ 692788 w 916183"/>
                  <a:gd name="connsiteY6" fmla="*/ 2510439 h 2510439"/>
                  <a:gd name="connsiteX7" fmla="*/ 422332 w 916183"/>
                  <a:gd name="connsiteY7" fmla="*/ 2458924 h 2510439"/>
                  <a:gd name="connsiteX8" fmla="*/ 722992 w 916183"/>
                  <a:gd name="connsiteY8" fmla="*/ 1924343 h 2510439"/>
                  <a:gd name="connsiteX9" fmla="*/ 401020 w 916183"/>
                  <a:gd name="connsiteY9" fmla="*/ 1383430 h 2510439"/>
                  <a:gd name="connsiteX10" fmla="*/ 182079 w 916183"/>
                  <a:gd name="connsiteY10" fmla="*/ 919792 h 2510439"/>
                  <a:gd name="connsiteX11" fmla="*/ 336626 w 916183"/>
                  <a:gd name="connsiteY11" fmla="*/ 430394 h 2510439"/>
                  <a:gd name="connsiteX12" fmla="*/ 23087 w 916183"/>
                  <a:gd name="connsiteY12" fmla="*/ 7177 h 251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6183" h="2510439">
                    <a:moveTo>
                      <a:pt x="23087" y="7177"/>
                    </a:moveTo>
                    <a:lnTo>
                      <a:pt x="82600" y="0"/>
                    </a:lnTo>
                    <a:cubicBezTo>
                      <a:pt x="106952" y="152103"/>
                      <a:pt x="606341" y="207458"/>
                      <a:pt x="516930" y="469031"/>
                    </a:cubicBezTo>
                    <a:cubicBezTo>
                      <a:pt x="534843" y="625426"/>
                      <a:pt x="366678" y="808174"/>
                      <a:pt x="375264" y="919791"/>
                    </a:cubicBezTo>
                    <a:cubicBezTo>
                      <a:pt x="383850" y="1031408"/>
                      <a:pt x="564153" y="1213860"/>
                      <a:pt x="632840" y="1370553"/>
                    </a:cubicBezTo>
                    <a:cubicBezTo>
                      <a:pt x="281558" y="1690080"/>
                      <a:pt x="914770" y="1710751"/>
                      <a:pt x="916175" y="1911464"/>
                    </a:cubicBezTo>
                    <a:cubicBezTo>
                      <a:pt x="917580" y="2112177"/>
                      <a:pt x="738605" y="2404170"/>
                      <a:pt x="692788" y="2510439"/>
                    </a:cubicBezTo>
                    <a:lnTo>
                      <a:pt x="422332" y="2458924"/>
                    </a:lnTo>
                    <a:cubicBezTo>
                      <a:pt x="384436" y="2356948"/>
                      <a:pt x="597755" y="2189451"/>
                      <a:pt x="722992" y="1924343"/>
                    </a:cubicBezTo>
                    <a:cubicBezTo>
                      <a:pt x="655046" y="1697871"/>
                      <a:pt x="167794" y="1750180"/>
                      <a:pt x="401020" y="1383430"/>
                    </a:cubicBezTo>
                    <a:cubicBezTo>
                      <a:pt x="405313" y="1196686"/>
                      <a:pt x="79789" y="1114824"/>
                      <a:pt x="182079" y="919792"/>
                    </a:cubicBezTo>
                    <a:cubicBezTo>
                      <a:pt x="220715" y="767392"/>
                      <a:pt x="298730" y="597521"/>
                      <a:pt x="336626" y="430394"/>
                    </a:cubicBezTo>
                    <a:cubicBezTo>
                      <a:pt x="194218" y="314782"/>
                      <a:pt x="-81349" y="41223"/>
                      <a:pt x="23087" y="7177"/>
                    </a:cubicBez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Isosceles Triangle 7"/>
              <p:cNvSpPr/>
              <p:nvPr/>
            </p:nvSpPr>
            <p:spPr>
              <a:xfrm rot="3434782">
                <a:off x="2634070" y="4563218"/>
                <a:ext cx="312518" cy="1214400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7"/>
              <p:cNvSpPr/>
              <p:nvPr/>
            </p:nvSpPr>
            <p:spPr>
              <a:xfrm rot="18198039">
                <a:off x="1539843" y="4551294"/>
                <a:ext cx="310477" cy="1231968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6-Point Star 2"/>
              <p:cNvSpPr/>
              <p:nvPr/>
            </p:nvSpPr>
            <p:spPr>
              <a:xfrm>
                <a:off x="1873227" y="3136270"/>
                <a:ext cx="371738" cy="427456"/>
              </a:xfrm>
              <a:custGeom>
                <a:avLst/>
                <a:gdLst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1028162 w 1577036"/>
                  <a:gd name="connsiteY3" fmla="*/ 434478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73488 h 1571224"/>
                  <a:gd name="connsiteX1" fmla="*/ 548874 w 1577036"/>
                  <a:gd name="connsiteY1" fmla="*/ 408721 h 1571224"/>
                  <a:gd name="connsiteX2" fmla="*/ 852912 w 1577036"/>
                  <a:gd name="connsiteY2" fmla="*/ 0 h 1571224"/>
                  <a:gd name="connsiteX3" fmla="*/ 938010 w 1577036"/>
                  <a:gd name="connsiteY3" fmla="*/ 485994 h 1571224"/>
                  <a:gd name="connsiteX4" fmla="*/ 1577036 w 1577036"/>
                  <a:gd name="connsiteY4" fmla="*/ 373488 h 1571224"/>
                  <a:gd name="connsiteX5" fmla="*/ 1267806 w 1577036"/>
                  <a:gd name="connsiteY5" fmla="*/ 772734 h 1571224"/>
                  <a:gd name="connsiteX6" fmla="*/ 1577036 w 1577036"/>
                  <a:gd name="connsiteY6" fmla="*/ 1171979 h 1571224"/>
                  <a:gd name="connsiteX7" fmla="*/ 1028162 w 1577036"/>
                  <a:gd name="connsiteY7" fmla="*/ 1136746 h 1571224"/>
                  <a:gd name="connsiteX8" fmla="*/ 788518 w 1577036"/>
                  <a:gd name="connsiteY8" fmla="*/ 1571224 h 1571224"/>
                  <a:gd name="connsiteX9" fmla="*/ 548874 w 1577036"/>
                  <a:gd name="connsiteY9" fmla="*/ 1136746 h 1571224"/>
                  <a:gd name="connsiteX10" fmla="*/ 0 w 1577036"/>
                  <a:gd name="connsiteY10" fmla="*/ 1171979 h 1571224"/>
                  <a:gd name="connsiteX11" fmla="*/ 309230 w 1577036"/>
                  <a:gd name="connsiteY11" fmla="*/ 772734 h 1571224"/>
                  <a:gd name="connsiteX12" fmla="*/ 0 w 1577036"/>
                  <a:gd name="connsiteY12" fmla="*/ 373488 h 1571224"/>
                  <a:gd name="connsiteX0" fmla="*/ 0 w 1577036"/>
                  <a:gd name="connsiteY0" fmla="*/ 373488 h 1571224"/>
                  <a:gd name="connsiteX1" fmla="*/ 548874 w 1577036"/>
                  <a:gd name="connsiteY1" fmla="*/ 408721 h 1571224"/>
                  <a:gd name="connsiteX2" fmla="*/ 852912 w 1577036"/>
                  <a:gd name="connsiteY2" fmla="*/ 0 h 1571224"/>
                  <a:gd name="connsiteX3" fmla="*/ 938010 w 1577036"/>
                  <a:gd name="connsiteY3" fmla="*/ 485994 h 1571224"/>
                  <a:gd name="connsiteX4" fmla="*/ 1577036 w 1577036"/>
                  <a:gd name="connsiteY4" fmla="*/ 373488 h 1571224"/>
                  <a:gd name="connsiteX5" fmla="*/ 1267806 w 1577036"/>
                  <a:gd name="connsiteY5" fmla="*/ 772734 h 1571224"/>
                  <a:gd name="connsiteX6" fmla="*/ 1577036 w 1577036"/>
                  <a:gd name="connsiteY6" fmla="*/ 1171979 h 1571224"/>
                  <a:gd name="connsiteX7" fmla="*/ 1028162 w 1577036"/>
                  <a:gd name="connsiteY7" fmla="*/ 1136746 h 1571224"/>
                  <a:gd name="connsiteX8" fmla="*/ 788518 w 1577036"/>
                  <a:gd name="connsiteY8" fmla="*/ 1571224 h 1571224"/>
                  <a:gd name="connsiteX9" fmla="*/ 548874 w 1577036"/>
                  <a:gd name="connsiteY9" fmla="*/ 1136746 h 1571224"/>
                  <a:gd name="connsiteX10" fmla="*/ 0 w 1577036"/>
                  <a:gd name="connsiteY10" fmla="*/ 1171979 h 1571224"/>
                  <a:gd name="connsiteX11" fmla="*/ 309230 w 1577036"/>
                  <a:gd name="connsiteY11" fmla="*/ 772734 h 1571224"/>
                  <a:gd name="connsiteX12" fmla="*/ 0 w 1577036"/>
                  <a:gd name="connsiteY12" fmla="*/ 373488 h 1571224"/>
                  <a:gd name="connsiteX0" fmla="*/ 0 w 1577036"/>
                  <a:gd name="connsiteY0" fmla="*/ 450761 h 1648497"/>
                  <a:gd name="connsiteX1" fmla="*/ 548874 w 1577036"/>
                  <a:gd name="connsiteY1" fmla="*/ 485994 h 1648497"/>
                  <a:gd name="connsiteX2" fmla="*/ 801397 w 1577036"/>
                  <a:gd name="connsiteY2" fmla="*/ 0 h 1648497"/>
                  <a:gd name="connsiteX3" fmla="*/ 938010 w 1577036"/>
                  <a:gd name="connsiteY3" fmla="*/ 563267 h 1648497"/>
                  <a:gd name="connsiteX4" fmla="*/ 1577036 w 1577036"/>
                  <a:gd name="connsiteY4" fmla="*/ 450761 h 1648497"/>
                  <a:gd name="connsiteX5" fmla="*/ 1267806 w 1577036"/>
                  <a:gd name="connsiteY5" fmla="*/ 850007 h 1648497"/>
                  <a:gd name="connsiteX6" fmla="*/ 1577036 w 1577036"/>
                  <a:gd name="connsiteY6" fmla="*/ 1249252 h 1648497"/>
                  <a:gd name="connsiteX7" fmla="*/ 1028162 w 1577036"/>
                  <a:gd name="connsiteY7" fmla="*/ 1214019 h 1648497"/>
                  <a:gd name="connsiteX8" fmla="*/ 788518 w 1577036"/>
                  <a:gd name="connsiteY8" fmla="*/ 1648497 h 1648497"/>
                  <a:gd name="connsiteX9" fmla="*/ 548874 w 1577036"/>
                  <a:gd name="connsiteY9" fmla="*/ 1214019 h 1648497"/>
                  <a:gd name="connsiteX10" fmla="*/ 0 w 1577036"/>
                  <a:gd name="connsiteY10" fmla="*/ 1249252 h 1648497"/>
                  <a:gd name="connsiteX11" fmla="*/ 309230 w 1577036"/>
                  <a:gd name="connsiteY11" fmla="*/ 850007 h 1648497"/>
                  <a:gd name="connsiteX12" fmla="*/ 0 w 1577036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5673" h="1648497">
                    <a:moveTo>
                      <a:pt x="0" y="450761"/>
                    </a:moveTo>
                    <a:cubicBezTo>
                      <a:pt x="234473" y="514021"/>
                      <a:pt x="288644" y="281067"/>
                      <a:pt x="587511" y="485994"/>
                    </a:cubicBezTo>
                    <a:cubicBezTo>
                      <a:pt x="590119" y="135106"/>
                      <a:pt x="682880" y="131947"/>
                      <a:pt x="840034" y="0"/>
                    </a:cubicBezTo>
                    <a:cubicBezTo>
                      <a:pt x="889865" y="170584"/>
                      <a:pt x="1107120" y="135105"/>
                      <a:pt x="976647" y="563267"/>
                    </a:cubicBezTo>
                    <a:cubicBezTo>
                      <a:pt x="1292687" y="268187"/>
                      <a:pt x="1402664" y="488263"/>
                      <a:pt x="1615673" y="450761"/>
                    </a:cubicBezTo>
                    <a:cubicBezTo>
                      <a:pt x="1512596" y="583843"/>
                      <a:pt x="1551188" y="691167"/>
                      <a:pt x="1306443" y="850007"/>
                    </a:cubicBezTo>
                    <a:cubicBezTo>
                      <a:pt x="1654218" y="957331"/>
                      <a:pt x="1512596" y="1116170"/>
                      <a:pt x="1615673" y="1249252"/>
                    </a:cubicBezTo>
                    <a:cubicBezTo>
                      <a:pt x="1432715" y="1237508"/>
                      <a:pt x="1301272" y="1380310"/>
                      <a:pt x="1066799" y="1214019"/>
                    </a:cubicBezTo>
                    <a:cubicBezTo>
                      <a:pt x="1077070" y="1564907"/>
                      <a:pt x="907036" y="1503671"/>
                      <a:pt x="827155" y="1648497"/>
                    </a:cubicBezTo>
                    <a:cubicBezTo>
                      <a:pt x="747274" y="1503671"/>
                      <a:pt x="577240" y="1461876"/>
                      <a:pt x="587511" y="1214019"/>
                    </a:cubicBezTo>
                    <a:cubicBezTo>
                      <a:pt x="404553" y="1406067"/>
                      <a:pt x="221595" y="1237508"/>
                      <a:pt x="38637" y="1249252"/>
                    </a:cubicBezTo>
                    <a:cubicBezTo>
                      <a:pt x="141714" y="1116170"/>
                      <a:pt x="141759" y="918694"/>
                      <a:pt x="347867" y="850007"/>
                    </a:cubicBezTo>
                    <a:cubicBezTo>
                      <a:pt x="51607" y="807077"/>
                      <a:pt x="206108" y="673995"/>
                      <a:pt x="0" y="4507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4B5757"/>
                  </a:gs>
                  <a:gs pos="60000">
                    <a:srgbClr val="FF0000"/>
                  </a:gs>
                  <a:gs pos="31000">
                    <a:srgbClr val="FF0000"/>
                  </a:gs>
                  <a:gs pos="97000">
                    <a:srgbClr val="FF0000"/>
                  </a:gs>
                </a:gsLst>
                <a:lin ang="8100000" scaled="1"/>
                <a:tileRect/>
              </a:gradFill>
              <a:scene3d>
                <a:camera prst="isometricOffAxis1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"/>
              <p:cNvSpPr/>
              <p:nvPr/>
            </p:nvSpPr>
            <p:spPr>
              <a:xfrm rot="19256788">
                <a:off x="1804743" y="3620532"/>
                <a:ext cx="233531" cy="865866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Isosceles Triangle 7"/>
              <p:cNvSpPr/>
              <p:nvPr/>
            </p:nvSpPr>
            <p:spPr>
              <a:xfrm rot="3056788">
                <a:off x="2521317" y="3598692"/>
                <a:ext cx="233531" cy="865866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Isosceles Triangle 7"/>
              <p:cNvSpPr/>
              <p:nvPr/>
            </p:nvSpPr>
            <p:spPr>
              <a:xfrm rot="18353247">
                <a:off x="1910314" y="3367755"/>
                <a:ext cx="203718" cy="725735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Isosceles Triangle 7"/>
              <p:cNvSpPr/>
              <p:nvPr/>
            </p:nvSpPr>
            <p:spPr>
              <a:xfrm rot="2153247">
                <a:off x="2364421" y="3256000"/>
                <a:ext cx="203718" cy="725735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2681162" y="5917163"/>
              <a:ext cx="501550" cy="933430"/>
              <a:chOff x="1079098" y="2673915"/>
              <a:chExt cx="2318431" cy="3468050"/>
            </a:xfrm>
          </p:grpSpPr>
          <p:sp>
            <p:nvSpPr>
              <p:cNvPr id="77" name="Isosceles Triangle 7"/>
              <p:cNvSpPr/>
              <p:nvPr/>
            </p:nvSpPr>
            <p:spPr>
              <a:xfrm rot="3262309">
                <a:off x="2503557" y="4049523"/>
                <a:ext cx="365760" cy="1025348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7"/>
              <p:cNvSpPr/>
              <p:nvPr/>
            </p:nvSpPr>
            <p:spPr>
              <a:xfrm rot="19256788">
                <a:off x="1626844" y="4058919"/>
                <a:ext cx="365760" cy="1025348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8"/>
              <p:cNvSpPr/>
              <p:nvPr/>
            </p:nvSpPr>
            <p:spPr>
              <a:xfrm rot="229780">
                <a:off x="2004543" y="2673915"/>
                <a:ext cx="478811" cy="3468050"/>
              </a:xfrm>
              <a:custGeom>
                <a:avLst/>
                <a:gdLst>
                  <a:gd name="connsiteX0" fmla="*/ 0 w 115910"/>
                  <a:gd name="connsiteY0" fmla="*/ 0 h 2284320"/>
                  <a:gd name="connsiteX1" fmla="*/ 115910 w 115910"/>
                  <a:gd name="connsiteY1" fmla="*/ 0 h 2284320"/>
                  <a:gd name="connsiteX2" fmla="*/ 115910 w 115910"/>
                  <a:gd name="connsiteY2" fmla="*/ 2284320 h 2284320"/>
                  <a:gd name="connsiteX3" fmla="*/ 0 w 115910"/>
                  <a:gd name="connsiteY3" fmla="*/ 2284320 h 2284320"/>
                  <a:gd name="connsiteX4" fmla="*/ 0 w 115910"/>
                  <a:gd name="connsiteY4" fmla="*/ 0 h 2284320"/>
                  <a:gd name="connsiteX0" fmla="*/ 0 w 914400"/>
                  <a:gd name="connsiteY0" fmla="*/ 0 h 2284320"/>
                  <a:gd name="connsiteX1" fmla="*/ 914400 w 914400"/>
                  <a:gd name="connsiteY1" fmla="*/ 38636 h 2284320"/>
                  <a:gd name="connsiteX2" fmla="*/ 115910 w 914400"/>
                  <a:gd name="connsiteY2" fmla="*/ 2284320 h 2284320"/>
                  <a:gd name="connsiteX3" fmla="*/ 0 w 914400"/>
                  <a:gd name="connsiteY3" fmla="*/ 2284320 h 2284320"/>
                  <a:gd name="connsiteX4" fmla="*/ 0 w 914400"/>
                  <a:gd name="connsiteY4" fmla="*/ 0 h 2284320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115910 w 914400"/>
                  <a:gd name="connsiteY2" fmla="*/ 2297199 h 2297199"/>
                  <a:gd name="connsiteX3" fmla="*/ 0 w 914400"/>
                  <a:gd name="connsiteY3" fmla="*/ 2297199 h 2297199"/>
                  <a:gd name="connsiteX4" fmla="*/ 669702 w 914400"/>
                  <a:gd name="connsiteY4" fmla="*/ 0 h 2297199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262024 w 914400"/>
                  <a:gd name="connsiteY2" fmla="*/ 1144434 h 2297199"/>
                  <a:gd name="connsiteX3" fmla="*/ 115910 w 914400"/>
                  <a:gd name="connsiteY3" fmla="*/ 2297199 h 2297199"/>
                  <a:gd name="connsiteX4" fmla="*/ 0 w 914400"/>
                  <a:gd name="connsiteY4" fmla="*/ 2297199 h 2297199"/>
                  <a:gd name="connsiteX5" fmla="*/ 669702 w 914400"/>
                  <a:gd name="connsiteY5" fmla="*/ 0 h 2297199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262024 w 914400"/>
                  <a:gd name="connsiteY2" fmla="*/ 1144434 h 2297199"/>
                  <a:gd name="connsiteX3" fmla="*/ 115910 w 914400"/>
                  <a:gd name="connsiteY3" fmla="*/ 2297199 h 2297199"/>
                  <a:gd name="connsiteX4" fmla="*/ 0 w 914400"/>
                  <a:gd name="connsiteY4" fmla="*/ 2297199 h 2297199"/>
                  <a:gd name="connsiteX5" fmla="*/ 493843 w 914400"/>
                  <a:gd name="connsiteY5" fmla="*/ 1195949 h 2297199"/>
                  <a:gd name="connsiteX6" fmla="*/ 669702 w 914400"/>
                  <a:gd name="connsiteY6" fmla="*/ 0 h 2297199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493843 w 914400"/>
                  <a:gd name="connsiteY5" fmla="*/ 1195949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55962 w 914400"/>
                  <a:gd name="connsiteY5" fmla="*/ 1170191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55962 w 914400"/>
                  <a:gd name="connsiteY5" fmla="*/ 1170191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377933 w 914400"/>
                  <a:gd name="connsiteY3" fmla="*/ 1659587 h 2348714"/>
                  <a:gd name="connsiteX4" fmla="*/ 270456 w 914400"/>
                  <a:gd name="connsiteY4" fmla="*/ 2348714 h 2348714"/>
                  <a:gd name="connsiteX5" fmla="*/ 0 w 914400"/>
                  <a:gd name="connsiteY5" fmla="*/ 2297199 h 2348714"/>
                  <a:gd name="connsiteX6" fmla="*/ 55962 w 914400"/>
                  <a:gd name="connsiteY6" fmla="*/ 1170191 h 2348714"/>
                  <a:gd name="connsiteX7" fmla="*/ 669702 w 914400"/>
                  <a:gd name="connsiteY7" fmla="*/ 0 h 2348714"/>
                  <a:gd name="connsiteX0" fmla="*/ 673978 w 918676"/>
                  <a:gd name="connsiteY0" fmla="*/ 0 h 2348714"/>
                  <a:gd name="connsiteX1" fmla="*/ 918676 w 918676"/>
                  <a:gd name="connsiteY1" fmla="*/ 51515 h 2348714"/>
                  <a:gd name="connsiteX2" fmla="*/ 266300 w 918676"/>
                  <a:gd name="connsiteY2" fmla="*/ 1144434 h 2348714"/>
                  <a:gd name="connsiteX3" fmla="*/ 382209 w 918676"/>
                  <a:gd name="connsiteY3" fmla="*/ 1659587 h 2348714"/>
                  <a:gd name="connsiteX4" fmla="*/ 274732 w 918676"/>
                  <a:gd name="connsiteY4" fmla="*/ 2348714 h 2348714"/>
                  <a:gd name="connsiteX5" fmla="*/ 4276 w 918676"/>
                  <a:gd name="connsiteY5" fmla="*/ 2297199 h 2348714"/>
                  <a:gd name="connsiteX6" fmla="*/ 201905 w 918676"/>
                  <a:gd name="connsiteY6" fmla="*/ 1749740 h 2348714"/>
                  <a:gd name="connsiteX7" fmla="*/ 60238 w 918676"/>
                  <a:gd name="connsiteY7" fmla="*/ 1170191 h 2348714"/>
                  <a:gd name="connsiteX8" fmla="*/ 673978 w 918676"/>
                  <a:gd name="connsiteY8" fmla="*/ 0 h 2348714"/>
                  <a:gd name="connsiteX0" fmla="*/ 673978 w 918676"/>
                  <a:gd name="connsiteY0" fmla="*/ 0 h 2348714"/>
                  <a:gd name="connsiteX1" fmla="*/ 918676 w 918676"/>
                  <a:gd name="connsiteY1" fmla="*/ 51515 h 2348714"/>
                  <a:gd name="connsiteX2" fmla="*/ 266300 w 918676"/>
                  <a:gd name="connsiteY2" fmla="*/ 1144434 h 2348714"/>
                  <a:gd name="connsiteX3" fmla="*/ 382209 w 918676"/>
                  <a:gd name="connsiteY3" fmla="*/ 1659587 h 2348714"/>
                  <a:gd name="connsiteX4" fmla="*/ 274732 w 918676"/>
                  <a:gd name="connsiteY4" fmla="*/ 2348714 h 2348714"/>
                  <a:gd name="connsiteX5" fmla="*/ 4276 w 918676"/>
                  <a:gd name="connsiteY5" fmla="*/ 2297199 h 2348714"/>
                  <a:gd name="connsiteX6" fmla="*/ 201905 w 918676"/>
                  <a:gd name="connsiteY6" fmla="*/ 1749740 h 2348714"/>
                  <a:gd name="connsiteX7" fmla="*/ 60238 w 918676"/>
                  <a:gd name="connsiteY7" fmla="*/ 1170191 h 2348714"/>
                  <a:gd name="connsiteX8" fmla="*/ 673978 w 918676"/>
                  <a:gd name="connsiteY8" fmla="*/ 0 h 2348714"/>
                  <a:gd name="connsiteX0" fmla="*/ 677276 w 921974"/>
                  <a:gd name="connsiteY0" fmla="*/ 0 h 2348714"/>
                  <a:gd name="connsiteX1" fmla="*/ 921974 w 921974"/>
                  <a:gd name="connsiteY1" fmla="*/ 51515 h 2348714"/>
                  <a:gd name="connsiteX2" fmla="*/ 269598 w 921974"/>
                  <a:gd name="connsiteY2" fmla="*/ 1144434 h 2348714"/>
                  <a:gd name="connsiteX3" fmla="*/ 385507 w 921974"/>
                  <a:gd name="connsiteY3" fmla="*/ 1659587 h 2348714"/>
                  <a:gd name="connsiteX4" fmla="*/ 278030 w 921974"/>
                  <a:gd name="connsiteY4" fmla="*/ 2348714 h 2348714"/>
                  <a:gd name="connsiteX5" fmla="*/ 7574 w 921974"/>
                  <a:gd name="connsiteY5" fmla="*/ 2297199 h 2348714"/>
                  <a:gd name="connsiteX6" fmla="*/ 205203 w 921974"/>
                  <a:gd name="connsiteY6" fmla="*/ 1749740 h 2348714"/>
                  <a:gd name="connsiteX7" fmla="*/ 63536 w 921974"/>
                  <a:gd name="connsiteY7" fmla="*/ 1170191 h 2348714"/>
                  <a:gd name="connsiteX8" fmla="*/ 677276 w 921974"/>
                  <a:gd name="connsiteY8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314350 w 966726"/>
                  <a:gd name="connsiteY2" fmla="*/ 1144434 h 2348714"/>
                  <a:gd name="connsiteX3" fmla="*/ 430259 w 966726"/>
                  <a:gd name="connsiteY3" fmla="*/ 1659587 h 2348714"/>
                  <a:gd name="connsiteX4" fmla="*/ 322782 w 966726"/>
                  <a:gd name="connsiteY4" fmla="*/ 2348714 h 2348714"/>
                  <a:gd name="connsiteX5" fmla="*/ 52326 w 966726"/>
                  <a:gd name="connsiteY5" fmla="*/ 2297199 h 2348714"/>
                  <a:gd name="connsiteX6" fmla="*/ 249955 w 966726"/>
                  <a:gd name="connsiteY6" fmla="*/ 1749740 h 2348714"/>
                  <a:gd name="connsiteX7" fmla="*/ 108288 w 966726"/>
                  <a:gd name="connsiteY7" fmla="*/ 1170191 h 2348714"/>
                  <a:gd name="connsiteX8" fmla="*/ 31014 w 966726"/>
                  <a:gd name="connsiteY8" fmla="*/ 616399 h 2348714"/>
                  <a:gd name="connsiteX9" fmla="*/ 722028 w 966726"/>
                  <a:gd name="connsiteY9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288592 w 966726"/>
                  <a:gd name="connsiteY10" fmla="*/ 294427 h 2348714"/>
                  <a:gd name="connsiteX11" fmla="*/ 722028 w 966726"/>
                  <a:gd name="connsiteY11" fmla="*/ 0 h 2348714"/>
                  <a:gd name="connsiteX0" fmla="*/ 10654 w 1169752"/>
                  <a:gd name="connsiteY0" fmla="*/ 0 h 2529019"/>
                  <a:gd name="connsiteX1" fmla="*/ 1169752 w 1169752"/>
                  <a:gd name="connsiteY1" fmla="*/ 231820 h 2529019"/>
                  <a:gd name="connsiteX2" fmla="*/ 414345 w 1169752"/>
                  <a:gd name="connsiteY2" fmla="*/ 899735 h 2529019"/>
                  <a:gd name="connsiteX3" fmla="*/ 517376 w 1169752"/>
                  <a:gd name="connsiteY3" fmla="*/ 1324739 h 2529019"/>
                  <a:gd name="connsiteX4" fmla="*/ 633285 w 1169752"/>
                  <a:gd name="connsiteY4" fmla="*/ 1839892 h 2529019"/>
                  <a:gd name="connsiteX5" fmla="*/ 525808 w 1169752"/>
                  <a:gd name="connsiteY5" fmla="*/ 2529019 h 2529019"/>
                  <a:gd name="connsiteX6" fmla="*/ 255352 w 1169752"/>
                  <a:gd name="connsiteY6" fmla="*/ 2477504 h 2529019"/>
                  <a:gd name="connsiteX7" fmla="*/ 452981 w 1169752"/>
                  <a:gd name="connsiteY7" fmla="*/ 1930045 h 2529019"/>
                  <a:gd name="connsiteX8" fmla="*/ 311314 w 1169752"/>
                  <a:gd name="connsiteY8" fmla="*/ 1350496 h 2529019"/>
                  <a:gd name="connsiteX9" fmla="*/ 234040 w 1169752"/>
                  <a:gd name="connsiteY9" fmla="*/ 796704 h 2529019"/>
                  <a:gd name="connsiteX10" fmla="*/ 491618 w 1169752"/>
                  <a:gd name="connsiteY10" fmla="*/ 474732 h 2529019"/>
                  <a:gd name="connsiteX11" fmla="*/ 10654 w 1169752"/>
                  <a:gd name="connsiteY11" fmla="*/ 0 h 2529019"/>
                  <a:gd name="connsiteX0" fmla="*/ 10654 w 633308"/>
                  <a:gd name="connsiteY0" fmla="*/ 0 h 2529019"/>
                  <a:gd name="connsiteX1" fmla="*/ 474293 w 633308"/>
                  <a:gd name="connsiteY1" fmla="*/ 25758 h 2529019"/>
                  <a:gd name="connsiteX2" fmla="*/ 414345 w 633308"/>
                  <a:gd name="connsiteY2" fmla="*/ 899735 h 2529019"/>
                  <a:gd name="connsiteX3" fmla="*/ 517376 w 633308"/>
                  <a:gd name="connsiteY3" fmla="*/ 1324739 h 2529019"/>
                  <a:gd name="connsiteX4" fmla="*/ 633285 w 633308"/>
                  <a:gd name="connsiteY4" fmla="*/ 1839892 h 2529019"/>
                  <a:gd name="connsiteX5" fmla="*/ 525808 w 633308"/>
                  <a:gd name="connsiteY5" fmla="*/ 2529019 h 2529019"/>
                  <a:gd name="connsiteX6" fmla="*/ 255352 w 633308"/>
                  <a:gd name="connsiteY6" fmla="*/ 2477504 h 2529019"/>
                  <a:gd name="connsiteX7" fmla="*/ 452981 w 633308"/>
                  <a:gd name="connsiteY7" fmla="*/ 1930045 h 2529019"/>
                  <a:gd name="connsiteX8" fmla="*/ 311314 w 633308"/>
                  <a:gd name="connsiteY8" fmla="*/ 1350496 h 2529019"/>
                  <a:gd name="connsiteX9" fmla="*/ 234040 w 633308"/>
                  <a:gd name="connsiteY9" fmla="*/ 796704 h 2529019"/>
                  <a:gd name="connsiteX10" fmla="*/ 491618 w 633308"/>
                  <a:gd name="connsiteY10" fmla="*/ 474732 h 2529019"/>
                  <a:gd name="connsiteX11" fmla="*/ 10654 w 633308"/>
                  <a:gd name="connsiteY11" fmla="*/ 0 h 2529019"/>
                  <a:gd name="connsiteX0" fmla="*/ 10654 w 634040"/>
                  <a:gd name="connsiteY0" fmla="*/ 0 h 2529019"/>
                  <a:gd name="connsiteX1" fmla="*/ 474293 w 634040"/>
                  <a:gd name="connsiteY1" fmla="*/ 25758 h 2529019"/>
                  <a:gd name="connsiteX2" fmla="*/ 633285 w 634040"/>
                  <a:gd name="connsiteY2" fmla="*/ 629279 h 2529019"/>
                  <a:gd name="connsiteX3" fmla="*/ 414345 w 634040"/>
                  <a:gd name="connsiteY3" fmla="*/ 899735 h 2529019"/>
                  <a:gd name="connsiteX4" fmla="*/ 517376 w 634040"/>
                  <a:gd name="connsiteY4" fmla="*/ 1324739 h 2529019"/>
                  <a:gd name="connsiteX5" fmla="*/ 633285 w 634040"/>
                  <a:gd name="connsiteY5" fmla="*/ 1839892 h 2529019"/>
                  <a:gd name="connsiteX6" fmla="*/ 525808 w 634040"/>
                  <a:gd name="connsiteY6" fmla="*/ 2529019 h 2529019"/>
                  <a:gd name="connsiteX7" fmla="*/ 255352 w 634040"/>
                  <a:gd name="connsiteY7" fmla="*/ 2477504 h 2529019"/>
                  <a:gd name="connsiteX8" fmla="*/ 452981 w 634040"/>
                  <a:gd name="connsiteY8" fmla="*/ 1930045 h 2529019"/>
                  <a:gd name="connsiteX9" fmla="*/ 311314 w 634040"/>
                  <a:gd name="connsiteY9" fmla="*/ 1350496 h 2529019"/>
                  <a:gd name="connsiteX10" fmla="*/ 234040 w 634040"/>
                  <a:gd name="connsiteY10" fmla="*/ 796704 h 2529019"/>
                  <a:gd name="connsiteX11" fmla="*/ 491618 w 634040"/>
                  <a:gd name="connsiteY11" fmla="*/ 474732 h 2529019"/>
                  <a:gd name="connsiteX12" fmla="*/ 10654 w 634040"/>
                  <a:gd name="connsiteY12" fmla="*/ 0 h 2529019"/>
                  <a:gd name="connsiteX0" fmla="*/ 15775 w 639161"/>
                  <a:gd name="connsiteY0" fmla="*/ 0 h 2529019"/>
                  <a:gd name="connsiteX1" fmla="*/ 479414 w 639161"/>
                  <a:gd name="connsiteY1" fmla="*/ 25758 h 2529019"/>
                  <a:gd name="connsiteX2" fmla="*/ 638406 w 639161"/>
                  <a:gd name="connsiteY2" fmla="*/ 629279 h 2529019"/>
                  <a:gd name="connsiteX3" fmla="*/ 419466 w 639161"/>
                  <a:gd name="connsiteY3" fmla="*/ 899735 h 2529019"/>
                  <a:gd name="connsiteX4" fmla="*/ 522497 w 639161"/>
                  <a:gd name="connsiteY4" fmla="*/ 1324739 h 2529019"/>
                  <a:gd name="connsiteX5" fmla="*/ 638406 w 639161"/>
                  <a:gd name="connsiteY5" fmla="*/ 1839892 h 2529019"/>
                  <a:gd name="connsiteX6" fmla="*/ 530929 w 639161"/>
                  <a:gd name="connsiteY6" fmla="*/ 2529019 h 2529019"/>
                  <a:gd name="connsiteX7" fmla="*/ 260473 w 639161"/>
                  <a:gd name="connsiteY7" fmla="*/ 2477504 h 2529019"/>
                  <a:gd name="connsiteX8" fmla="*/ 458102 w 639161"/>
                  <a:gd name="connsiteY8" fmla="*/ 1930045 h 2529019"/>
                  <a:gd name="connsiteX9" fmla="*/ 316435 w 639161"/>
                  <a:gd name="connsiteY9" fmla="*/ 1350496 h 2529019"/>
                  <a:gd name="connsiteX10" fmla="*/ 239161 w 639161"/>
                  <a:gd name="connsiteY10" fmla="*/ 796704 h 2529019"/>
                  <a:gd name="connsiteX11" fmla="*/ 496739 w 639161"/>
                  <a:gd name="connsiteY11" fmla="*/ 474732 h 2529019"/>
                  <a:gd name="connsiteX12" fmla="*/ 15775 w 639161"/>
                  <a:gd name="connsiteY12" fmla="*/ 0 h 2529019"/>
                  <a:gd name="connsiteX0" fmla="*/ 15775 w 639161"/>
                  <a:gd name="connsiteY0" fmla="*/ 0 h 2529019"/>
                  <a:gd name="connsiteX1" fmla="*/ 479414 w 639161"/>
                  <a:gd name="connsiteY1" fmla="*/ 25758 h 2529019"/>
                  <a:gd name="connsiteX2" fmla="*/ 638406 w 639161"/>
                  <a:gd name="connsiteY2" fmla="*/ 629279 h 2529019"/>
                  <a:gd name="connsiteX3" fmla="*/ 419466 w 639161"/>
                  <a:gd name="connsiteY3" fmla="*/ 899735 h 2529019"/>
                  <a:gd name="connsiteX4" fmla="*/ 522497 w 639161"/>
                  <a:gd name="connsiteY4" fmla="*/ 1324739 h 2529019"/>
                  <a:gd name="connsiteX5" fmla="*/ 638406 w 639161"/>
                  <a:gd name="connsiteY5" fmla="*/ 1839892 h 2529019"/>
                  <a:gd name="connsiteX6" fmla="*/ 530929 w 639161"/>
                  <a:gd name="connsiteY6" fmla="*/ 2529019 h 2529019"/>
                  <a:gd name="connsiteX7" fmla="*/ 260473 w 639161"/>
                  <a:gd name="connsiteY7" fmla="*/ 2477504 h 2529019"/>
                  <a:gd name="connsiteX8" fmla="*/ 458102 w 639161"/>
                  <a:gd name="connsiteY8" fmla="*/ 1930045 h 2529019"/>
                  <a:gd name="connsiteX9" fmla="*/ 316435 w 639161"/>
                  <a:gd name="connsiteY9" fmla="*/ 1350496 h 2529019"/>
                  <a:gd name="connsiteX10" fmla="*/ 239161 w 639161"/>
                  <a:gd name="connsiteY10" fmla="*/ 796704 h 2529019"/>
                  <a:gd name="connsiteX11" fmla="*/ 496739 w 639161"/>
                  <a:gd name="connsiteY11" fmla="*/ 474732 h 2529019"/>
                  <a:gd name="connsiteX12" fmla="*/ 15775 w 639161"/>
                  <a:gd name="connsiteY12" fmla="*/ 0 h 2529019"/>
                  <a:gd name="connsiteX0" fmla="*/ 15775 w 651304"/>
                  <a:gd name="connsiteY0" fmla="*/ 0 h 2529019"/>
                  <a:gd name="connsiteX1" fmla="*/ 479414 w 651304"/>
                  <a:gd name="connsiteY1" fmla="*/ 25758 h 2529019"/>
                  <a:gd name="connsiteX2" fmla="*/ 638406 w 651304"/>
                  <a:gd name="connsiteY2" fmla="*/ 629279 h 2529019"/>
                  <a:gd name="connsiteX3" fmla="*/ 419466 w 651304"/>
                  <a:gd name="connsiteY3" fmla="*/ 899735 h 2529019"/>
                  <a:gd name="connsiteX4" fmla="*/ 522497 w 651304"/>
                  <a:gd name="connsiteY4" fmla="*/ 1324739 h 2529019"/>
                  <a:gd name="connsiteX5" fmla="*/ 651285 w 651304"/>
                  <a:gd name="connsiteY5" fmla="*/ 1942923 h 2529019"/>
                  <a:gd name="connsiteX6" fmla="*/ 530929 w 651304"/>
                  <a:gd name="connsiteY6" fmla="*/ 2529019 h 2529019"/>
                  <a:gd name="connsiteX7" fmla="*/ 260473 w 651304"/>
                  <a:gd name="connsiteY7" fmla="*/ 2477504 h 2529019"/>
                  <a:gd name="connsiteX8" fmla="*/ 458102 w 651304"/>
                  <a:gd name="connsiteY8" fmla="*/ 1930045 h 2529019"/>
                  <a:gd name="connsiteX9" fmla="*/ 316435 w 651304"/>
                  <a:gd name="connsiteY9" fmla="*/ 1350496 h 2529019"/>
                  <a:gd name="connsiteX10" fmla="*/ 239161 w 651304"/>
                  <a:gd name="connsiteY10" fmla="*/ 796704 h 2529019"/>
                  <a:gd name="connsiteX11" fmla="*/ 496739 w 651304"/>
                  <a:gd name="connsiteY11" fmla="*/ 474732 h 2529019"/>
                  <a:gd name="connsiteX12" fmla="*/ 15775 w 651304"/>
                  <a:gd name="connsiteY12" fmla="*/ 0 h 2529019"/>
                  <a:gd name="connsiteX0" fmla="*/ 15775 w 651304"/>
                  <a:gd name="connsiteY0" fmla="*/ 0 h 2529019"/>
                  <a:gd name="connsiteX1" fmla="*/ 479414 w 651304"/>
                  <a:gd name="connsiteY1" fmla="*/ 25758 h 2529019"/>
                  <a:gd name="connsiteX2" fmla="*/ 638406 w 651304"/>
                  <a:gd name="connsiteY2" fmla="*/ 629279 h 2529019"/>
                  <a:gd name="connsiteX3" fmla="*/ 419466 w 651304"/>
                  <a:gd name="connsiteY3" fmla="*/ 899735 h 2529019"/>
                  <a:gd name="connsiteX4" fmla="*/ 522497 w 651304"/>
                  <a:gd name="connsiteY4" fmla="*/ 1324739 h 2529019"/>
                  <a:gd name="connsiteX5" fmla="*/ 651285 w 651304"/>
                  <a:gd name="connsiteY5" fmla="*/ 1942923 h 2529019"/>
                  <a:gd name="connsiteX6" fmla="*/ 530929 w 651304"/>
                  <a:gd name="connsiteY6" fmla="*/ 2529019 h 2529019"/>
                  <a:gd name="connsiteX7" fmla="*/ 260473 w 651304"/>
                  <a:gd name="connsiteY7" fmla="*/ 2477504 h 2529019"/>
                  <a:gd name="connsiteX8" fmla="*/ 419466 w 651304"/>
                  <a:gd name="connsiteY8" fmla="*/ 1955802 h 2529019"/>
                  <a:gd name="connsiteX9" fmla="*/ 316435 w 651304"/>
                  <a:gd name="connsiteY9" fmla="*/ 1350496 h 2529019"/>
                  <a:gd name="connsiteX10" fmla="*/ 239161 w 651304"/>
                  <a:gd name="connsiteY10" fmla="*/ 796704 h 2529019"/>
                  <a:gd name="connsiteX11" fmla="*/ 496739 w 651304"/>
                  <a:gd name="connsiteY11" fmla="*/ 474732 h 2529019"/>
                  <a:gd name="connsiteX12" fmla="*/ 15775 w 65130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22497 w 754324"/>
                  <a:gd name="connsiteY4" fmla="*/ 1324739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419466 w 754324"/>
                  <a:gd name="connsiteY8" fmla="*/ 1955802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22497 w 754324"/>
                  <a:gd name="connsiteY4" fmla="*/ 1324739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427769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45978 w 754324"/>
                  <a:gd name="connsiteY10" fmla="*/ 938372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290677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45978 w 754324"/>
                  <a:gd name="connsiteY10" fmla="*/ 938372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61898 w 800447"/>
                  <a:gd name="connsiteY0" fmla="*/ 0 h 2529019"/>
                  <a:gd name="connsiteX1" fmla="*/ 525537 w 800447"/>
                  <a:gd name="connsiteY1" fmla="*/ 25758 h 2529019"/>
                  <a:gd name="connsiteX2" fmla="*/ 684529 w 800447"/>
                  <a:gd name="connsiteY2" fmla="*/ 629279 h 2529019"/>
                  <a:gd name="connsiteX3" fmla="*/ 336800 w 800447"/>
                  <a:gd name="connsiteY3" fmla="*/ 899735 h 2529019"/>
                  <a:gd name="connsiteX4" fmla="*/ 517104 w 800447"/>
                  <a:gd name="connsiteY4" fmla="*/ 1389133 h 2529019"/>
                  <a:gd name="connsiteX5" fmla="*/ 800439 w 800447"/>
                  <a:gd name="connsiteY5" fmla="*/ 1930044 h 2529019"/>
                  <a:gd name="connsiteX6" fmla="*/ 577052 w 800447"/>
                  <a:gd name="connsiteY6" fmla="*/ 2529019 h 2529019"/>
                  <a:gd name="connsiteX7" fmla="*/ 306596 w 800447"/>
                  <a:gd name="connsiteY7" fmla="*/ 2477504 h 2529019"/>
                  <a:gd name="connsiteX8" fmla="*/ 607256 w 800447"/>
                  <a:gd name="connsiteY8" fmla="*/ 1942923 h 2529019"/>
                  <a:gd name="connsiteX9" fmla="*/ 285284 w 800447"/>
                  <a:gd name="connsiteY9" fmla="*/ 1402010 h 2529019"/>
                  <a:gd name="connsiteX10" fmla="*/ 92101 w 800447"/>
                  <a:gd name="connsiteY10" fmla="*/ 938372 h 2529019"/>
                  <a:gd name="connsiteX11" fmla="*/ 130738 w 800447"/>
                  <a:gd name="connsiteY11" fmla="*/ 526248 h 2529019"/>
                  <a:gd name="connsiteX12" fmla="*/ 61898 w 800447"/>
                  <a:gd name="connsiteY12" fmla="*/ 0 h 2529019"/>
                  <a:gd name="connsiteX0" fmla="*/ 61898 w 800447"/>
                  <a:gd name="connsiteY0" fmla="*/ 0 h 2529019"/>
                  <a:gd name="connsiteX1" fmla="*/ 525537 w 800447"/>
                  <a:gd name="connsiteY1" fmla="*/ 25758 h 2529019"/>
                  <a:gd name="connsiteX2" fmla="*/ 491346 w 800447"/>
                  <a:gd name="connsiteY2" fmla="*/ 513369 h 2529019"/>
                  <a:gd name="connsiteX3" fmla="*/ 336800 w 800447"/>
                  <a:gd name="connsiteY3" fmla="*/ 899735 h 2529019"/>
                  <a:gd name="connsiteX4" fmla="*/ 517104 w 800447"/>
                  <a:gd name="connsiteY4" fmla="*/ 1389133 h 2529019"/>
                  <a:gd name="connsiteX5" fmla="*/ 800439 w 800447"/>
                  <a:gd name="connsiteY5" fmla="*/ 1930044 h 2529019"/>
                  <a:gd name="connsiteX6" fmla="*/ 577052 w 800447"/>
                  <a:gd name="connsiteY6" fmla="*/ 2529019 h 2529019"/>
                  <a:gd name="connsiteX7" fmla="*/ 306596 w 800447"/>
                  <a:gd name="connsiteY7" fmla="*/ 2477504 h 2529019"/>
                  <a:gd name="connsiteX8" fmla="*/ 607256 w 800447"/>
                  <a:gd name="connsiteY8" fmla="*/ 1942923 h 2529019"/>
                  <a:gd name="connsiteX9" fmla="*/ 285284 w 800447"/>
                  <a:gd name="connsiteY9" fmla="*/ 1402010 h 2529019"/>
                  <a:gd name="connsiteX10" fmla="*/ 92101 w 800447"/>
                  <a:gd name="connsiteY10" fmla="*/ 938372 h 2529019"/>
                  <a:gd name="connsiteX11" fmla="*/ 130738 w 800447"/>
                  <a:gd name="connsiteY11" fmla="*/ 526248 h 2529019"/>
                  <a:gd name="connsiteX12" fmla="*/ 61898 w 800447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01762 w 765409"/>
                  <a:gd name="connsiteY3" fmla="*/ 899735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57063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57063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17975 w 911071"/>
                  <a:gd name="connsiteY0" fmla="*/ 0 h 2503262"/>
                  <a:gd name="connsiteX1" fmla="*/ 636161 w 911071"/>
                  <a:gd name="connsiteY1" fmla="*/ 1 h 2503262"/>
                  <a:gd name="connsiteX2" fmla="*/ 601970 w 911071"/>
                  <a:gd name="connsiteY2" fmla="*/ 487612 h 2503262"/>
                  <a:gd name="connsiteX3" fmla="*/ 473182 w 911071"/>
                  <a:gd name="connsiteY3" fmla="*/ 912614 h 2503262"/>
                  <a:gd name="connsiteX4" fmla="*/ 627728 w 911071"/>
                  <a:gd name="connsiteY4" fmla="*/ 1363376 h 2503262"/>
                  <a:gd name="connsiteX5" fmla="*/ 911063 w 911071"/>
                  <a:gd name="connsiteY5" fmla="*/ 1904287 h 2503262"/>
                  <a:gd name="connsiteX6" fmla="*/ 687676 w 911071"/>
                  <a:gd name="connsiteY6" fmla="*/ 2503262 h 2503262"/>
                  <a:gd name="connsiteX7" fmla="*/ 417220 w 911071"/>
                  <a:gd name="connsiteY7" fmla="*/ 2451747 h 2503262"/>
                  <a:gd name="connsiteX8" fmla="*/ 717880 w 911071"/>
                  <a:gd name="connsiteY8" fmla="*/ 1917166 h 2503262"/>
                  <a:gd name="connsiteX9" fmla="*/ 395908 w 911071"/>
                  <a:gd name="connsiteY9" fmla="*/ 1376253 h 2503262"/>
                  <a:gd name="connsiteX10" fmla="*/ 176967 w 911071"/>
                  <a:gd name="connsiteY10" fmla="*/ 912615 h 2503262"/>
                  <a:gd name="connsiteX11" fmla="*/ 434545 w 911071"/>
                  <a:gd name="connsiteY11" fmla="*/ 500491 h 2503262"/>
                  <a:gd name="connsiteX12" fmla="*/ 17975 w 911071"/>
                  <a:gd name="connsiteY12" fmla="*/ 0 h 2503262"/>
                  <a:gd name="connsiteX0" fmla="*/ 17975 w 911071"/>
                  <a:gd name="connsiteY0" fmla="*/ 0 h 2503262"/>
                  <a:gd name="connsiteX1" fmla="*/ 391462 w 911071"/>
                  <a:gd name="connsiteY1" fmla="*/ 25759 h 2503262"/>
                  <a:gd name="connsiteX2" fmla="*/ 601970 w 911071"/>
                  <a:gd name="connsiteY2" fmla="*/ 487612 h 2503262"/>
                  <a:gd name="connsiteX3" fmla="*/ 473182 w 911071"/>
                  <a:gd name="connsiteY3" fmla="*/ 912614 h 2503262"/>
                  <a:gd name="connsiteX4" fmla="*/ 627728 w 911071"/>
                  <a:gd name="connsiteY4" fmla="*/ 1363376 h 2503262"/>
                  <a:gd name="connsiteX5" fmla="*/ 911063 w 911071"/>
                  <a:gd name="connsiteY5" fmla="*/ 1904287 h 2503262"/>
                  <a:gd name="connsiteX6" fmla="*/ 687676 w 911071"/>
                  <a:gd name="connsiteY6" fmla="*/ 2503262 h 2503262"/>
                  <a:gd name="connsiteX7" fmla="*/ 417220 w 911071"/>
                  <a:gd name="connsiteY7" fmla="*/ 2451747 h 2503262"/>
                  <a:gd name="connsiteX8" fmla="*/ 717880 w 911071"/>
                  <a:gd name="connsiteY8" fmla="*/ 1917166 h 2503262"/>
                  <a:gd name="connsiteX9" fmla="*/ 395908 w 911071"/>
                  <a:gd name="connsiteY9" fmla="*/ 1376253 h 2503262"/>
                  <a:gd name="connsiteX10" fmla="*/ 176967 w 911071"/>
                  <a:gd name="connsiteY10" fmla="*/ 912615 h 2503262"/>
                  <a:gd name="connsiteX11" fmla="*/ 434545 w 911071"/>
                  <a:gd name="connsiteY11" fmla="*/ 500491 h 2503262"/>
                  <a:gd name="connsiteX12" fmla="*/ 17975 w 911071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06294 w 915395"/>
                  <a:gd name="connsiteY2" fmla="*/ 487612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70689 w 915395"/>
                  <a:gd name="connsiteY2" fmla="*/ 590643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70689 w 915395"/>
                  <a:gd name="connsiteY2" fmla="*/ 590643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77506 w 915395"/>
                  <a:gd name="connsiteY2" fmla="*/ 912614 h 2503262"/>
                  <a:gd name="connsiteX3" fmla="*/ 632052 w 915395"/>
                  <a:gd name="connsiteY3" fmla="*/ 1363376 h 2503262"/>
                  <a:gd name="connsiteX4" fmla="*/ 915387 w 915395"/>
                  <a:gd name="connsiteY4" fmla="*/ 1904287 h 2503262"/>
                  <a:gd name="connsiteX5" fmla="*/ 692000 w 915395"/>
                  <a:gd name="connsiteY5" fmla="*/ 2503262 h 2503262"/>
                  <a:gd name="connsiteX6" fmla="*/ 421544 w 915395"/>
                  <a:gd name="connsiteY6" fmla="*/ 2451747 h 2503262"/>
                  <a:gd name="connsiteX7" fmla="*/ 722204 w 915395"/>
                  <a:gd name="connsiteY7" fmla="*/ 1917166 h 2503262"/>
                  <a:gd name="connsiteX8" fmla="*/ 400232 w 915395"/>
                  <a:gd name="connsiteY8" fmla="*/ 1376253 h 2503262"/>
                  <a:gd name="connsiteX9" fmla="*/ 181291 w 915395"/>
                  <a:gd name="connsiteY9" fmla="*/ 912615 h 2503262"/>
                  <a:gd name="connsiteX10" fmla="*/ 348717 w 915395"/>
                  <a:gd name="connsiteY10" fmla="*/ 526248 h 2503262"/>
                  <a:gd name="connsiteX11" fmla="*/ 22299 w 915395"/>
                  <a:gd name="connsiteY11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80537 w 915395"/>
                  <a:gd name="connsiteY2" fmla="*/ 693674 h 2503262"/>
                  <a:gd name="connsiteX3" fmla="*/ 632052 w 915395"/>
                  <a:gd name="connsiteY3" fmla="*/ 1363376 h 2503262"/>
                  <a:gd name="connsiteX4" fmla="*/ 915387 w 915395"/>
                  <a:gd name="connsiteY4" fmla="*/ 1904287 h 2503262"/>
                  <a:gd name="connsiteX5" fmla="*/ 692000 w 915395"/>
                  <a:gd name="connsiteY5" fmla="*/ 2503262 h 2503262"/>
                  <a:gd name="connsiteX6" fmla="*/ 421544 w 915395"/>
                  <a:gd name="connsiteY6" fmla="*/ 2451747 h 2503262"/>
                  <a:gd name="connsiteX7" fmla="*/ 722204 w 915395"/>
                  <a:gd name="connsiteY7" fmla="*/ 1917166 h 2503262"/>
                  <a:gd name="connsiteX8" fmla="*/ 400232 w 915395"/>
                  <a:gd name="connsiteY8" fmla="*/ 1376253 h 2503262"/>
                  <a:gd name="connsiteX9" fmla="*/ 181291 w 915395"/>
                  <a:gd name="connsiteY9" fmla="*/ 912615 h 2503262"/>
                  <a:gd name="connsiteX10" fmla="*/ 348717 w 915395"/>
                  <a:gd name="connsiteY10" fmla="*/ 526248 h 2503262"/>
                  <a:gd name="connsiteX11" fmla="*/ 22299 w 915395"/>
                  <a:gd name="connsiteY11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80537 w 915395"/>
                  <a:gd name="connsiteY2" fmla="*/ 69367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16142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16142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3087 w 916183"/>
                  <a:gd name="connsiteY0" fmla="*/ 0 h 2503262"/>
                  <a:gd name="connsiteX1" fmla="*/ 396574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0 h 2503262"/>
                  <a:gd name="connsiteX1" fmla="*/ 293543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0 h 2503262"/>
                  <a:gd name="connsiteX1" fmla="*/ 293543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77272 h 2580534"/>
                  <a:gd name="connsiteX1" fmla="*/ 267785 w 916183"/>
                  <a:gd name="connsiteY1" fmla="*/ 0 h 2580534"/>
                  <a:gd name="connsiteX2" fmla="*/ 516930 w 916183"/>
                  <a:gd name="connsiteY2" fmla="*/ 539126 h 2580534"/>
                  <a:gd name="connsiteX3" fmla="*/ 375264 w 916183"/>
                  <a:gd name="connsiteY3" fmla="*/ 989886 h 2580534"/>
                  <a:gd name="connsiteX4" fmla="*/ 632840 w 916183"/>
                  <a:gd name="connsiteY4" fmla="*/ 1440648 h 2580534"/>
                  <a:gd name="connsiteX5" fmla="*/ 916175 w 916183"/>
                  <a:gd name="connsiteY5" fmla="*/ 1981559 h 2580534"/>
                  <a:gd name="connsiteX6" fmla="*/ 692788 w 916183"/>
                  <a:gd name="connsiteY6" fmla="*/ 2580534 h 2580534"/>
                  <a:gd name="connsiteX7" fmla="*/ 422332 w 916183"/>
                  <a:gd name="connsiteY7" fmla="*/ 2529019 h 2580534"/>
                  <a:gd name="connsiteX8" fmla="*/ 722992 w 916183"/>
                  <a:gd name="connsiteY8" fmla="*/ 1994438 h 2580534"/>
                  <a:gd name="connsiteX9" fmla="*/ 401020 w 916183"/>
                  <a:gd name="connsiteY9" fmla="*/ 1453525 h 2580534"/>
                  <a:gd name="connsiteX10" fmla="*/ 182079 w 916183"/>
                  <a:gd name="connsiteY10" fmla="*/ 989887 h 2580534"/>
                  <a:gd name="connsiteX11" fmla="*/ 336626 w 916183"/>
                  <a:gd name="connsiteY11" fmla="*/ 500489 h 2580534"/>
                  <a:gd name="connsiteX12" fmla="*/ 23087 w 916183"/>
                  <a:gd name="connsiteY12" fmla="*/ 77272 h 2580534"/>
                  <a:gd name="connsiteX0" fmla="*/ 23087 w 916183"/>
                  <a:gd name="connsiteY0" fmla="*/ 77272 h 2580534"/>
                  <a:gd name="connsiteX1" fmla="*/ 267785 w 916183"/>
                  <a:gd name="connsiteY1" fmla="*/ 0 h 2580534"/>
                  <a:gd name="connsiteX2" fmla="*/ 516930 w 916183"/>
                  <a:gd name="connsiteY2" fmla="*/ 539126 h 2580534"/>
                  <a:gd name="connsiteX3" fmla="*/ 375264 w 916183"/>
                  <a:gd name="connsiteY3" fmla="*/ 989886 h 2580534"/>
                  <a:gd name="connsiteX4" fmla="*/ 632840 w 916183"/>
                  <a:gd name="connsiteY4" fmla="*/ 1440648 h 2580534"/>
                  <a:gd name="connsiteX5" fmla="*/ 916175 w 916183"/>
                  <a:gd name="connsiteY5" fmla="*/ 1981559 h 2580534"/>
                  <a:gd name="connsiteX6" fmla="*/ 692788 w 916183"/>
                  <a:gd name="connsiteY6" fmla="*/ 2580534 h 2580534"/>
                  <a:gd name="connsiteX7" fmla="*/ 422332 w 916183"/>
                  <a:gd name="connsiteY7" fmla="*/ 2529019 h 2580534"/>
                  <a:gd name="connsiteX8" fmla="*/ 722992 w 916183"/>
                  <a:gd name="connsiteY8" fmla="*/ 1994438 h 2580534"/>
                  <a:gd name="connsiteX9" fmla="*/ 401020 w 916183"/>
                  <a:gd name="connsiteY9" fmla="*/ 1453525 h 2580534"/>
                  <a:gd name="connsiteX10" fmla="*/ 182079 w 916183"/>
                  <a:gd name="connsiteY10" fmla="*/ 989887 h 2580534"/>
                  <a:gd name="connsiteX11" fmla="*/ 336626 w 916183"/>
                  <a:gd name="connsiteY11" fmla="*/ 500489 h 2580534"/>
                  <a:gd name="connsiteX12" fmla="*/ 23087 w 916183"/>
                  <a:gd name="connsiteY12" fmla="*/ 77272 h 2580534"/>
                  <a:gd name="connsiteX0" fmla="*/ 23087 w 916183"/>
                  <a:gd name="connsiteY0" fmla="*/ 7177 h 2510439"/>
                  <a:gd name="connsiteX1" fmla="*/ 82600 w 916183"/>
                  <a:gd name="connsiteY1" fmla="*/ 0 h 2510439"/>
                  <a:gd name="connsiteX2" fmla="*/ 516930 w 916183"/>
                  <a:gd name="connsiteY2" fmla="*/ 469031 h 2510439"/>
                  <a:gd name="connsiteX3" fmla="*/ 375264 w 916183"/>
                  <a:gd name="connsiteY3" fmla="*/ 919791 h 2510439"/>
                  <a:gd name="connsiteX4" fmla="*/ 632840 w 916183"/>
                  <a:gd name="connsiteY4" fmla="*/ 1370553 h 2510439"/>
                  <a:gd name="connsiteX5" fmla="*/ 916175 w 916183"/>
                  <a:gd name="connsiteY5" fmla="*/ 1911464 h 2510439"/>
                  <a:gd name="connsiteX6" fmla="*/ 692788 w 916183"/>
                  <a:gd name="connsiteY6" fmla="*/ 2510439 h 2510439"/>
                  <a:gd name="connsiteX7" fmla="*/ 422332 w 916183"/>
                  <a:gd name="connsiteY7" fmla="*/ 2458924 h 2510439"/>
                  <a:gd name="connsiteX8" fmla="*/ 722992 w 916183"/>
                  <a:gd name="connsiteY8" fmla="*/ 1924343 h 2510439"/>
                  <a:gd name="connsiteX9" fmla="*/ 401020 w 916183"/>
                  <a:gd name="connsiteY9" fmla="*/ 1383430 h 2510439"/>
                  <a:gd name="connsiteX10" fmla="*/ 182079 w 916183"/>
                  <a:gd name="connsiteY10" fmla="*/ 919792 h 2510439"/>
                  <a:gd name="connsiteX11" fmla="*/ 336626 w 916183"/>
                  <a:gd name="connsiteY11" fmla="*/ 430394 h 2510439"/>
                  <a:gd name="connsiteX12" fmla="*/ 23087 w 916183"/>
                  <a:gd name="connsiteY12" fmla="*/ 7177 h 251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6183" h="2510439">
                    <a:moveTo>
                      <a:pt x="23087" y="7177"/>
                    </a:moveTo>
                    <a:lnTo>
                      <a:pt x="82600" y="0"/>
                    </a:lnTo>
                    <a:cubicBezTo>
                      <a:pt x="106952" y="152103"/>
                      <a:pt x="606341" y="207458"/>
                      <a:pt x="516930" y="469031"/>
                    </a:cubicBezTo>
                    <a:cubicBezTo>
                      <a:pt x="534843" y="625426"/>
                      <a:pt x="366678" y="808174"/>
                      <a:pt x="375264" y="919791"/>
                    </a:cubicBezTo>
                    <a:cubicBezTo>
                      <a:pt x="383850" y="1031408"/>
                      <a:pt x="564153" y="1213860"/>
                      <a:pt x="632840" y="1370553"/>
                    </a:cubicBezTo>
                    <a:cubicBezTo>
                      <a:pt x="281558" y="1690080"/>
                      <a:pt x="914770" y="1710751"/>
                      <a:pt x="916175" y="1911464"/>
                    </a:cubicBezTo>
                    <a:cubicBezTo>
                      <a:pt x="917580" y="2112177"/>
                      <a:pt x="738605" y="2404170"/>
                      <a:pt x="692788" y="2510439"/>
                    </a:cubicBezTo>
                    <a:lnTo>
                      <a:pt x="422332" y="2458924"/>
                    </a:lnTo>
                    <a:cubicBezTo>
                      <a:pt x="384436" y="2356948"/>
                      <a:pt x="597755" y="2189451"/>
                      <a:pt x="722992" y="1924343"/>
                    </a:cubicBezTo>
                    <a:cubicBezTo>
                      <a:pt x="655046" y="1697871"/>
                      <a:pt x="167794" y="1750180"/>
                      <a:pt x="401020" y="1383430"/>
                    </a:cubicBezTo>
                    <a:cubicBezTo>
                      <a:pt x="405313" y="1196686"/>
                      <a:pt x="79789" y="1114824"/>
                      <a:pt x="182079" y="919792"/>
                    </a:cubicBezTo>
                    <a:cubicBezTo>
                      <a:pt x="220715" y="767392"/>
                      <a:pt x="298730" y="597521"/>
                      <a:pt x="336626" y="430394"/>
                    </a:cubicBezTo>
                    <a:cubicBezTo>
                      <a:pt x="194218" y="314782"/>
                      <a:pt x="-81349" y="41223"/>
                      <a:pt x="23087" y="7177"/>
                    </a:cubicBez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7"/>
              <p:cNvSpPr/>
              <p:nvPr/>
            </p:nvSpPr>
            <p:spPr>
              <a:xfrm rot="3434782">
                <a:off x="2634070" y="4563218"/>
                <a:ext cx="312518" cy="1214400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Isosceles Triangle 7"/>
              <p:cNvSpPr/>
              <p:nvPr/>
            </p:nvSpPr>
            <p:spPr>
              <a:xfrm rot="18198039">
                <a:off x="1539843" y="4551294"/>
                <a:ext cx="310477" cy="1231968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6-Point Star 2"/>
              <p:cNvSpPr/>
              <p:nvPr/>
            </p:nvSpPr>
            <p:spPr>
              <a:xfrm>
                <a:off x="1873227" y="3136270"/>
                <a:ext cx="371738" cy="427456"/>
              </a:xfrm>
              <a:custGeom>
                <a:avLst/>
                <a:gdLst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1028162 w 1577036"/>
                  <a:gd name="connsiteY3" fmla="*/ 434478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73488 h 1571224"/>
                  <a:gd name="connsiteX1" fmla="*/ 548874 w 1577036"/>
                  <a:gd name="connsiteY1" fmla="*/ 408721 h 1571224"/>
                  <a:gd name="connsiteX2" fmla="*/ 852912 w 1577036"/>
                  <a:gd name="connsiteY2" fmla="*/ 0 h 1571224"/>
                  <a:gd name="connsiteX3" fmla="*/ 938010 w 1577036"/>
                  <a:gd name="connsiteY3" fmla="*/ 485994 h 1571224"/>
                  <a:gd name="connsiteX4" fmla="*/ 1577036 w 1577036"/>
                  <a:gd name="connsiteY4" fmla="*/ 373488 h 1571224"/>
                  <a:gd name="connsiteX5" fmla="*/ 1267806 w 1577036"/>
                  <a:gd name="connsiteY5" fmla="*/ 772734 h 1571224"/>
                  <a:gd name="connsiteX6" fmla="*/ 1577036 w 1577036"/>
                  <a:gd name="connsiteY6" fmla="*/ 1171979 h 1571224"/>
                  <a:gd name="connsiteX7" fmla="*/ 1028162 w 1577036"/>
                  <a:gd name="connsiteY7" fmla="*/ 1136746 h 1571224"/>
                  <a:gd name="connsiteX8" fmla="*/ 788518 w 1577036"/>
                  <a:gd name="connsiteY8" fmla="*/ 1571224 h 1571224"/>
                  <a:gd name="connsiteX9" fmla="*/ 548874 w 1577036"/>
                  <a:gd name="connsiteY9" fmla="*/ 1136746 h 1571224"/>
                  <a:gd name="connsiteX10" fmla="*/ 0 w 1577036"/>
                  <a:gd name="connsiteY10" fmla="*/ 1171979 h 1571224"/>
                  <a:gd name="connsiteX11" fmla="*/ 309230 w 1577036"/>
                  <a:gd name="connsiteY11" fmla="*/ 772734 h 1571224"/>
                  <a:gd name="connsiteX12" fmla="*/ 0 w 1577036"/>
                  <a:gd name="connsiteY12" fmla="*/ 373488 h 1571224"/>
                  <a:gd name="connsiteX0" fmla="*/ 0 w 1577036"/>
                  <a:gd name="connsiteY0" fmla="*/ 373488 h 1571224"/>
                  <a:gd name="connsiteX1" fmla="*/ 548874 w 1577036"/>
                  <a:gd name="connsiteY1" fmla="*/ 408721 h 1571224"/>
                  <a:gd name="connsiteX2" fmla="*/ 852912 w 1577036"/>
                  <a:gd name="connsiteY2" fmla="*/ 0 h 1571224"/>
                  <a:gd name="connsiteX3" fmla="*/ 938010 w 1577036"/>
                  <a:gd name="connsiteY3" fmla="*/ 485994 h 1571224"/>
                  <a:gd name="connsiteX4" fmla="*/ 1577036 w 1577036"/>
                  <a:gd name="connsiteY4" fmla="*/ 373488 h 1571224"/>
                  <a:gd name="connsiteX5" fmla="*/ 1267806 w 1577036"/>
                  <a:gd name="connsiteY5" fmla="*/ 772734 h 1571224"/>
                  <a:gd name="connsiteX6" fmla="*/ 1577036 w 1577036"/>
                  <a:gd name="connsiteY6" fmla="*/ 1171979 h 1571224"/>
                  <a:gd name="connsiteX7" fmla="*/ 1028162 w 1577036"/>
                  <a:gd name="connsiteY7" fmla="*/ 1136746 h 1571224"/>
                  <a:gd name="connsiteX8" fmla="*/ 788518 w 1577036"/>
                  <a:gd name="connsiteY8" fmla="*/ 1571224 h 1571224"/>
                  <a:gd name="connsiteX9" fmla="*/ 548874 w 1577036"/>
                  <a:gd name="connsiteY9" fmla="*/ 1136746 h 1571224"/>
                  <a:gd name="connsiteX10" fmla="*/ 0 w 1577036"/>
                  <a:gd name="connsiteY10" fmla="*/ 1171979 h 1571224"/>
                  <a:gd name="connsiteX11" fmla="*/ 309230 w 1577036"/>
                  <a:gd name="connsiteY11" fmla="*/ 772734 h 1571224"/>
                  <a:gd name="connsiteX12" fmla="*/ 0 w 1577036"/>
                  <a:gd name="connsiteY12" fmla="*/ 373488 h 1571224"/>
                  <a:gd name="connsiteX0" fmla="*/ 0 w 1577036"/>
                  <a:gd name="connsiteY0" fmla="*/ 450761 h 1648497"/>
                  <a:gd name="connsiteX1" fmla="*/ 548874 w 1577036"/>
                  <a:gd name="connsiteY1" fmla="*/ 485994 h 1648497"/>
                  <a:gd name="connsiteX2" fmla="*/ 801397 w 1577036"/>
                  <a:gd name="connsiteY2" fmla="*/ 0 h 1648497"/>
                  <a:gd name="connsiteX3" fmla="*/ 938010 w 1577036"/>
                  <a:gd name="connsiteY3" fmla="*/ 563267 h 1648497"/>
                  <a:gd name="connsiteX4" fmla="*/ 1577036 w 1577036"/>
                  <a:gd name="connsiteY4" fmla="*/ 450761 h 1648497"/>
                  <a:gd name="connsiteX5" fmla="*/ 1267806 w 1577036"/>
                  <a:gd name="connsiteY5" fmla="*/ 850007 h 1648497"/>
                  <a:gd name="connsiteX6" fmla="*/ 1577036 w 1577036"/>
                  <a:gd name="connsiteY6" fmla="*/ 1249252 h 1648497"/>
                  <a:gd name="connsiteX7" fmla="*/ 1028162 w 1577036"/>
                  <a:gd name="connsiteY7" fmla="*/ 1214019 h 1648497"/>
                  <a:gd name="connsiteX8" fmla="*/ 788518 w 1577036"/>
                  <a:gd name="connsiteY8" fmla="*/ 1648497 h 1648497"/>
                  <a:gd name="connsiteX9" fmla="*/ 548874 w 1577036"/>
                  <a:gd name="connsiteY9" fmla="*/ 1214019 h 1648497"/>
                  <a:gd name="connsiteX10" fmla="*/ 0 w 1577036"/>
                  <a:gd name="connsiteY10" fmla="*/ 1249252 h 1648497"/>
                  <a:gd name="connsiteX11" fmla="*/ 309230 w 1577036"/>
                  <a:gd name="connsiteY11" fmla="*/ 850007 h 1648497"/>
                  <a:gd name="connsiteX12" fmla="*/ 0 w 1577036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5673" h="1648497">
                    <a:moveTo>
                      <a:pt x="0" y="450761"/>
                    </a:moveTo>
                    <a:cubicBezTo>
                      <a:pt x="234473" y="514021"/>
                      <a:pt x="288644" y="281067"/>
                      <a:pt x="587511" y="485994"/>
                    </a:cubicBezTo>
                    <a:cubicBezTo>
                      <a:pt x="590119" y="135106"/>
                      <a:pt x="682880" y="131947"/>
                      <a:pt x="840034" y="0"/>
                    </a:cubicBezTo>
                    <a:cubicBezTo>
                      <a:pt x="889865" y="170584"/>
                      <a:pt x="1107120" y="135105"/>
                      <a:pt x="976647" y="563267"/>
                    </a:cubicBezTo>
                    <a:cubicBezTo>
                      <a:pt x="1292687" y="268187"/>
                      <a:pt x="1402664" y="488263"/>
                      <a:pt x="1615673" y="450761"/>
                    </a:cubicBezTo>
                    <a:cubicBezTo>
                      <a:pt x="1512596" y="583843"/>
                      <a:pt x="1551188" y="691167"/>
                      <a:pt x="1306443" y="850007"/>
                    </a:cubicBezTo>
                    <a:cubicBezTo>
                      <a:pt x="1654218" y="957331"/>
                      <a:pt x="1512596" y="1116170"/>
                      <a:pt x="1615673" y="1249252"/>
                    </a:cubicBezTo>
                    <a:cubicBezTo>
                      <a:pt x="1432715" y="1237508"/>
                      <a:pt x="1301272" y="1380310"/>
                      <a:pt x="1066799" y="1214019"/>
                    </a:cubicBezTo>
                    <a:cubicBezTo>
                      <a:pt x="1077070" y="1564907"/>
                      <a:pt x="907036" y="1503671"/>
                      <a:pt x="827155" y="1648497"/>
                    </a:cubicBezTo>
                    <a:cubicBezTo>
                      <a:pt x="747274" y="1503671"/>
                      <a:pt x="577240" y="1461876"/>
                      <a:pt x="587511" y="1214019"/>
                    </a:cubicBezTo>
                    <a:cubicBezTo>
                      <a:pt x="404553" y="1406067"/>
                      <a:pt x="221595" y="1237508"/>
                      <a:pt x="38637" y="1249252"/>
                    </a:cubicBezTo>
                    <a:cubicBezTo>
                      <a:pt x="141714" y="1116170"/>
                      <a:pt x="141759" y="918694"/>
                      <a:pt x="347867" y="850007"/>
                    </a:cubicBezTo>
                    <a:cubicBezTo>
                      <a:pt x="51607" y="807077"/>
                      <a:pt x="206108" y="673995"/>
                      <a:pt x="0" y="4507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4B5757"/>
                  </a:gs>
                  <a:gs pos="60000">
                    <a:srgbClr val="FF0000"/>
                  </a:gs>
                  <a:gs pos="31000">
                    <a:srgbClr val="FF0000"/>
                  </a:gs>
                  <a:gs pos="97000">
                    <a:srgbClr val="FF0000"/>
                  </a:gs>
                </a:gsLst>
                <a:lin ang="8100000" scaled="1"/>
                <a:tileRect/>
              </a:gradFill>
              <a:scene3d>
                <a:camera prst="isometricOffAxis1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Isosceles Triangle 7"/>
              <p:cNvSpPr/>
              <p:nvPr/>
            </p:nvSpPr>
            <p:spPr>
              <a:xfrm rot="19256788">
                <a:off x="1804743" y="3620532"/>
                <a:ext cx="233531" cy="865866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Isosceles Triangle 7"/>
              <p:cNvSpPr/>
              <p:nvPr/>
            </p:nvSpPr>
            <p:spPr>
              <a:xfrm rot="3056788">
                <a:off x="2521317" y="3598692"/>
                <a:ext cx="233531" cy="865866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Isosceles Triangle 7"/>
              <p:cNvSpPr/>
              <p:nvPr/>
            </p:nvSpPr>
            <p:spPr>
              <a:xfrm rot="18353247">
                <a:off x="1910314" y="3367755"/>
                <a:ext cx="203718" cy="725735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Isosceles Triangle 7"/>
              <p:cNvSpPr/>
              <p:nvPr/>
            </p:nvSpPr>
            <p:spPr>
              <a:xfrm rot="2153247">
                <a:off x="2364421" y="3256000"/>
                <a:ext cx="203718" cy="725735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 flipH="1">
            <a:off x="3849910" y="5914745"/>
            <a:ext cx="3746544" cy="912509"/>
            <a:chOff x="69171" y="5730479"/>
            <a:chExt cx="3718261" cy="1120114"/>
          </a:xfrm>
        </p:grpSpPr>
        <p:grpSp>
          <p:nvGrpSpPr>
            <p:cNvPr id="89" name="Group 88"/>
            <p:cNvGrpSpPr/>
            <p:nvPr/>
          </p:nvGrpSpPr>
          <p:grpSpPr>
            <a:xfrm>
              <a:off x="3285882" y="5979130"/>
              <a:ext cx="501550" cy="806586"/>
              <a:chOff x="1079098" y="3136270"/>
              <a:chExt cx="2318431" cy="3709612"/>
            </a:xfrm>
          </p:grpSpPr>
          <p:sp>
            <p:nvSpPr>
              <p:cNvPr id="156" name="Isosceles Triangle 7"/>
              <p:cNvSpPr/>
              <p:nvPr/>
            </p:nvSpPr>
            <p:spPr>
              <a:xfrm rot="3262309">
                <a:off x="2503557" y="4049523"/>
                <a:ext cx="365760" cy="1025348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Isosceles Triangle 7"/>
              <p:cNvSpPr/>
              <p:nvPr/>
            </p:nvSpPr>
            <p:spPr>
              <a:xfrm rot="19256788">
                <a:off x="1626844" y="4058919"/>
                <a:ext cx="365760" cy="1025348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8"/>
              <p:cNvSpPr/>
              <p:nvPr/>
            </p:nvSpPr>
            <p:spPr>
              <a:xfrm rot="229780">
                <a:off x="2003974" y="3377830"/>
                <a:ext cx="478809" cy="3468052"/>
              </a:xfrm>
              <a:custGeom>
                <a:avLst/>
                <a:gdLst>
                  <a:gd name="connsiteX0" fmla="*/ 0 w 115910"/>
                  <a:gd name="connsiteY0" fmla="*/ 0 h 2284320"/>
                  <a:gd name="connsiteX1" fmla="*/ 115910 w 115910"/>
                  <a:gd name="connsiteY1" fmla="*/ 0 h 2284320"/>
                  <a:gd name="connsiteX2" fmla="*/ 115910 w 115910"/>
                  <a:gd name="connsiteY2" fmla="*/ 2284320 h 2284320"/>
                  <a:gd name="connsiteX3" fmla="*/ 0 w 115910"/>
                  <a:gd name="connsiteY3" fmla="*/ 2284320 h 2284320"/>
                  <a:gd name="connsiteX4" fmla="*/ 0 w 115910"/>
                  <a:gd name="connsiteY4" fmla="*/ 0 h 2284320"/>
                  <a:gd name="connsiteX0" fmla="*/ 0 w 914400"/>
                  <a:gd name="connsiteY0" fmla="*/ 0 h 2284320"/>
                  <a:gd name="connsiteX1" fmla="*/ 914400 w 914400"/>
                  <a:gd name="connsiteY1" fmla="*/ 38636 h 2284320"/>
                  <a:gd name="connsiteX2" fmla="*/ 115910 w 914400"/>
                  <a:gd name="connsiteY2" fmla="*/ 2284320 h 2284320"/>
                  <a:gd name="connsiteX3" fmla="*/ 0 w 914400"/>
                  <a:gd name="connsiteY3" fmla="*/ 2284320 h 2284320"/>
                  <a:gd name="connsiteX4" fmla="*/ 0 w 914400"/>
                  <a:gd name="connsiteY4" fmla="*/ 0 h 2284320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115910 w 914400"/>
                  <a:gd name="connsiteY2" fmla="*/ 2297199 h 2297199"/>
                  <a:gd name="connsiteX3" fmla="*/ 0 w 914400"/>
                  <a:gd name="connsiteY3" fmla="*/ 2297199 h 2297199"/>
                  <a:gd name="connsiteX4" fmla="*/ 669702 w 914400"/>
                  <a:gd name="connsiteY4" fmla="*/ 0 h 2297199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262024 w 914400"/>
                  <a:gd name="connsiteY2" fmla="*/ 1144434 h 2297199"/>
                  <a:gd name="connsiteX3" fmla="*/ 115910 w 914400"/>
                  <a:gd name="connsiteY3" fmla="*/ 2297199 h 2297199"/>
                  <a:gd name="connsiteX4" fmla="*/ 0 w 914400"/>
                  <a:gd name="connsiteY4" fmla="*/ 2297199 h 2297199"/>
                  <a:gd name="connsiteX5" fmla="*/ 669702 w 914400"/>
                  <a:gd name="connsiteY5" fmla="*/ 0 h 2297199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262024 w 914400"/>
                  <a:gd name="connsiteY2" fmla="*/ 1144434 h 2297199"/>
                  <a:gd name="connsiteX3" fmla="*/ 115910 w 914400"/>
                  <a:gd name="connsiteY3" fmla="*/ 2297199 h 2297199"/>
                  <a:gd name="connsiteX4" fmla="*/ 0 w 914400"/>
                  <a:gd name="connsiteY4" fmla="*/ 2297199 h 2297199"/>
                  <a:gd name="connsiteX5" fmla="*/ 493843 w 914400"/>
                  <a:gd name="connsiteY5" fmla="*/ 1195949 h 2297199"/>
                  <a:gd name="connsiteX6" fmla="*/ 669702 w 914400"/>
                  <a:gd name="connsiteY6" fmla="*/ 0 h 2297199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493843 w 914400"/>
                  <a:gd name="connsiteY5" fmla="*/ 1195949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55962 w 914400"/>
                  <a:gd name="connsiteY5" fmla="*/ 1170191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55962 w 914400"/>
                  <a:gd name="connsiteY5" fmla="*/ 1170191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377933 w 914400"/>
                  <a:gd name="connsiteY3" fmla="*/ 1659587 h 2348714"/>
                  <a:gd name="connsiteX4" fmla="*/ 270456 w 914400"/>
                  <a:gd name="connsiteY4" fmla="*/ 2348714 h 2348714"/>
                  <a:gd name="connsiteX5" fmla="*/ 0 w 914400"/>
                  <a:gd name="connsiteY5" fmla="*/ 2297199 h 2348714"/>
                  <a:gd name="connsiteX6" fmla="*/ 55962 w 914400"/>
                  <a:gd name="connsiteY6" fmla="*/ 1170191 h 2348714"/>
                  <a:gd name="connsiteX7" fmla="*/ 669702 w 914400"/>
                  <a:gd name="connsiteY7" fmla="*/ 0 h 2348714"/>
                  <a:gd name="connsiteX0" fmla="*/ 673978 w 918676"/>
                  <a:gd name="connsiteY0" fmla="*/ 0 h 2348714"/>
                  <a:gd name="connsiteX1" fmla="*/ 918676 w 918676"/>
                  <a:gd name="connsiteY1" fmla="*/ 51515 h 2348714"/>
                  <a:gd name="connsiteX2" fmla="*/ 266300 w 918676"/>
                  <a:gd name="connsiteY2" fmla="*/ 1144434 h 2348714"/>
                  <a:gd name="connsiteX3" fmla="*/ 382209 w 918676"/>
                  <a:gd name="connsiteY3" fmla="*/ 1659587 h 2348714"/>
                  <a:gd name="connsiteX4" fmla="*/ 274732 w 918676"/>
                  <a:gd name="connsiteY4" fmla="*/ 2348714 h 2348714"/>
                  <a:gd name="connsiteX5" fmla="*/ 4276 w 918676"/>
                  <a:gd name="connsiteY5" fmla="*/ 2297199 h 2348714"/>
                  <a:gd name="connsiteX6" fmla="*/ 201905 w 918676"/>
                  <a:gd name="connsiteY6" fmla="*/ 1749740 h 2348714"/>
                  <a:gd name="connsiteX7" fmla="*/ 60238 w 918676"/>
                  <a:gd name="connsiteY7" fmla="*/ 1170191 h 2348714"/>
                  <a:gd name="connsiteX8" fmla="*/ 673978 w 918676"/>
                  <a:gd name="connsiteY8" fmla="*/ 0 h 2348714"/>
                  <a:gd name="connsiteX0" fmla="*/ 673978 w 918676"/>
                  <a:gd name="connsiteY0" fmla="*/ 0 h 2348714"/>
                  <a:gd name="connsiteX1" fmla="*/ 918676 w 918676"/>
                  <a:gd name="connsiteY1" fmla="*/ 51515 h 2348714"/>
                  <a:gd name="connsiteX2" fmla="*/ 266300 w 918676"/>
                  <a:gd name="connsiteY2" fmla="*/ 1144434 h 2348714"/>
                  <a:gd name="connsiteX3" fmla="*/ 382209 w 918676"/>
                  <a:gd name="connsiteY3" fmla="*/ 1659587 h 2348714"/>
                  <a:gd name="connsiteX4" fmla="*/ 274732 w 918676"/>
                  <a:gd name="connsiteY4" fmla="*/ 2348714 h 2348714"/>
                  <a:gd name="connsiteX5" fmla="*/ 4276 w 918676"/>
                  <a:gd name="connsiteY5" fmla="*/ 2297199 h 2348714"/>
                  <a:gd name="connsiteX6" fmla="*/ 201905 w 918676"/>
                  <a:gd name="connsiteY6" fmla="*/ 1749740 h 2348714"/>
                  <a:gd name="connsiteX7" fmla="*/ 60238 w 918676"/>
                  <a:gd name="connsiteY7" fmla="*/ 1170191 h 2348714"/>
                  <a:gd name="connsiteX8" fmla="*/ 673978 w 918676"/>
                  <a:gd name="connsiteY8" fmla="*/ 0 h 2348714"/>
                  <a:gd name="connsiteX0" fmla="*/ 677276 w 921974"/>
                  <a:gd name="connsiteY0" fmla="*/ 0 h 2348714"/>
                  <a:gd name="connsiteX1" fmla="*/ 921974 w 921974"/>
                  <a:gd name="connsiteY1" fmla="*/ 51515 h 2348714"/>
                  <a:gd name="connsiteX2" fmla="*/ 269598 w 921974"/>
                  <a:gd name="connsiteY2" fmla="*/ 1144434 h 2348714"/>
                  <a:gd name="connsiteX3" fmla="*/ 385507 w 921974"/>
                  <a:gd name="connsiteY3" fmla="*/ 1659587 h 2348714"/>
                  <a:gd name="connsiteX4" fmla="*/ 278030 w 921974"/>
                  <a:gd name="connsiteY4" fmla="*/ 2348714 h 2348714"/>
                  <a:gd name="connsiteX5" fmla="*/ 7574 w 921974"/>
                  <a:gd name="connsiteY5" fmla="*/ 2297199 h 2348714"/>
                  <a:gd name="connsiteX6" fmla="*/ 205203 w 921974"/>
                  <a:gd name="connsiteY6" fmla="*/ 1749740 h 2348714"/>
                  <a:gd name="connsiteX7" fmla="*/ 63536 w 921974"/>
                  <a:gd name="connsiteY7" fmla="*/ 1170191 h 2348714"/>
                  <a:gd name="connsiteX8" fmla="*/ 677276 w 921974"/>
                  <a:gd name="connsiteY8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314350 w 966726"/>
                  <a:gd name="connsiteY2" fmla="*/ 1144434 h 2348714"/>
                  <a:gd name="connsiteX3" fmla="*/ 430259 w 966726"/>
                  <a:gd name="connsiteY3" fmla="*/ 1659587 h 2348714"/>
                  <a:gd name="connsiteX4" fmla="*/ 322782 w 966726"/>
                  <a:gd name="connsiteY4" fmla="*/ 2348714 h 2348714"/>
                  <a:gd name="connsiteX5" fmla="*/ 52326 w 966726"/>
                  <a:gd name="connsiteY5" fmla="*/ 2297199 h 2348714"/>
                  <a:gd name="connsiteX6" fmla="*/ 249955 w 966726"/>
                  <a:gd name="connsiteY6" fmla="*/ 1749740 h 2348714"/>
                  <a:gd name="connsiteX7" fmla="*/ 108288 w 966726"/>
                  <a:gd name="connsiteY7" fmla="*/ 1170191 h 2348714"/>
                  <a:gd name="connsiteX8" fmla="*/ 31014 w 966726"/>
                  <a:gd name="connsiteY8" fmla="*/ 616399 h 2348714"/>
                  <a:gd name="connsiteX9" fmla="*/ 722028 w 966726"/>
                  <a:gd name="connsiteY9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288592 w 966726"/>
                  <a:gd name="connsiteY10" fmla="*/ 294427 h 2348714"/>
                  <a:gd name="connsiteX11" fmla="*/ 722028 w 966726"/>
                  <a:gd name="connsiteY11" fmla="*/ 0 h 2348714"/>
                  <a:gd name="connsiteX0" fmla="*/ 10654 w 1169752"/>
                  <a:gd name="connsiteY0" fmla="*/ 0 h 2529019"/>
                  <a:gd name="connsiteX1" fmla="*/ 1169752 w 1169752"/>
                  <a:gd name="connsiteY1" fmla="*/ 231820 h 2529019"/>
                  <a:gd name="connsiteX2" fmla="*/ 414345 w 1169752"/>
                  <a:gd name="connsiteY2" fmla="*/ 899735 h 2529019"/>
                  <a:gd name="connsiteX3" fmla="*/ 517376 w 1169752"/>
                  <a:gd name="connsiteY3" fmla="*/ 1324739 h 2529019"/>
                  <a:gd name="connsiteX4" fmla="*/ 633285 w 1169752"/>
                  <a:gd name="connsiteY4" fmla="*/ 1839892 h 2529019"/>
                  <a:gd name="connsiteX5" fmla="*/ 525808 w 1169752"/>
                  <a:gd name="connsiteY5" fmla="*/ 2529019 h 2529019"/>
                  <a:gd name="connsiteX6" fmla="*/ 255352 w 1169752"/>
                  <a:gd name="connsiteY6" fmla="*/ 2477504 h 2529019"/>
                  <a:gd name="connsiteX7" fmla="*/ 452981 w 1169752"/>
                  <a:gd name="connsiteY7" fmla="*/ 1930045 h 2529019"/>
                  <a:gd name="connsiteX8" fmla="*/ 311314 w 1169752"/>
                  <a:gd name="connsiteY8" fmla="*/ 1350496 h 2529019"/>
                  <a:gd name="connsiteX9" fmla="*/ 234040 w 1169752"/>
                  <a:gd name="connsiteY9" fmla="*/ 796704 h 2529019"/>
                  <a:gd name="connsiteX10" fmla="*/ 491618 w 1169752"/>
                  <a:gd name="connsiteY10" fmla="*/ 474732 h 2529019"/>
                  <a:gd name="connsiteX11" fmla="*/ 10654 w 1169752"/>
                  <a:gd name="connsiteY11" fmla="*/ 0 h 2529019"/>
                  <a:gd name="connsiteX0" fmla="*/ 10654 w 633308"/>
                  <a:gd name="connsiteY0" fmla="*/ 0 h 2529019"/>
                  <a:gd name="connsiteX1" fmla="*/ 474293 w 633308"/>
                  <a:gd name="connsiteY1" fmla="*/ 25758 h 2529019"/>
                  <a:gd name="connsiteX2" fmla="*/ 414345 w 633308"/>
                  <a:gd name="connsiteY2" fmla="*/ 899735 h 2529019"/>
                  <a:gd name="connsiteX3" fmla="*/ 517376 w 633308"/>
                  <a:gd name="connsiteY3" fmla="*/ 1324739 h 2529019"/>
                  <a:gd name="connsiteX4" fmla="*/ 633285 w 633308"/>
                  <a:gd name="connsiteY4" fmla="*/ 1839892 h 2529019"/>
                  <a:gd name="connsiteX5" fmla="*/ 525808 w 633308"/>
                  <a:gd name="connsiteY5" fmla="*/ 2529019 h 2529019"/>
                  <a:gd name="connsiteX6" fmla="*/ 255352 w 633308"/>
                  <a:gd name="connsiteY6" fmla="*/ 2477504 h 2529019"/>
                  <a:gd name="connsiteX7" fmla="*/ 452981 w 633308"/>
                  <a:gd name="connsiteY7" fmla="*/ 1930045 h 2529019"/>
                  <a:gd name="connsiteX8" fmla="*/ 311314 w 633308"/>
                  <a:gd name="connsiteY8" fmla="*/ 1350496 h 2529019"/>
                  <a:gd name="connsiteX9" fmla="*/ 234040 w 633308"/>
                  <a:gd name="connsiteY9" fmla="*/ 796704 h 2529019"/>
                  <a:gd name="connsiteX10" fmla="*/ 491618 w 633308"/>
                  <a:gd name="connsiteY10" fmla="*/ 474732 h 2529019"/>
                  <a:gd name="connsiteX11" fmla="*/ 10654 w 633308"/>
                  <a:gd name="connsiteY11" fmla="*/ 0 h 2529019"/>
                  <a:gd name="connsiteX0" fmla="*/ 10654 w 634040"/>
                  <a:gd name="connsiteY0" fmla="*/ 0 h 2529019"/>
                  <a:gd name="connsiteX1" fmla="*/ 474293 w 634040"/>
                  <a:gd name="connsiteY1" fmla="*/ 25758 h 2529019"/>
                  <a:gd name="connsiteX2" fmla="*/ 633285 w 634040"/>
                  <a:gd name="connsiteY2" fmla="*/ 629279 h 2529019"/>
                  <a:gd name="connsiteX3" fmla="*/ 414345 w 634040"/>
                  <a:gd name="connsiteY3" fmla="*/ 899735 h 2529019"/>
                  <a:gd name="connsiteX4" fmla="*/ 517376 w 634040"/>
                  <a:gd name="connsiteY4" fmla="*/ 1324739 h 2529019"/>
                  <a:gd name="connsiteX5" fmla="*/ 633285 w 634040"/>
                  <a:gd name="connsiteY5" fmla="*/ 1839892 h 2529019"/>
                  <a:gd name="connsiteX6" fmla="*/ 525808 w 634040"/>
                  <a:gd name="connsiteY6" fmla="*/ 2529019 h 2529019"/>
                  <a:gd name="connsiteX7" fmla="*/ 255352 w 634040"/>
                  <a:gd name="connsiteY7" fmla="*/ 2477504 h 2529019"/>
                  <a:gd name="connsiteX8" fmla="*/ 452981 w 634040"/>
                  <a:gd name="connsiteY8" fmla="*/ 1930045 h 2529019"/>
                  <a:gd name="connsiteX9" fmla="*/ 311314 w 634040"/>
                  <a:gd name="connsiteY9" fmla="*/ 1350496 h 2529019"/>
                  <a:gd name="connsiteX10" fmla="*/ 234040 w 634040"/>
                  <a:gd name="connsiteY10" fmla="*/ 796704 h 2529019"/>
                  <a:gd name="connsiteX11" fmla="*/ 491618 w 634040"/>
                  <a:gd name="connsiteY11" fmla="*/ 474732 h 2529019"/>
                  <a:gd name="connsiteX12" fmla="*/ 10654 w 634040"/>
                  <a:gd name="connsiteY12" fmla="*/ 0 h 2529019"/>
                  <a:gd name="connsiteX0" fmla="*/ 15775 w 639161"/>
                  <a:gd name="connsiteY0" fmla="*/ 0 h 2529019"/>
                  <a:gd name="connsiteX1" fmla="*/ 479414 w 639161"/>
                  <a:gd name="connsiteY1" fmla="*/ 25758 h 2529019"/>
                  <a:gd name="connsiteX2" fmla="*/ 638406 w 639161"/>
                  <a:gd name="connsiteY2" fmla="*/ 629279 h 2529019"/>
                  <a:gd name="connsiteX3" fmla="*/ 419466 w 639161"/>
                  <a:gd name="connsiteY3" fmla="*/ 899735 h 2529019"/>
                  <a:gd name="connsiteX4" fmla="*/ 522497 w 639161"/>
                  <a:gd name="connsiteY4" fmla="*/ 1324739 h 2529019"/>
                  <a:gd name="connsiteX5" fmla="*/ 638406 w 639161"/>
                  <a:gd name="connsiteY5" fmla="*/ 1839892 h 2529019"/>
                  <a:gd name="connsiteX6" fmla="*/ 530929 w 639161"/>
                  <a:gd name="connsiteY6" fmla="*/ 2529019 h 2529019"/>
                  <a:gd name="connsiteX7" fmla="*/ 260473 w 639161"/>
                  <a:gd name="connsiteY7" fmla="*/ 2477504 h 2529019"/>
                  <a:gd name="connsiteX8" fmla="*/ 458102 w 639161"/>
                  <a:gd name="connsiteY8" fmla="*/ 1930045 h 2529019"/>
                  <a:gd name="connsiteX9" fmla="*/ 316435 w 639161"/>
                  <a:gd name="connsiteY9" fmla="*/ 1350496 h 2529019"/>
                  <a:gd name="connsiteX10" fmla="*/ 239161 w 639161"/>
                  <a:gd name="connsiteY10" fmla="*/ 796704 h 2529019"/>
                  <a:gd name="connsiteX11" fmla="*/ 496739 w 639161"/>
                  <a:gd name="connsiteY11" fmla="*/ 474732 h 2529019"/>
                  <a:gd name="connsiteX12" fmla="*/ 15775 w 639161"/>
                  <a:gd name="connsiteY12" fmla="*/ 0 h 2529019"/>
                  <a:gd name="connsiteX0" fmla="*/ 15775 w 639161"/>
                  <a:gd name="connsiteY0" fmla="*/ 0 h 2529019"/>
                  <a:gd name="connsiteX1" fmla="*/ 479414 w 639161"/>
                  <a:gd name="connsiteY1" fmla="*/ 25758 h 2529019"/>
                  <a:gd name="connsiteX2" fmla="*/ 638406 w 639161"/>
                  <a:gd name="connsiteY2" fmla="*/ 629279 h 2529019"/>
                  <a:gd name="connsiteX3" fmla="*/ 419466 w 639161"/>
                  <a:gd name="connsiteY3" fmla="*/ 899735 h 2529019"/>
                  <a:gd name="connsiteX4" fmla="*/ 522497 w 639161"/>
                  <a:gd name="connsiteY4" fmla="*/ 1324739 h 2529019"/>
                  <a:gd name="connsiteX5" fmla="*/ 638406 w 639161"/>
                  <a:gd name="connsiteY5" fmla="*/ 1839892 h 2529019"/>
                  <a:gd name="connsiteX6" fmla="*/ 530929 w 639161"/>
                  <a:gd name="connsiteY6" fmla="*/ 2529019 h 2529019"/>
                  <a:gd name="connsiteX7" fmla="*/ 260473 w 639161"/>
                  <a:gd name="connsiteY7" fmla="*/ 2477504 h 2529019"/>
                  <a:gd name="connsiteX8" fmla="*/ 458102 w 639161"/>
                  <a:gd name="connsiteY8" fmla="*/ 1930045 h 2529019"/>
                  <a:gd name="connsiteX9" fmla="*/ 316435 w 639161"/>
                  <a:gd name="connsiteY9" fmla="*/ 1350496 h 2529019"/>
                  <a:gd name="connsiteX10" fmla="*/ 239161 w 639161"/>
                  <a:gd name="connsiteY10" fmla="*/ 796704 h 2529019"/>
                  <a:gd name="connsiteX11" fmla="*/ 496739 w 639161"/>
                  <a:gd name="connsiteY11" fmla="*/ 474732 h 2529019"/>
                  <a:gd name="connsiteX12" fmla="*/ 15775 w 639161"/>
                  <a:gd name="connsiteY12" fmla="*/ 0 h 2529019"/>
                  <a:gd name="connsiteX0" fmla="*/ 15775 w 651304"/>
                  <a:gd name="connsiteY0" fmla="*/ 0 h 2529019"/>
                  <a:gd name="connsiteX1" fmla="*/ 479414 w 651304"/>
                  <a:gd name="connsiteY1" fmla="*/ 25758 h 2529019"/>
                  <a:gd name="connsiteX2" fmla="*/ 638406 w 651304"/>
                  <a:gd name="connsiteY2" fmla="*/ 629279 h 2529019"/>
                  <a:gd name="connsiteX3" fmla="*/ 419466 w 651304"/>
                  <a:gd name="connsiteY3" fmla="*/ 899735 h 2529019"/>
                  <a:gd name="connsiteX4" fmla="*/ 522497 w 651304"/>
                  <a:gd name="connsiteY4" fmla="*/ 1324739 h 2529019"/>
                  <a:gd name="connsiteX5" fmla="*/ 651285 w 651304"/>
                  <a:gd name="connsiteY5" fmla="*/ 1942923 h 2529019"/>
                  <a:gd name="connsiteX6" fmla="*/ 530929 w 651304"/>
                  <a:gd name="connsiteY6" fmla="*/ 2529019 h 2529019"/>
                  <a:gd name="connsiteX7" fmla="*/ 260473 w 651304"/>
                  <a:gd name="connsiteY7" fmla="*/ 2477504 h 2529019"/>
                  <a:gd name="connsiteX8" fmla="*/ 458102 w 651304"/>
                  <a:gd name="connsiteY8" fmla="*/ 1930045 h 2529019"/>
                  <a:gd name="connsiteX9" fmla="*/ 316435 w 651304"/>
                  <a:gd name="connsiteY9" fmla="*/ 1350496 h 2529019"/>
                  <a:gd name="connsiteX10" fmla="*/ 239161 w 651304"/>
                  <a:gd name="connsiteY10" fmla="*/ 796704 h 2529019"/>
                  <a:gd name="connsiteX11" fmla="*/ 496739 w 651304"/>
                  <a:gd name="connsiteY11" fmla="*/ 474732 h 2529019"/>
                  <a:gd name="connsiteX12" fmla="*/ 15775 w 651304"/>
                  <a:gd name="connsiteY12" fmla="*/ 0 h 2529019"/>
                  <a:gd name="connsiteX0" fmla="*/ 15775 w 651304"/>
                  <a:gd name="connsiteY0" fmla="*/ 0 h 2529019"/>
                  <a:gd name="connsiteX1" fmla="*/ 479414 w 651304"/>
                  <a:gd name="connsiteY1" fmla="*/ 25758 h 2529019"/>
                  <a:gd name="connsiteX2" fmla="*/ 638406 w 651304"/>
                  <a:gd name="connsiteY2" fmla="*/ 629279 h 2529019"/>
                  <a:gd name="connsiteX3" fmla="*/ 419466 w 651304"/>
                  <a:gd name="connsiteY3" fmla="*/ 899735 h 2529019"/>
                  <a:gd name="connsiteX4" fmla="*/ 522497 w 651304"/>
                  <a:gd name="connsiteY4" fmla="*/ 1324739 h 2529019"/>
                  <a:gd name="connsiteX5" fmla="*/ 651285 w 651304"/>
                  <a:gd name="connsiteY5" fmla="*/ 1942923 h 2529019"/>
                  <a:gd name="connsiteX6" fmla="*/ 530929 w 651304"/>
                  <a:gd name="connsiteY6" fmla="*/ 2529019 h 2529019"/>
                  <a:gd name="connsiteX7" fmla="*/ 260473 w 651304"/>
                  <a:gd name="connsiteY7" fmla="*/ 2477504 h 2529019"/>
                  <a:gd name="connsiteX8" fmla="*/ 419466 w 651304"/>
                  <a:gd name="connsiteY8" fmla="*/ 1955802 h 2529019"/>
                  <a:gd name="connsiteX9" fmla="*/ 316435 w 651304"/>
                  <a:gd name="connsiteY9" fmla="*/ 1350496 h 2529019"/>
                  <a:gd name="connsiteX10" fmla="*/ 239161 w 651304"/>
                  <a:gd name="connsiteY10" fmla="*/ 796704 h 2529019"/>
                  <a:gd name="connsiteX11" fmla="*/ 496739 w 651304"/>
                  <a:gd name="connsiteY11" fmla="*/ 474732 h 2529019"/>
                  <a:gd name="connsiteX12" fmla="*/ 15775 w 65130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22497 w 754324"/>
                  <a:gd name="connsiteY4" fmla="*/ 1324739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419466 w 754324"/>
                  <a:gd name="connsiteY8" fmla="*/ 1955802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22497 w 754324"/>
                  <a:gd name="connsiteY4" fmla="*/ 1324739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427769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45978 w 754324"/>
                  <a:gd name="connsiteY10" fmla="*/ 938372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290677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45978 w 754324"/>
                  <a:gd name="connsiteY10" fmla="*/ 938372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61898 w 800447"/>
                  <a:gd name="connsiteY0" fmla="*/ 0 h 2529019"/>
                  <a:gd name="connsiteX1" fmla="*/ 525537 w 800447"/>
                  <a:gd name="connsiteY1" fmla="*/ 25758 h 2529019"/>
                  <a:gd name="connsiteX2" fmla="*/ 684529 w 800447"/>
                  <a:gd name="connsiteY2" fmla="*/ 629279 h 2529019"/>
                  <a:gd name="connsiteX3" fmla="*/ 336800 w 800447"/>
                  <a:gd name="connsiteY3" fmla="*/ 899735 h 2529019"/>
                  <a:gd name="connsiteX4" fmla="*/ 517104 w 800447"/>
                  <a:gd name="connsiteY4" fmla="*/ 1389133 h 2529019"/>
                  <a:gd name="connsiteX5" fmla="*/ 800439 w 800447"/>
                  <a:gd name="connsiteY5" fmla="*/ 1930044 h 2529019"/>
                  <a:gd name="connsiteX6" fmla="*/ 577052 w 800447"/>
                  <a:gd name="connsiteY6" fmla="*/ 2529019 h 2529019"/>
                  <a:gd name="connsiteX7" fmla="*/ 306596 w 800447"/>
                  <a:gd name="connsiteY7" fmla="*/ 2477504 h 2529019"/>
                  <a:gd name="connsiteX8" fmla="*/ 607256 w 800447"/>
                  <a:gd name="connsiteY8" fmla="*/ 1942923 h 2529019"/>
                  <a:gd name="connsiteX9" fmla="*/ 285284 w 800447"/>
                  <a:gd name="connsiteY9" fmla="*/ 1402010 h 2529019"/>
                  <a:gd name="connsiteX10" fmla="*/ 92101 w 800447"/>
                  <a:gd name="connsiteY10" fmla="*/ 938372 h 2529019"/>
                  <a:gd name="connsiteX11" fmla="*/ 130738 w 800447"/>
                  <a:gd name="connsiteY11" fmla="*/ 526248 h 2529019"/>
                  <a:gd name="connsiteX12" fmla="*/ 61898 w 800447"/>
                  <a:gd name="connsiteY12" fmla="*/ 0 h 2529019"/>
                  <a:gd name="connsiteX0" fmla="*/ 61898 w 800447"/>
                  <a:gd name="connsiteY0" fmla="*/ 0 h 2529019"/>
                  <a:gd name="connsiteX1" fmla="*/ 525537 w 800447"/>
                  <a:gd name="connsiteY1" fmla="*/ 25758 h 2529019"/>
                  <a:gd name="connsiteX2" fmla="*/ 491346 w 800447"/>
                  <a:gd name="connsiteY2" fmla="*/ 513369 h 2529019"/>
                  <a:gd name="connsiteX3" fmla="*/ 336800 w 800447"/>
                  <a:gd name="connsiteY3" fmla="*/ 899735 h 2529019"/>
                  <a:gd name="connsiteX4" fmla="*/ 517104 w 800447"/>
                  <a:gd name="connsiteY4" fmla="*/ 1389133 h 2529019"/>
                  <a:gd name="connsiteX5" fmla="*/ 800439 w 800447"/>
                  <a:gd name="connsiteY5" fmla="*/ 1930044 h 2529019"/>
                  <a:gd name="connsiteX6" fmla="*/ 577052 w 800447"/>
                  <a:gd name="connsiteY6" fmla="*/ 2529019 h 2529019"/>
                  <a:gd name="connsiteX7" fmla="*/ 306596 w 800447"/>
                  <a:gd name="connsiteY7" fmla="*/ 2477504 h 2529019"/>
                  <a:gd name="connsiteX8" fmla="*/ 607256 w 800447"/>
                  <a:gd name="connsiteY8" fmla="*/ 1942923 h 2529019"/>
                  <a:gd name="connsiteX9" fmla="*/ 285284 w 800447"/>
                  <a:gd name="connsiteY9" fmla="*/ 1402010 h 2529019"/>
                  <a:gd name="connsiteX10" fmla="*/ 92101 w 800447"/>
                  <a:gd name="connsiteY10" fmla="*/ 938372 h 2529019"/>
                  <a:gd name="connsiteX11" fmla="*/ 130738 w 800447"/>
                  <a:gd name="connsiteY11" fmla="*/ 526248 h 2529019"/>
                  <a:gd name="connsiteX12" fmla="*/ 61898 w 800447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01762 w 765409"/>
                  <a:gd name="connsiteY3" fmla="*/ 899735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57063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57063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17975 w 911071"/>
                  <a:gd name="connsiteY0" fmla="*/ 0 h 2503262"/>
                  <a:gd name="connsiteX1" fmla="*/ 636161 w 911071"/>
                  <a:gd name="connsiteY1" fmla="*/ 1 h 2503262"/>
                  <a:gd name="connsiteX2" fmla="*/ 601970 w 911071"/>
                  <a:gd name="connsiteY2" fmla="*/ 487612 h 2503262"/>
                  <a:gd name="connsiteX3" fmla="*/ 473182 w 911071"/>
                  <a:gd name="connsiteY3" fmla="*/ 912614 h 2503262"/>
                  <a:gd name="connsiteX4" fmla="*/ 627728 w 911071"/>
                  <a:gd name="connsiteY4" fmla="*/ 1363376 h 2503262"/>
                  <a:gd name="connsiteX5" fmla="*/ 911063 w 911071"/>
                  <a:gd name="connsiteY5" fmla="*/ 1904287 h 2503262"/>
                  <a:gd name="connsiteX6" fmla="*/ 687676 w 911071"/>
                  <a:gd name="connsiteY6" fmla="*/ 2503262 h 2503262"/>
                  <a:gd name="connsiteX7" fmla="*/ 417220 w 911071"/>
                  <a:gd name="connsiteY7" fmla="*/ 2451747 h 2503262"/>
                  <a:gd name="connsiteX8" fmla="*/ 717880 w 911071"/>
                  <a:gd name="connsiteY8" fmla="*/ 1917166 h 2503262"/>
                  <a:gd name="connsiteX9" fmla="*/ 395908 w 911071"/>
                  <a:gd name="connsiteY9" fmla="*/ 1376253 h 2503262"/>
                  <a:gd name="connsiteX10" fmla="*/ 176967 w 911071"/>
                  <a:gd name="connsiteY10" fmla="*/ 912615 h 2503262"/>
                  <a:gd name="connsiteX11" fmla="*/ 434545 w 911071"/>
                  <a:gd name="connsiteY11" fmla="*/ 500491 h 2503262"/>
                  <a:gd name="connsiteX12" fmla="*/ 17975 w 911071"/>
                  <a:gd name="connsiteY12" fmla="*/ 0 h 2503262"/>
                  <a:gd name="connsiteX0" fmla="*/ 17975 w 911071"/>
                  <a:gd name="connsiteY0" fmla="*/ 0 h 2503262"/>
                  <a:gd name="connsiteX1" fmla="*/ 391462 w 911071"/>
                  <a:gd name="connsiteY1" fmla="*/ 25759 h 2503262"/>
                  <a:gd name="connsiteX2" fmla="*/ 601970 w 911071"/>
                  <a:gd name="connsiteY2" fmla="*/ 487612 h 2503262"/>
                  <a:gd name="connsiteX3" fmla="*/ 473182 w 911071"/>
                  <a:gd name="connsiteY3" fmla="*/ 912614 h 2503262"/>
                  <a:gd name="connsiteX4" fmla="*/ 627728 w 911071"/>
                  <a:gd name="connsiteY4" fmla="*/ 1363376 h 2503262"/>
                  <a:gd name="connsiteX5" fmla="*/ 911063 w 911071"/>
                  <a:gd name="connsiteY5" fmla="*/ 1904287 h 2503262"/>
                  <a:gd name="connsiteX6" fmla="*/ 687676 w 911071"/>
                  <a:gd name="connsiteY6" fmla="*/ 2503262 h 2503262"/>
                  <a:gd name="connsiteX7" fmla="*/ 417220 w 911071"/>
                  <a:gd name="connsiteY7" fmla="*/ 2451747 h 2503262"/>
                  <a:gd name="connsiteX8" fmla="*/ 717880 w 911071"/>
                  <a:gd name="connsiteY8" fmla="*/ 1917166 h 2503262"/>
                  <a:gd name="connsiteX9" fmla="*/ 395908 w 911071"/>
                  <a:gd name="connsiteY9" fmla="*/ 1376253 h 2503262"/>
                  <a:gd name="connsiteX10" fmla="*/ 176967 w 911071"/>
                  <a:gd name="connsiteY10" fmla="*/ 912615 h 2503262"/>
                  <a:gd name="connsiteX11" fmla="*/ 434545 w 911071"/>
                  <a:gd name="connsiteY11" fmla="*/ 500491 h 2503262"/>
                  <a:gd name="connsiteX12" fmla="*/ 17975 w 911071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06294 w 915395"/>
                  <a:gd name="connsiteY2" fmla="*/ 487612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70689 w 915395"/>
                  <a:gd name="connsiteY2" fmla="*/ 590643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70689 w 915395"/>
                  <a:gd name="connsiteY2" fmla="*/ 590643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77506 w 915395"/>
                  <a:gd name="connsiteY2" fmla="*/ 912614 h 2503262"/>
                  <a:gd name="connsiteX3" fmla="*/ 632052 w 915395"/>
                  <a:gd name="connsiteY3" fmla="*/ 1363376 h 2503262"/>
                  <a:gd name="connsiteX4" fmla="*/ 915387 w 915395"/>
                  <a:gd name="connsiteY4" fmla="*/ 1904287 h 2503262"/>
                  <a:gd name="connsiteX5" fmla="*/ 692000 w 915395"/>
                  <a:gd name="connsiteY5" fmla="*/ 2503262 h 2503262"/>
                  <a:gd name="connsiteX6" fmla="*/ 421544 w 915395"/>
                  <a:gd name="connsiteY6" fmla="*/ 2451747 h 2503262"/>
                  <a:gd name="connsiteX7" fmla="*/ 722204 w 915395"/>
                  <a:gd name="connsiteY7" fmla="*/ 1917166 h 2503262"/>
                  <a:gd name="connsiteX8" fmla="*/ 400232 w 915395"/>
                  <a:gd name="connsiteY8" fmla="*/ 1376253 h 2503262"/>
                  <a:gd name="connsiteX9" fmla="*/ 181291 w 915395"/>
                  <a:gd name="connsiteY9" fmla="*/ 912615 h 2503262"/>
                  <a:gd name="connsiteX10" fmla="*/ 348717 w 915395"/>
                  <a:gd name="connsiteY10" fmla="*/ 526248 h 2503262"/>
                  <a:gd name="connsiteX11" fmla="*/ 22299 w 915395"/>
                  <a:gd name="connsiteY11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80537 w 915395"/>
                  <a:gd name="connsiteY2" fmla="*/ 693674 h 2503262"/>
                  <a:gd name="connsiteX3" fmla="*/ 632052 w 915395"/>
                  <a:gd name="connsiteY3" fmla="*/ 1363376 h 2503262"/>
                  <a:gd name="connsiteX4" fmla="*/ 915387 w 915395"/>
                  <a:gd name="connsiteY4" fmla="*/ 1904287 h 2503262"/>
                  <a:gd name="connsiteX5" fmla="*/ 692000 w 915395"/>
                  <a:gd name="connsiteY5" fmla="*/ 2503262 h 2503262"/>
                  <a:gd name="connsiteX6" fmla="*/ 421544 w 915395"/>
                  <a:gd name="connsiteY6" fmla="*/ 2451747 h 2503262"/>
                  <a:gd name="connsiteX7" fmla="*/ 722204 w 915395"/>
                  <a:gd name="connsiteY7" fmla="*/ 1917166 h 2503262"/>
                  <a:gd name="connsiteX8" fmla="*/ 400232 w 915395"/>
                  <a:gd name="connsiteY8" fmla="*/ 1376253 h 2503262"/>
                  <a:gd name="connsiteX9" fmla="*/ 181291 w 915395"/>
                  <a:gd name="connsiteY9" fmla="*/ 912615 h 2503262"/>
                  <a:gd name="connsiteX10" fmla="*/ 348717 w 915395"/>
                  <a:gd name="connsiteY10" fmla="*/ 526248 h 2503262"/>
                  <a:gd name="connsiteX11" fmla="*/ 22299 w 915395"/>
                  <a:gd name="connsiteY11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80537 w 915395"/>
                  <a:gd name="connsiteY2" fmla="*/ 69367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16142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16142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3087 w 916183"/>
                  <a:gd name="connsiteY0" fmla="*/ 0 h 2503262"/>
                  <a:gd name="connsiteX1" fmla="*/ 396574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0 h 2503262"/>
                  <a:gd name="connsiteX1" fmla="*/ 293543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0 h 2503262"/>
                  <a:gd name="connsiteX1" fmla="*/ 293543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77272 h 2580534"/>
                  <a:gd name="connsiteX1" fmla="*/ 267785 w 916183"/>
                  <a:gd name="connsiteY1" fmla="*/ 0 h 2580534"/>
                  <a:gd name="connsiteX2" fmla="*/ 516930 w 916183"/>
                  <a:gd name="connsiteY2" fmla="*/ 539126 h 2580534"/>
                  <a:gd name="connsiteX3" fmla="*/ 375264 w 916183"/>
                  <a:gd name="connsiteY3" fmla="*/ 989886 h 2580534"/>
                  <a:gd name="connsiteX4" fmla="*/ 632840 w 916183"/>
                  <a:gd name="connsiteY4" fmla="*/ 1440648 h 2580534"/>
                  <a:gd name="connsiteX5" fmla="*/ 916175 w 916183"/>
                  <a:gd name="connsiteY5" fmla="*/ 1981559 h 2580534"/>
                  <a:gd name="connsiteX6" fmla="*/ 692788 w 916183"/>
                  <a:gd name="connsiteY6" fmla="*/ 2580534 h 2580534"/>
                  <a:gd name="connsiteX7" fmla="*/ 422332 w 916183"/>
                  <a:gd name="connsiteY7" fmla="*/ 2529019 h 2580534"/>
                  <a:gd name="connsiteX8" fmla="*/ 722992 w 916183"/>
                  <a:gd name="connsiteY8" fmla="*/ 1994438 h 2580534"/>
                  <a:gd name="connsiteX9" fmla="*/ 401020 w 916183"/>
                  <a:gd name="connsiteY9" fmla="*/ 1453525 h 2580534"/>
                  <a:gd name="connsiteX10" fmla="*/ 182079 w 916183"/>
                  <a:gd name="connsiteY10" fmla="*/ 989887 h 2580534"/>
                  <a:gd name="connsiteX11" fmla="*/ 336626 w 916183"/>
                  <a:gd name="connsiteY11" fmla="*/ 500489 h 2580534"/>
                  <a:gd name="connsiteX12" fmla="*/ 23087 w 916183"/>
                  <a:gd name="connsiteY12" fmla="*/ 77272 h 2580534"/>
                  <a:gd name="connsiteX0" fmla="*/ 23087 w 916183"/>
                  <a:gd name="connsiteY0" fmla="*/ 77272 h 2580534"/>
                  <a:gd name="connsiteX1" fmla="*/ 267785 w 916183"/>
                  <a:gd name="connsiteY1" fmla="*/ 0 h 2580534"/>
                  <a:gd name="connsiteX2" fmla="*/ 516930 w 916183"/>
                  <a:gd name="connsiteY2" fmla="*/ 539126 h 2580534"/>
                  <a:gd name="connsiteX3" fmla="*/ 375264 w 916183"/>
                  <a:gd name="connsiteY3" fmla="*/ 989886 h 2580534"/>
                  <a:gd name="connsiteX4" fmla="*/ 632840 w 916183"/>
                  <a:gd name="connsiteY4" fmla="*/ 1440648 h 2580534"/>
                  <a:gd name="connsiteX5" fmla="*/ 916175 w 916183"/>
                  <a:gd name="connsiteY5" fmla="*/ 1981559 h 2580534"/>
                  <a:gd name="connsiteX6" fmla="*/ 692788 w 916183"/>
                  <a:gd name="connsiteY6" fmla="*/ 2580534 h 2580534"/>
                  <a:gd name="connsiteX7" fmla="*/ 422332 w 916183"/>
                  <a:gd name="connsiteY7" fmla="*/ 2529019 h 2580534"/>
                  <a:gd name="connsiteX8" fmla="*/ 722992 w 916183"/>
                  <a:gd name="connsiteY8" fmla="*/ 1994438 h 2580534"/>
                  <a:gd name="connsiteX9" fmla="*/ 401020 w 916183"/>
                  <a:gd name="connsiteY9" fmla="*/ 1453525 h 2580534"/>
                  <a:gd name="connsiteX10" fmla="*/ 182079 w 916183"/>
                  <a:gd name="connsiteY10" fmla="*/ 989887 h 2580534"/>
                  <a:gd name="connsiteX11" fmla="*/ 336626 w 916183"/>
                  <a:gd name="connsiteY11" fmla="*/ 500489 h 2580534"/>
                  <a:gd name="connsiteX12" fmla="*/ 23087 w 916183"/>
                  <a:gd name="connsiteY12" fmla="*/ 77272 h 2580534"/>
                  <a:gd name="connsiteX0" fmla="*/ 23087 w 916183"/>
                  <a:gd name="connsiteY0" fmla="*/ 7177 h 2510439"/>
                  <a:gd name="connsiteX1" fmla="*/ 82600 w 916183"/>
                  <a:gd name="connsiteY1" fmla="*/ 0 h 2510439"/>
                  <a:gd name="connsiteX2" fmla="*/ 516930 w 916183"/>
                  <a:gd name="connsiteY2" fmla="*/ 469031 h 2510439"/>
                  <a:gd name="connsiteX3" fmla="*/ 375264 w 916183"/>
                  <a:gd name="connsiteY3" fmla="*/ 919791 h 2510439"/>
                  <a:gd name="connsiteX4" fmla="*/ 632840 w 916183"/>
                  <a:gd name="connsiteY4" fmla="*/ 1370553 h 2510439"/>
                  <a:gd name="connsiteX5" fmla="*/ 916175 w 916183"/>
                  <a:gd name="connsiteY5" fmla="*/ 1911464 h 2510439"/>
                  <a:gd name="connsiteX6" fmla="*/ 692788 w 916183"/>
                  <a:gd name="connsiteY6" fmla="*/ 2510439 h 2510439"/>
                  <a:gd name="connsiteX7" fmla="*/ 422332 w 916183"/>
                  <a:gd name="connsiteY7" fmla="*/ 2458924 h 2510439"/>
                  <a:gd name="connsiteX8" fmla="*/ 722992 w 916183"/>
                  <a:gd name="connsiteY8" fmla="*/ 1924343 h 2510439"/>
                  <a:gd name="connsiteX9" fmla="*/ 401020 w 916183"/>
                  <a:gd name="connsiteY9" fmla="*/ 1383430 h 2510439"/>
                  <a:gd name="connsiteX10" fmla="*/ 182079 w 916183"/>
                  <a:gd name="connsiteY10" fmla="*/ 919792 h 2510439"/>
                  <a:gd name="connsiteX11" fmla="*/ 336626 w 916183"/>
                  <a:gd name="connsiteY11" fmla="*/ 430394 h 2510439"/>
                  <a:gd name="connsiteX12" fmla="*/ 23087 w 916183"/>
                  <a:gd name="connsiteY12" fmla="*/ 7177 h 251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6183" h="2510439">
                    <a:moveTo>
                      <a:pt x="23087" y="7177"/>
                    </a:moveTo>
                    <a:lnTo>
                      <a:pt x="82600" y="0"/>
                    </a:lnTo>
                    <a:cubicBezTo>
                      <a:pt x="106952" y="152103"/>
                      <a:pt x="606341" y="207458"/>
                      <a:pt x="516930" y="469031"/>
                    </a:cubicBezTo>
                    <a:cubicBezTo>
                      <a:pt x="534843" y="625426"/>
                      <a:pt x="366678" y="808174"/>
                      <a:pt x="375264" y="919791"/>
                    </a:cubicBezTo>
                    <a:cubicBezTo>
                      <a:pt x="383850" y="1031408"/>
                      <a:pt x="564153" y="1213860"/>
                      <a:pt x="632840" y="1370553"/>
                    </a:cubicBezTo>
                    <a:cubicBezTo>
                      <a:pt x="281558" y="1690080"/>
                      <a:pt x="914770" y="1710751"/>
                      <a:pt x="916175" y="1911464"/>
                    </a:cubicBezTo>
                    <a:cubicBezTo>
                      <a:pt x="917580" y="2112177"/>
                      <a:pt x="738605" y="2404170"/>
                      <a:pt x="692788" y="2510439"/>
                    </a:cubicBezTo>
                    <a:lnTo>
                      <a:pt x="422332" y="2458924"/>
                    </a:lnTo>
                    <a:cubicBezTo>
                      <a:pt x="384436" y="2356948"/>
                      <a:pt x="597755" y="2189451"/>
                      <a:pt x="722992" y="1924343"/>
                    </a:cubicBezTo>
                    <a:cubicBezTo>
                      <a:pt x="655046" y="1697871"/>
                      <a:pt x="167794" y="1750180"/>
                      <a:pt x="401020" y="1383430"/>
                    </a:cubicBezTo>
                    <a:cubicBezTo>
                      <a:pt x="405313" y="1196686"/>
                      <a:pt x="79789" y="1114824"/>
                      <a:pt x="182079" y="919792"/>
                    </a:cubicBezTo>
                    <a:cubicBezTo>
                      <a:pt x="220715" y="767392"/>
                      <a:pt x="298730" y="597521"/>
                      <a:pt x="336626" y="430394"/>
                    </a:cubicBezTo>
                    <a:cubicBezTo>
                      <a:pt x="194218" y="314782"/>
                      <a:pt x="-81349" y="41223"/>
                      <a:pt x="23087" y="7177"/>
                    </a:cubicBez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Isosceles Triangle 7"/>
              <p:cNvSpPr/>
              <p:nvPr/>
            </p:nvSpPr>
            <p:spPr>
              <a:xfrm rot="3434782">
                <a:off x="2634070" y="4563218"/>
                <a:ext cx="312518" cy="1214400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Isosceles Triangle 7"/>
              <p:cNvSpPr/>
              <p:nvPr/>
            </p:nvSpPr>
            <p:spPr>
              <a:xfrm rot="18198039">
                <a:off x="1539843" y="4551294"/>
                <a:ext cx="310477" cy="1231968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6-Point Star 2"/>
              <p:cNvSpPr/>
              <p:nvPr/>
            </p:nvSpPr>
            <p:spPr>
              <a:xfrm>
                <a:off x="1873227" y="3136270"/>
                <a:ext cx="371738" cy="427456"/>
              </a:xfrm>
              <a:custGeom>
                <a:avLst/>
                <a:gdLst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1028162 w 1577036"/>
                  <a:gd name="connsiteY3" fmla="*/ 434478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73488 h 1571224"/>
                  <a:gd name="connsiteX1" fmla="*/ 548874 w 1577036"/>
                  <a:gd name="connsiteY1" fmla="*/ 408721 h 1571224"/>
                  <a:gd name="connsiteX2" fmla="*/ 852912 w 1577036"/>
                  <a:gd name="connsiteY2" fmla="*/ 0 h 1571224"/>
                  <a:gd name="connsiteX3" fmla="*/ 938010 w 1577036"/>
                  <a:gd name="connsiteY3" fmla="*/ 485994 h 1571224"/>
                  <a:gd name="connsiteX4" fmla="*/ 1577036 w 1577036"/>
                  <a:gd name="connsiteY4" fmla="*/ 373488 h 1571224"/>
                  <a:gd name="connsiteX5" fmla="*/ 1267806 w 1577036"/>
                  <a:gd name="connsiteY5" fmla="*/ 772734 h 1571224"/>
                  <a:gd name="connsiteX6" fmla="*/ 1577036 w 1577036"/>
                  <a:gd name="connsiteY6" fmla="*/ 1171979 h 1571224"/>
                  <a:gd name="connsiteX7" fmla="*/ 1028162 w 1577036"/>
                  <a:gd name="connsiteY7" fmla="*/ 1136746 h 1571224"/>
                  <a:gd name="connsiteX8" fmla="*/ 788518 w 1577036"/>
                  <a:gd name="connsiteY8" fmla="*/ 1571224 h 1571224"/>
                  <a:gd name="connsiteX9" fmla="*/ 548874 w 1577036"/>
                  <a:gd name="connsiteY9" fmla="*/ 1136746 h 1571224"/>
                  <a:gd name="connsiteX10" fmla="*/ 0 w 1577036"/>
                  <a:gd name="connsiteY10" fmla="*/ 1171979 h 1571224"/>
                  <a:gd name="connsiteX11" fmla="*/ 309230 w 1577036"/>
                  <a:gd name="connsiteY11" fmla="*/ 772734 h 1571224"/>
                  <a:gd name="connsiteX12" fmla="*/ 0 w 1577036"/>
                  <a:gd name="connsiteY12" fmla="*/ 373488 h 1571224"/>
                  <a:gd name="connsiteX0" fmla="*/ 0 w 1577036"/>
                  <a:gd name="connsiteY0" fmla="*/ 373488 h 1571224"/>
                  <a:gd name="connsiteX1" fmla="*/ 548874 w 1577036"/>
                  <a:gd name="connsiteY1" fmla="*/ 408721 h 1571224"/>
                  <a:gd name="connsiteX2" fmla="*/ 852912 w 1577036"/>
                  <a:gd name="connsiteY2" fmla="*/ 0 h 1571224"/>
                  <a:gd name="connsiteX3" fmla="*/ 938010 w 1577036"/>
                  <a:gd name="connsiteY3" fmla="*/ 485994 h 1571224"/>
                  <a:gd name="connsiteX4" fmla="*/ 1577036 w 1577036"/>
                  <a:gd name="connsiteY4" fmla="*/ 373488 h 1571224"/>
                  <a:gd name="connsiteX5" fmla="*/ 1267806 w 1577036"/>
                  <a:gd name="connsiteY5" fmla="*/ 772734 h 1571224"/>
                  <a:gd name="connsiteX6" fmla="*/ 1577036 w 1577036"/>
                  <a:gd name="connsiteY6" fmla="*/ 1171979 h 1571224"/>
                  <a:gd name="connsiteX7" fmla="*/ 1028162 w 1577036"/>
                  <a:gd name="connsiteY7" fmla="*/ 1136746 h 1571224"/>
                  <a:gd name="connsiteX8" fmla="*/ 788518 w 1577036"/>
                  <a:gd name="connsiteY8" fmla="*/ 1571224 h 1571224"/>
                  <a:gd name="connsiteX9" fmla="*/ 548874 w 1577036"/>
                  <a:gd name="connsiteY9" fmla="*/ 1136746 h 1571224"/>
                  <a:gd name="connsiteX10" fmla="*/ 0 w 1577036"/>
                  <a:gd name="connsiteY10" fmla="*/ 1171979 h 1571224"/>
                  <a:gd name="connsiteX11" fmla="*/ 309230 w 1577036"/>
                  <a:gd name="connsiteY11" fmla="*/ 772734 h 1571224"/>
                  <a:gd name="connsiteX12" fmla="*/ 0 w 1577036"/>
                  <a:gd name="connsiteY12" fmla="*/ 373488 h 1571224"/>
                  <a:gd name="connsiteX0" fmla="*/ 0 w 1577036"/>
                  <a:gd name="connsiteY0" fmla="*/ 450761 h 1648497"/>
                  <a:gd name="connsiteX1" fmla="*/ 548874 w 1577036"/>
                  <a:gd name="connsiteY1" fmla="*/ 485994 h 1648497"/>
                  <a:gd name="connsiteX2" fmla="*/ 801397 w 1577036"/>
                  <a:gd name="connsiteY2" fmla="*/ 0 h 1648497"/>
                  <a:gd name="connsiteX3" fmla="*/ 938010 w 1577036"/>
                  <a:gd name="connsiteY3" fmla="*/ 563267 h 1648497"/>
                  <a:gd name="connsiteX4" fmla="*/ 1577036 w 1577036"/>
                  <a:gd name="connsiteY4" fmla="*/ 450761 h 1648497"/>
                  <a:gd name="connsiteX5" fmla="*/ 1267806 w 1577036"/>
                  <a:gd name="connsiteY5" fmla="*/ 850007 h 1648497"/>
                  <a:gd name="connsiteX6" fmla="*/ 1577036 w 1577036"/>
                  <a:gd name="connsiteY6" fmla="*/ 1249252 h 1648497"/>
                  <a:gd name="connsiteX7" fmla="*/ 1028162 w 1577036"/>
                  <a:gd name="connsiteY7" fmla="*/ 1214019 h 1648497"/>
                  <a:gd name="connsiteX8" fmla="*/ 788518 w 1577036"/>
                  <a:gd name="connsiteY8" fmla="*/ 1648497 h 1648497"/>
                  <a:gd name="connsiteX9" fmla="*/ 548874 w 1577036"/>
                  <a:gd name="connsiteY9" fmla="*/ 1214019 h 1648497"/>
                  <a:gd name="connsiteX10" fmla="*/ 0 w 1577036"/>
                  <a:gd name="connsiteY10" fmla="*/ 1249252 h 1648497"/>
                  <a:gd name="connsiteX11" fmla="*/ 309230 w 1577036"/>
                  <a:gd name="connsiteY11" fmla="*/ 850007 h 1648497"/>
                  <a:gd name="connsiteX12" fmla="*/ 0 w 1577036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5673" h="1648497">
                    <a:moveTo>
                      <a:pt x="0" y="450761"/>
                    </a:moveTo>
                    <a:cubicBezTo>
                      <a:pt x="234473" y="514021"/>
                      <a:pt x="288644" y="281067"/>
                      <a:pt x="587511" y="485994"/>
                    </a:cubicBezTo>
                    <a:cubicBezTo>
                      <a:pt x="590119" y="135106"/>
                      <a:pt x="682880" y="131947"/>
                      <a:pt x="840034" y="0"/>
                    </a:cubicBezTo>
                    <a:cubicBezTo>
                      <a:pt x="889865" y="170584"/>
                      <a:pt x="1107120" y="135105"/>
                      <a:pt x="976647" y="563267"/>
                    </a:cubicBezTo>
                    <a:cubicBezTo>
                      <a:pt x="1292687" y="268187"/>
                      <a:pt x="1402664" y="488263"/>
                      <a:pt x="1615673" y="450761"/>
                    </a:cubicBezTo>
                    <a:cubicBezTo>
                      <a:pt x="1512596" y="583843"/>
                      <a:pt x="1551188" y="691167"/>
                      <a:pt x="1306443" y="850007"/>
                    </a:cubicBezTo>
                    <a:cubicBezTo>
                      <a:pt x="1654218" y="957331"/>
                      <a:pt x="1512596" y="1116170"/>
                      <a:pt x="1615673" y="1249252"/>
                    </a:cubicBezTo>
                    <a:cubicBezTo>
                      <a:pt x="1432715" y="1237508"/>
                      <a:pt x="1301272" y="1380310"/>
                      <a:pt x="1066799" y="1214019"/>
                    </a:cubicBezTo>
                    <a:cubicBezTo>
                      <a:pt x="1077070" y="1564907"/>
                      <a:pt x="907036" y="1503671"/>
                      <a:pt x="827155" y="1648497"/>
                    </a:cubicBezTo>
                    <a:cubicBezTo>
                      <a:pt x="747274" y="1503671"/>
                      <a:pt x="577240" y="1461876"/>
                      <a:pt x="587511" y="1214019"/>
                    </a:cubicBezTo>
                    <a:cubicBezTo>
                      <a:pt x="404553" y="1406067"/>
                      <a:pt x="221595" y="1237508"/>
                      <a:pt x="38637" y="1249252"/>
                    </a:cubicBezTo>
                    <a:cubicBezTo>
                      <a:pt x="141714" y="1116170"/>
                      <a:pt x="141759" y="918694"/>
                      <a:pt x="347867" y="850007"/>
                    </a:cubicBezTo>
                    <a:cubicBezTo>
                      <a:pt x="51607" y="807077"/>
                      <a:pt x="206108" y="673995"/>
                      <a:pt x="0" y="4507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4B5757"/>
                  </a:gs>
                  <a:gs pos="60000">
                    <a:srgbClr val="FF0000"/>
                  </a:gs>
                  <a:gs pos="31000">
                    <a:srgbClr val="FF0000"/>
                  </a:gs>
                  <a:gs pos="97000">
                    <a:srgbClr val="FF0000"/>
                  </a:gs>
                </a:gsLst>
                <a:lin ang="8100000" scaled="1"/>
                <a:tileRect/>
              </a:gradFill>
              <a:scene3d>
                <a:camera prst="isometricOffAxis1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Isosceles Triangle 7"/>
              <p:cNvSpPr/>
              <p:nvPr/>
            </p:nvSpPr>
            <p:spPr>
              <a:xfrm rot="19256788">
                <a:off x="1804743" y="3620532"/>
                <a:ext cx="233531" cy="865866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Isosceles Triangle 7"/>
              <p:cNvSpPr/>
              <p:nvPr/>
            </p:nvSpPr>
            <p:spPr>
              <a:xfrm rot="3056788">
                <a:off x="2521317" y="3598692"/>
                <a:ext cx="233531" cy="865866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Isosceles Triangle 7"/>
              <p:cNvSpPr/>
              <p:nvPr/>
            </p:nvSpPr>
            <p:spPr>
              <a:xfrm rot="18353247">
                <a:off x="1910314" y="3367755"/>
                <a:ext cx="203718" cy="725735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Isosceles Triangle 7"/>
              <p:cNvSpPr/>
              <p:nvPr/>
            </p:nvSpPr>
            <p:spPr>
              <a:xfrm rot="2153247">
                <a:off x="2364421" y="3256000"/>
                <a:ext cx="203718" cy="725735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69171" y="5730479"/>
              <a:ext cx="501550" cy="998446"/>
              <a:chOff x="1079098" y="3136270"/>
              <a:chExt cx="2318431" cy="3709612"/>
            </a:xfrm>
          </p:grpSpPr>
          <p:sp>
            <p:nvSpPr>
              <p:cNvPr id="146" name="Isosceles Triangle 7"/>
              <p:cNvSpPr/>
              <p:nvPr/>
            </p:nvSpPr>
            <p:spPr>
              <a:xfrm rot="3262309">
                <a:off x="2503557" y="4049523"/>
                <a:ext cx="365760" cy="1025348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Isosceles Triangle 7"/>
              <p:cNvSpPr/>
              <p:nvPr/>
            </p:nvSpPr>
            <p:spPr>
              <a:xfrm rot="19256788">
                <a:off x="1626844" y="4058919"/>
                <a:ext cx="365760" cy="1025348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8"/>
              <p:cNvSpPr/>
              <p:nvPr/>
            </p:nvSpPr>
            <p:spPr>
              <a:xfrm rot="229780">
                <a:off x="2003974" y="3377830"/>
                <a:ext cx="478809" cy="3468052"/>
              </a:xfrm>
              <a:custGeom>
                <a:avLst/>
                <a:gdLst>
                  <a:gd name="connsiteX0" fmla="*/ 0 w 115910"/>
                  <a:gd name="connsiteY0" fmla="*/ 0 h 2284320"/>
                  <a:gd name="connsiteX1" fmla="*/ 115910 w 115910"/>
                  <a:gd name="connsiteY1" fmla="*/ 0 h 2284320"/>
                  <a:gd name="connsiteX2" fmla="*/ 115910 w 115910"/>
                  <a:gd name="connsiteY2" fmla="*/ 2284320 h 2284320"/>
                  <a:gd name="connsiteX3" fmla="*/ 0 w 115910"/>
                  <a:gd name="connsiteY3" fmla="*/ 2284320 h 2284320"/>
                  <a:gd name="connsiteX4" fmla="*/ 0 w 115910"/>
                  <a:gd name="connsiteY4" fmla="*/ 0 h 2284320"/>
                  <a:gd name="connsiteX0" fmla="*/ 0 w 914400"/>
                  <a:gd name="connsiteY0" fmla="*/ 0 h 2284320"/>
                  <a:gd name="connsiteX1" fmla="*/ 914400 w 914400"/>
                  <a:gd name="connsiteY1" fmla="*/ 38636 h 2284320"/>
                  <a:gd name="connsiteX2" fmla="*/ 115910 w 914400"/>
                  <a:gd name="connsiteY2" fmla="*/ 2284320 h 2284320"/>
                  <a:gd name="connsiteX3" fmla="*/ 0 w 914400"/>
                  <a:gd name="connsiteY3" fmla="*/ 2284320 h 2284320"/>
                  <a:gd name="connsiteX4" fmla="*/ 0 w 914400"/>
                  <a:gd name="connsiteY4" fmla="*/ 0 h 2284320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115910 w 914400"/>
                  <a:gd name="connsiteY2" fmla="*/ 2297199 h 2297199"/>
                  <a:gd name="connsiteX3" fmla="*/ 0 w 914400"/>
                  <a:gd name="connsiteY3" fmla="*/ 2297199 h 2297199"/>
                  <a:gd name="connsiteX4" fmla="*/ 669702 w 914400"/>
                  <a:gd name="connsiteY4" fmla="*/ 0 h 2297199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262024 w 914400"/>
                  <a:gd name="connsiteY2" fmla="*/ 1144434 h 2297199"/>
                  <a:gd name="connsiteX3" fmla="*/ 115910 w 914400"/>
                  <a:gd name="connsiteY3" fmla="*/ 2297199 h 2297199"/>
                  <a:gd name="connsiteX4" fmla="*/ 0 w 914400"/>
                  <a:gd name="connsiteY4" fmla="*/ 2297199 h 2297199"/>
                  <a:gd name="connsiteX5" fmla="*/ 669702 w 914400"/>
                  <a:gd name="connsiteY5" fmla="*/ 0 h 2297199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262024 w 914400"/>
                  <a:gd name="connsiteY2" fmla="*/ 1144434 h 2297199"/>
                  <a:gd name="connsiteX3" fmla="*/ 115910 w 914400"/>
                  <a:gd name="connsiteY3" fmla="*/ 2297199 h 2297199"/>
                  <a:gd name="connsiteX4" fmla="*/ 0 w 914400"/>
                  <a:gd name="connsiteY4" fmla="*/ 2297199 h 2297199"/>
                  <a:gd name="connsiteX5" fmla="*/ 493843 w 914400"/>
                  <a:gd name="connsiteY5" fmla="*/ 1195949 h 2297199"/>
                  <a:gd name="connsiteX6" fmla="*/ 669702 w 914400"/>
                  <a:gd name="connsiteY6" fmla="*/ 0 h 2297199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493843 w 914400"/>
                  <a:gd name="connsiteY5" fmla="*/ 1195949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55962 w 914400"/>
                  <a:gd name="connsiteY5" fmla="*/ 1170191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55962 w 914400"/>
                  <a:gd name="connsiteY5" fmla="*/ 1170191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377933 w 914400"/>
                  <a:gd name="connsiteY3" fmla="*/ 1659587 h 2348714"/>
                  <a:gd name="connsiteX4" fmla="*/ 270456 w 914400"/>
                  <a:gd name="connsiteY4" fmla="*/ 2348714 h 2348714"/>
                  <a:gd name="connsiteX5" fmla="*/ 0 w 914400"/>
                  <a:gd name="connsiteY5" fmla="*/ 2297199 h 2348714"/>
                  <a:gd name="connsiteX6" fmla="*/ 55962 w 914400"/>
                  <a:gd name="connsiteY6" fmla="*/ 1170191 h 2348714"/>
                  <a:gd name="connsiteX7" fmla="*/ 669702 w 914400"/>
                  <a:gd name="connsiteY7" fmla="*/ 0 h 2348714"/>
                  <a:gd name="connsiteX0" fmla="*/ 673978 w 918676"/>
                  <a:gd name="connsiteY0" fmla="*/ 0 h 2348714"/>
                  <a:gd name="connsiteX1" fmla="*/ 918676 w 918676"/>
                  <a:gd name="connsiteY1" fmla="*/ 51515 h 2348714"/>
                  <a:gd name="connsiteX2" fmla="*/ 266300 w 918676"/>
                  <a:gd name="connsiteY2" fmla="*/ 1144434 h 2348714"/>
                  <a:gd name="connsiteX3" fmla="*/ 382209 w 918676"/>
                  <a:gd name="connsiteY3" fmla="*/ 1659587 h 2348714"/>
                  <a:gd name="connsiteX4" fmla="*/ 274732 w 918676"/>
                  <a:gd name="connsiteY4" fmla="*/ 2348714 h 2348714"/>
                  <a:gd name="connsiteX5" fmla="*/ 4276 w 918676"/>
                  <a:gd name="connsiteY5" fmla="*/ 2297199 h 2348714"/>
                  <a:gd name="connsiteX6" fmla="*/ 201905 w 918676"/>
                  <a:gd name="connsiteY6" fmla="*/ 1749740 h 2348714"/>
                  <a:gd name="connsiteX7" fmla="*/ 60238 w 918676"/>
                  <a:gd name="connsiteY7" fmla="*/ 1170191 h 2348714"/>
                  <a:gd name="connsiteX8" fmla="*/ 673978 w 918676"/>
                  <a:gd name="connsiteY8" fmla="*/ 0 h 2348714"/>
                  <a:gd name="connsiteX0" fmla="*/ 673978 w 918676"/>
                  <a:gd name="connsiteY0" fmla="*/ 0 h 2348714"/>
                  <a:gd name="connsiteX1" fmla="*/ 918676 w 918676"/>
                  <a:gd name="connsiteY1" fmla="*/ 51515 h 2348714"/>
                  <a:gd name="connsiteX2" fmla="*/ 266300 w 918676"/>
                  <a:gd name="connsiteY2" fmla="*/ 1144434 h 2348714"/>
                  <a:gd name="connsiteX3" fmla="*/ 382209 w 918676"/>
                  <a:gd name="connsiteY3" fmla="*/ 1659587 h 2348714"/>
                  <a:gd name="connsiteX4" fmla="*/ 274732 w 918676"/>
                  <a:gd name="connsiteY4" fmla="*/ 2348714 h 2348714"/>
                  <a:gd name="connsiteX5" fmla="*/ 4276 w 918676"/>
                  <a:gd name="connsiteY5" fmla="*/ 2297199 h 2348714"/>
                  <a:gd name="connsiteX6" fmla="*/ 201905 w 918676"/>
                  <a:gd name="connsiteY6" fmla="*/ 1749740 h 2348714"/>
                  <a:gd name="connsiteX7" fmla="*/ 60238 w 918676"/>
                  <a:gd name="connsiteY7" fmla="*/ 1170191 h 2348714"/>
                  <a:gd name="connsiteX8" fmla="*/ 673978 w 918676"/>
                  <a:gd name="connsiteY8" fmla="*/ 0 h 2348714"/>
                  <a:gd name="connsiteX0" fmla="*/ 677276 w 921974"/>
                  <a:gd name="connsiteY0" fmla="*/ 0 h 2348714"/>
                  <a:gd name="connsiteX1" fmla="*/ 921974 w 921974"/>
                  <a:gd name="connsiteY1" fmla="*/ 51515 h 2348714"/>
                  <a:gd name="connsiteX2" fmla="*/ 269598 w 921974"/>
                  <a:gd name="connsiteY2" fmla="*/ 1144434 h 2348714"/>
                  <a:gd name="connsiteX3" fmla="*/ 385507 w 921974"/>
                  <a:gd name="connsiteY3" fmla="*/ 1659587 h 2348714"/>
                  <a:gd name="connsiteX4" fmla="*/ 278030 w 921974"/>
                  <a:gd name="connsiteY4" fmla="*/ 2348714 h 2348714"/>
                  <a:gd name="connsiteX5" fmla="*/ 7574 w 921974"/>
                  <a:gd name="connsiteY5" fmla="*/ 2297199 h 2348714"/>
                  <a:gd name="connsiteX6" fmla="*/ 205203 w 921974"/>
                  <a:gd name="connsiteY6" fmla="*/ 1749740 h 2348714"/>
                  <a:gd name="connsiteX7" fmla="*/ 63536 w 921974"/>
                  <a:gd name="connsiteY7" fmla="*/ 1170191 h 2348714"/>
                  <a:gd name="connsiteX8" fmla="*/ 677276 w 921974"/>
                  <a:gd name="connsiteY8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314350 w 966726"/>
                  <a:gd name="connsiteY2" fmla="*/ 1144434 h 2348714"/>
                  <a:gd name="connsiteX3" fmla="*/ 430259 w 966726"/>
                  <a:gd name="connsiteY3" fmla="*/ 1659587 h 2348714"/>
                  <a:gd name="connsiteX4" fmla="*/ 322782 w 966726"/>
                  <a:gd name="connsiteY4" fmla="*/ 2348714 h 2348714"/>
                  <a:gd name="connsiteX5" fmla="*/ 52326 w 966726"/>
                  <a:gd name="connsiteY5" fmla="*/ 2297199 h 2348714"/>
                  <a:gd name="connsiteX6" fmla="*/ 249955 w 966726"/>
                  <a:gd name="connsiteY6" fmla="*/ 1749740 h 2348714"/>
                  <a:gd name="connsiteX7" fmla="*/ 108288 w 966726"/>
                  <a:gd name="connsiteY7" fmla="*/ 1170191 h 2348714"/>
                  <a:gd name="connsiteX8" fmla="*/ 31014 w 966726"/>
                  <a:gd name="connsiteY8" fmla="*/ 616399 h 2348714"/>
                  <a:gd name="connsiteX9" fmla="*/ 722028 w 966726"/>
                  <a:gd name="connsiteY9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288592 w 966726"/>
                  <a:gd name="connsiteY10" fmla="*/ 294427 h 2348714"/>
                  <a:gd name="connsiteX11" fmla="*/ 722028 w 966726"/>
                  <a:gd name="connsiteY11" fmla="*/ 0 h 2348714"/>
                  <a:gd name="connsiteX0" fmla="*/ 10654 w 1169752"/>
                  <a:gd name="connsiteY0" fmla="*/ 0 h 2529019"/>
                  <a:gd name="connsiteX1" fmla="*/ 1169752 w 1169752"/>
                  <a:gd name="connsiteY1" fmla="*/ 231820 h 2529019"/>
                  <a:gd name="connsiteX2" fmla="*/ 414345 w 1169752"/>
                  <a:gd name="connsiteY2" fmla="*/ 899735 h 2529019"/>
                  <a:gd name="connsiteX3" fmla="*/ 517376 w 1169752"/>
                  <a:gd name="connsiteY3" fmla="*/ 1324739 h 2529019"/>
                  <a:gd name="connsiteX4" fmla="*/ 633285 w 1169752"/>
                  <a:gd name="connsiteY4" fmla="*/ 1839892 h 2529019"/>
                  <a:gd name="connsiteX5" fmla="*/ 525808 w 1169752"/>
                  <a:gd name="connsiteY5" fmla="*/ 2529019 h 2529019"/>
                  <a:gd name="connsiteX6" fmla="*/ 255352 w 1169752"/>
                  <a:gd name="connsiteY6" fmla="*/ 2477504 h 2529019"/>
                  <a:gd name="connsiteX7" fmla="*/ 452981 w 1169752"/>
                  <a:gd name="connsiteY7" fmla="*/ 1930045 h 2529019"/>
                  <a:gd name="connsiteX8" fmla="*/ 311314 w 1169752"/>
                  <a:gd name="connsiteY8" fmla="*/ 1350496 h 2529019"/>
                  <a:gd name="connsiteX9" fmla="*/ 234040 w 1169752"/>
                  <a:gd name="connsiteY9" fmla="*/ 796704 h 2529019"/>
                  <a:gd name="connsiteX10" fmla="*/ 491618 w 1169752"/>
                  <a:gd name="connsiteY10" fmla="*/ 474732 h 2529019"/>
                  <a:gd name="connsiteX11" fmla="*/ 10654 w 1169752"/>
                  <a:gd name="connsiteY11" fmla="*/ 0 h 2529019"/>
                  <a:gd name="connsiteX0" fmla="*/ 10654 w 633308"/>
                  <a:gd name="connsiteY0" fmla="*/ 0 h 2529019"/>
                  <a:gd name="connsiteX1" fmla="*/ 474293 w 633308"/>
                  <a:gd name="connsiteY1" fmla="*/ 25758 h 2529019"/>
                  <a:gd name="connsiteX2" fmla="*/ 414345 w 633308"/>
                  <a:gd name="connsiteY2" fmla="*/ 899735 h 2529019"/>
                  <a:gd name="connsiteX3" fmla="*/ 517376 w 633308"/>
                  <a:gd name="connsiteY3" fmla="*/ 1324739 h 2529019"/>
                  <a:gd name="connsiteX4" fmla="*/ 633285 w 633308"/>
                  <a:gd name="connsiteY4" fmla="*/ 1839892 h 2529019"/>
                  <a:gd name="connsiteX5" fmla="*/ 525808 w 633308"/>
                  <a:gd name="connsiteY5" fmla="*/ 2529019 h 2529019"/>
                  <a:gd name="connsiteX6" fmla="*/ 255352 w 633308"/>
                  <a:gd name="connsiteY6" fmla="*/ 2477504 h 2529019"/>
                  <a:gd name="connsiteX7" fmla="*/ 452981 w 633308"/>
                  <a:gd name="connsiteY7" fmla="*/ 1930045 h 2529019"/>
                  <a:gd name="connsiteX8" fmla="*/ 311314 w 633308"/>
                  <a:gd name="connsiteY8" fmla="*/ 1350496 h 2529019"/>
                  <a:gd name="connsiteX9" fmla="*/ 234040 w 633308"/>
                  <a:gd name="connsiteY9" fmla="*/ 796704 h 2529019"/>
                  <a:gd name="connsiteX10" fmla="*/ 491618 w 633308"/>
                  <a:gd name="connsiteY10" fmla="*/ 474732 h 2529019"/>
                  <a:gd name="connsiteX11" fmla="*/ 10654 w 633308"/>
                  <a:gd name="connsiteY11" fmla="*/ 0 h 2529019"/>
                  <a:gd name="connsiteX0" fmla="*/ 10654 w 634040"/>
                  <a:gd name="connsiteY0" fmla="*/ 0 h 2529019"/>
                  <a:gd name="connsiteX1" fmla="*/ 474293 w 634040"/>
                  <a:gd name="connsiteY1" fmla="*/ 25758 h 2529019"/>
                  <a:gd name="connsiteX2" fmla="*/ 633285 w 634040"/>
                  <a:gd name="connsiteY2" fmla="*/ 629279 h 2529019"/>
                  <a:gd name="connsiteX3" fmla="*/ 414345 w 634040"/>
                  <a:gd name="connsiteY3" fmla="*/ 899735 h 2529019"/>
                  <a:gd name="connsiteX4" fmla="*/ 517376 w 634040"/>
                  <a:gd name="connsiteY4" fmla="*/ 1324739 h 2529019"/>
                  <a:gd name="connsiteX5" fmla="*/ 633285 w 634040"/>
                  <a:gd name="connsiteY5" fmla="*/ 1839892 h 2529019"/>
                  <a:gd name="connsiteX6" fmla="*/ 525808 w 634040"/>
                  <a:gd name="connsiteY6" fmla="*/ 2529019 h 2529019"/>
                  <a:gd name="connsiteX7" fmla="*/ 255352 w 634040"/>
                  <a:gd name="connsiteY7" fmla="*/ 2477504 h 2529019"/>
                  <a:gd name="connsiteX8" fmla="*/ 452981 w 634040"/>
                  <a:gd name="connsiteY8" fmla="*/ 1930045 h 2529019"/>
                  <a:gd name="connsiteX9" fmla="*/ 311314 w 634040"/>
                  <a:gd name="connsiteY9" fmla="*/ 1350496 h 2529019"/>
                  <a:gd name="connsiteX10" fmla="*/ 234040 w 634040"/>
                  <a:gd name="connsiteY10" fmla="*/ 796704 h 2529019"/>
                  <a:gd name="connsiteX11" fmla="*/ 491618 w 634040"/>
                  <a:gd name="connsiteY11" fmla="*/ 474732 h 2529019"/>
                  <a:gd name="connsiteX12" fmla="*/ 10654 w 634040"/>
                  <a:gd name="connsiteY12" fmla="*/ 0 h 2529019"/>
                  <a:gd name="connsiteX0" fmla="*/ 15775 w 639161"/>
                  <a:gd name="connsiteY0" fmla="*/ 0 h 2529019"/>
                  <a:gd name="connsiteX1" fmla="*/ 479414 w 639161"/>
                  <a:gd name="connsiteY1" fmla="*/ 25758 h 2529019"/>
                  <a:gd name="connsiteX2" fmla="*/ 638406 w 639161"/>
                  <a:gd name="connsiteY2" fmla="*/ 629279 h 2529019"/>
                  <a:gd name="connsiteX3" fmla="*/ 419466 w 639161"/>
                  <a:gd name="connsiteY3" fmla="*/ 899735 h 2529019"/>
                  <a:gd name="connsiteX4" fmla="*/ 522497 w 639161"/>
                  <a:gd name="connsiteY4" fmla="*/ 1324739 h 2529019"/>
                  <a:gd name="connsiteX5" fmla="*/ 638406 w 639161"/>
                  <a:gd name="connsiteY5" fmla="*/ 1839892 h 2529019"/>
                  <a:gd name="connsiteX6" fmla="*/ 530929 w 639161"/>
                  <a:gd name="connsiteY6" fmla="*/ 2529019 h 2529019"/>
                  <a:gd name="connsiteX7" fmla="*/ 260473 w 639161"/>
                  <a:gd name="connsiteY7" fmla="*/ 2477504 h 2529019"/>
                  <a:gd name="connsiteX8" fmla="*/ 458102 w 639161"/>
                  <a:gd name="connsiteY8" fmla="*/ 1930045 h 2529019"/>
                  <a:gd name="connsiteX9" fmla="*/ 316435 w 639161"/>
                  <a:gd name="connsiteY9" fmla="*/ 1350496 h 2529019"/>
                  <a:gd name="connsiteX10" fmla="*/ 239161 w 639161"/>
                  <a:gd name="connsiteY10" fmla="*/ 796704 h 2529019"/>
                  <a:gd name="connsiteX11" fmla="*/ 496739 w 639161"/>
                  <a:gd name="connsiteY11" fmla="*/ 474732 h 2529019"/>
                  <a:gd name="connsiteX12" fmla="*/ 15775 w 639161"/>
                  <a:gd name="connsiteY12" fmla="*/ 0 h 2529019"/>
                  <a:gd name="connsiteX0" fmla="*/ 15775 w 639161"/>
                  <a:gd name="connsiteY0" fmla="*/ 0 h 2529019"/>
                  <a:gd name="connsiteX1" fmla="*/ 479414 w 639161"/>
                  <a:gd name="connsiteY1" fmla="*/ 25758 h 2529019"/>
                  <a:gd name="connsiteX2" fmla="*/ 638406 w 639161"/>
                  <a:gd name="connsiteY2" fmla="*/ 629279 h 2529019"/>
                  <a:gd name="connsiteX3" fmla="*/ 419466 w 639161"/>
                  <a:gd name="connsiteY3" fmla="*/ 899735 h 2529019"/>
                  <a:gd name="connsiteX4" fmla="*/ 522497 w 639161"/>
                  <a:gd name="connsiteY4" fmla="*/ 1324739 h 2529019"/>
                  <a:gd name="connsiteX5" fmla="*/ 638406 w 639161"/>
                  <a:gd name="connsiteY5" fmla="*/ 1839892 h 2529019"/>
                  <a:gd name="connsiteX6" fmla="*/ 530929 w 639161"/>
                  <a:gd name="connsiteY6" fmla="*/ 2529019 h 2529019"/>
                  <a:gd name="connsiteX7" fmla="*/ 260473 w 639161"/>
                  <a:gd name="connsiteY7" fmla="*/ 2477504 h 2529019"/>
                  <a:gd name="connsiteX8" fmla="*/ 458102 w 639161"/>
                  <a:gd name="connsiteY8" fmla="*/ 1930045 h 2529019"/>
                  <a:gd name="connsiteX9" fmla="*/ 316435 w 639161"/>
                  <a:gd name="connsiteY9" fmla="*/ 1350496 h 2529019"/>
                  <a:gd name="connsiteX10" fmla="*/ 239161 w 639161"/>
                  <a:gd name="connsiteY10" fmla="*/ 796704 h 2529019"/>
                  <a:gd name="connsiteX11" fmla="*/ 496739 w 639161"/>
                  <a:gd name="connsiteY11" fmla="*/ 474732 h 2529019"/>
                  <a:gd name="connsiteX12" fmla="*/ 15775 w 639161"/>
                  <a:gd name="connsiteY12" fmla="*/ 0 h 2529019"/>
                  <a:gd name="connsiteX0" fmla="*/ 15775 w 651304"/>
                  <a:gd name="connsiteY0" fmla="*/ 0 h 2529019"/>
                  <a:gd name="connsiteX1" fmla="*/ 479414 w 651304"/>
                  <a:gd name="connsiteY1" fmla="*/ 25758 h 2529019"/>
                  <a:gd name="connsiteX2" fmla="*/ 638406 w 651304"/>
                  <a:gd name="connsiteY2" fmla="*/ 629279 h 2529019"/>
                  <a:gd name="connsiteX3" fmla="*/ 419466 w 651304"/>
                  <a:gd name="connsiteY3" fmla="*/ 899735 h 2529019"/>
                  <a:gd name="connsiteX4" fmla="*/ 522497 w 651304"/>
                  <a:gd name="connsiteY4" fmla="*/ 1324739 h 2529019"/>
                  <a:gd name="connsiteX5" fmla="*/ 651285 w 651304"/>
                  <a:gd name="connsiteY5" fmla="*/ 1942923 h 2529019"/>
                  <a:gd name="connsiteX6" fmla="*/ 530929 w 651304"/>
                  <a:gd name="connsiteY6" fmla="*/ 2529019 h 2529019"/>
                  <a:gd name="connsiteX7" fmla="*/ 260473 w 651304"/>
                  <a:gd name="connsiteY7" fmla="*/ 2477504 h 2529019"/>
                  <a:gd name="connsiteX8" fmla="*/ 458102 w 651304"/>
                  <a:gd name="connsiteY8" fmla="*/ 1930045 h 2529019"/>
                  <a:gd name="connsiteX9" fmla="*/ 316435 w 651304"/>
                  <a:gd name="connsiteY9" fmla="*/ 1350496 h 2529019"/>
                  <a:gd name="connsiteX10" fmla="*/ 239161 w 651304"/>
                  <a:gd name="connsiteY10" fmla="*/ 796704 h 2529019"/>
                  <a:gd name="connsiteX11" fmla="*/ 496739 w 651304"/>
                  <a:gd name="connsiteY11" fmla="*/ 474732 h 2529019"/>
                  <a:gd name="connsiteX12" fmla="*/ 15775 w 651304"/>
                  <a:gd name="connsiteY12" fmla="*/ 0 h 2529019"/>
                  <a:gd name="connsiteX0" fmla="*/ 15775 w 651304"/>
                  <a:gd name="connsiteY0" fmla="*/ 0 h 2529019"/>
                  <a:gd name="connsiteX1" fmla="*/ 479414 w 651304"/>
                  <a:gd name="connsiteY1" fmla="*/ 25758 h 2529019"/>
                  <a:gd name="connsiteX2" fmla="*/ 638406 w 651304"/>
                  <a:gd name="connsiteY2" fmla="*/ 629279 h 2529019"/>
                  <a:gd name="connsiteX3" fmla="*/ 419466 w 651304"/>
                  <a:gd name="connsiteY3" fmla="*/ 899735 h 2529019"/>
                  <a:gd name="connsiteX4" fmla="*/ 522497 w 651304"/>
                  <a:gd name="connsiteY4" fmla="*/ 1324739 h 2529019"/>
                  <a:gd name="connsiteX5" fmla="*/ 651285 w 651304"/>
                  <a:gd name="connsiteY5" fmla="*/ 1942923 h 2529019"/>
                  <a:gd name="connsiteX6" fmla="*/ 530929 w 651304"/>
                  <a:gd name="connsiteY6" fmla="*/ 2529019 h 2529019"/>
                  <a:gd name="connsiteX7" fmla="*/ 260473 w 651304"/>
                  <a:gd name="connsiteY7" fmla="*/ 2477504 h 2529019"/>
                  <a:gd name="connsiteX8" fmla="*/ 419466 w 651304"/>
                  <a:gd name="connsiteY8" fmla="*/ 1955802 h 2529019"/>
                  <a:gd name="connsiteX9" fmla="*/ 316435 w 651304"/>
                  <a:gd name="connsiteY9" fmla="*/ 1350496 h 2529019"/>
                  <a:gd name="connsiteX10" fmla="*/ 239161 w 651304"/>
                  <a:gd name="connsiteY10" fmla="*/ 796704 h 2529019"/>
                  <a:gd name="connsiteX11" fmla="*/ 496739 w 651304"/>
                  <a:gd name="connsiteY11" fmla="*/ 474732 h 2529019"/>
                  <a:gd name="connsiteX12" fmla="*/ 15775 w 65130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22497 w 754324"/>
                  <a:gd name="connsiteY4" fmla="*/ 1324739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419466 w 754324"/>
                  <a:gd name="connsiteY8" fmla="*/ 1955802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22497 w 754324"/>
                  <a:gd name="connsiteY4" fmla="*/ 1324739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427769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45978 w 754324"/>
                  <a:gd name="connsiteY10" fmla="*/ 938372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290677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45978 w 754324"/>
                  <a:gd name="connsiteY10" fmla="*/ 938372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61898 w 800447"/>
                  <a:gd name="connsiteY0" fmla="*/ 0 h 2529019"/>
                  <a:gd name="connsiteX1" fmla="*/ 525537 w 800447"/>
                  <a:gd name="connsiteY1" fmla="*/ 25758 h 2529019"/>
                  <a:gd name="connsiteX2" fmla="*/ 684529 w 800447"/>
                  <a:gd name="connsiteY2" fmla="*/ 629279 h 2529019"/>
                  <a:gd name="connsiteX3" fmla="*/ 336800 w 800447"/>
                  <a:gd name="connsiteY3" fmla="*/ 899735 h 2529019"/>
                  <a:gd name="connsiteX4" fmla="*/ 517104 w 800447"/>
                  <a:gd name="connsiteY4" fmla="*/ 1389133 h 2529019"/>
                  <a:gd name="connsiteX5" fmla="*/ 800439 w 800447"/>
                  <a:gd name="connsiteY5" fmla="*/ 1930044 h 2529019"/>
                  <a:gd name="connsiteX6" fmla="*/ 577052 w 800447"/>
                  <a:gd name="connsiteY6" fmla="*/ 2529019 h 2529019"/>
                  <a:gd name="connsiteX7" fmla="*/ 306596 w 800447"/>
                  <a:gd name="connsiteY7" fmla="*/ 2477504 h 2529019"/>
                  <a:gd name="connsiteX8" fmla="*/ 607256 w 800447"/>
                  <a:gd name="connsiteY8" fmla="*/ 1942923 h 2529019"/>
                  <a:gd name="connsiteX9" fmla="*/ 285284 w 800447"/>
                  <a:gd name="connsiteY9" fmla="*/ 1402010 h 2529019"/>
                  <a:gd name="connsiteX10" fmla="*/ 92101 w 800447"/>
                  <a:gd name="connsiteY10" fmla="*/ 938372 h 2529019"/>
                  <a:gd name="connsiteX11" fmla="*/ 130738 w 800447"/>
                  <a:gd name="connsiteY11" fmla="*/ 526248 h 2529019"/>
                  <a:gd name="connsiteX12" fmla="*/ 61898 w 800447"/>
                  <a:gd name="connsiteY12" fmla="*/ 0 h 2529019"/>
                  <a:gd name="connsiteX0" fmla="*/ 61898 w 800447"/>
                  <a:gd name="connsiteY0" fmla="*/ 0 h 2529019"/>
                  <a:gd name="connsiteX1" fmla="*/ 525537 w 800447"/>
                  <a:gd name="connsiteY1" fmla="*/ 25758 h 2529019"/>
                  <a:gd name="connsiteX2" fmla="*/ 491346 w 800447"/>
                  <a:gd name="connsiteY2" fmla="*/ 513369 h 2529019"/>
                  <a:gd name="connsiteX3" fmla="*/ 336800 w 800447"/>
                  <a:gd name="connsiteY3" fmla="*/ 899735 h 2529019"/>
                  <a:gd name="connsiteX4" fmla="*/ 517104 w 800447"/>
                  <a:gd name="connsiteY4" fmla="*/ 1389133 h 2529019"/>
                  <a:gd name="connsiteX5" fmla="*/ 800439 w 800447"/>
                  <a:gd name="connsiteY5" fmla="*/ 1930044 h 2529019"/>
                  <a:gd name="connsiteX6" fmla="*/ 577052 w 800447"/>
                  <a:gd name="connsiteY6" fmla="*/ 2529019 h 2529019"/>
                  <a:gd name="connsiteX7" fmla="*/ 306596 w 800447"/>
                  <a:gd name="connsiteY7" fmla="*/ 2477504 h 2529019"/>
                  <a:gd name="connsiteX8" fmla="*/ 607256 w 800447"/>
                  <a:gd name="connsiteY8" fmla="*/ 1942923 h 2529019"/>
                  <a:gd name="connsiteX9" fmla="*/ 285284 w 800447"/>
                  <a:gd name="connsiteY9" fmla="*/ 1402010 h 2529019"/>
                  <a:gd name="connsiteX10" fmla="*/ 92101 w 800447"/>
                  <a:gd name="connsiteY10" fmla="*/ 938372 h 2529019"/>
                  <a:gd name="connsiteX11" fmla="*/ 130738 w 800447"/>
                  <a:gd name="connsiteY11" fmla="*/ 526248 h 2529019"/>
                  <a:gd name="connsiteX12" fmla="*/ 61898 w 800447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01762 w 765409"/>
                  <a:gd name="connsiteY3" fmla="*/ 899735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57063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57063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17975 w 911071"/>
                  <a:gd name="connsiteY0" fmla="*/ 0 h 2503262"/>
                  <a:gd name="connsiteX1" fmla="*/ 636161 w 911071"/>
                  <a:gd name="connsiteY1" fmla="*/ 1 h 2503262"/>
                  <a:gd name="connsiteX2" fmla="*/ 601970 w 911071"/>
                  <a:gd name="connsiteY2" fmla="*/ 487612 h 2503262"/>
                  <a:gd name="connsiteX3" fmla="*/ 473182 w 911071"/>
                  <a:gd name="connsiteY3" fmla="*/ 912614 h 2503262"/>
                  <a:gd name="connsiteX4" fmla="*/ 627728 w 911071"/>
                  <a:gd name="connsiteY4" fmla="*/ 1363376 h 2503262"/>
                  <a:gd name="connsiteX5" fmla="*/ 911063 w 911071"/>
                  <a:gd name="connsiteY5" fmla="*/ 1904287 h 2503262"/>
                  <a:gd name="connsiteX6" fmla="*/ 687676 w 911071"/>
                  <a:gd name="connsiteY6" fmla="*/ 2503262 h 2503262"/>
                  <a:gd name="connsiteX7" fmla="*/ 417220 w 911071"/>
                  <a:gd name="connsiteY7" fmla="*/ 2451747 h 2503262"/>
                  <a:gd name="connsiteX8" fmla="*/ 717880 w 911071"/>
                  <a:gd name="connsiteY8" fmla="*/ 1917166 h 2503262"/>
                  <a:gd name="connsiteX9" fmla="*/ 395908 w 911071"/>
                  <a:gd name="connsiteY9" fmla="*/ 1376253 h 2503262"/>
                  <a:gd name="connsiteX10" fmla="*/ 176967 w 911071"/>
                  <a:gd name="connsiteY10" fmla="*/ 912615 h 2503262"/>
                  <a:gd name="connsiteX11" fmla="*/ 434545 w 911071"/>
                  <a:gd name="connsiteY11" fmla="*/ 500491 h 2503262"/>
                  <a:gd name="connsiteX12" fmla="*/ 17975 w 911071"/>
                  <a:gd name="connsiteY12" fmla="*/ 0 h 2503262"/>
                  <a:gd name="connsiteX0" fmla="*/ 17975 w 911071"/>
                  <a:gd name="connsiteY0" fmla="*/ 0 h 2503262"/>
                  <a:gd name="connsiteX1" fmla="*/ 391462 w 911071"/>
                  <a:gd name="connsiteY1" fmla="*/ 25759 h 2503262"/>
                  <a:gd name="connsiteX2" fmla="*/ 601970 w 911071"/>
                  <a:gd name="connsiteY2" fmla="*/ 487612 h 2503262"/>
                  <a:gd name="connsiteX3" fmla="*/ 473182 w 911071"/>
                  <a:gd name="connsiteY3" fmla="*/ 912614 h 2503262"/>
                  <a:gd name="connsiteX4" fmla="*/ 627728 w 911071"/>
                  <a:gd name="connsiteY4" fmla="*/ 1363376 h 2503262"/>
                  <a:gd name="connsiteX5" fmla="*/ 911063 w 911071"/>
                  <a:gd name="connsiteY5" fmla="*/ 1904287 h 2503262"/>
                  <a:gd name="connsiteX6" fmla="*/ 687676 w 911071"/>
                  <a:gd name="connsiteY6" fmla="*/ 2503262 h 2503262"/>
                  <a:gd name="connsiteX7" fmla="*/ 417220 w 911071"/>
                  <a:gd name="connsiteY7" fmla="*/ 2451747 h 2503262"/>
                  <a:gd name="connsiteX8" fmla="*/ 717880 w 911071"/>
                  <a:gd name="connsiteY8" fmla="*/ 1917166 h 2503262"/>
                  <a:gd name="connsiteX9" fmla="*/ 395908 w 911071"/>
                  <a:gd name="connsiteY9" fmla="*/ 1376253 h 2503262"/>
                  <a:gd name="connsiteX10" fmla="*/ 176967 w 911071"/>
                  <a:gd name="connsiteY10" fmla="*/ 912615 h 2503262"/>
                  <a:gd name="connsiteX11" fmla="*/ 434545 w 911071"/>
                  <a:gd name="connsiteY11" fmla="*/ 500491 h 2503262"/>
                  <a:gd name="connsiteX12" fmla="*/ 17975 w 911071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06294 w 915395"/>
                  <a:gd name="connsiteY2" fmla="*/ 487612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70689 w 915395"/>
                  <a:gd name="connsiteY2" fmla="*/ 590643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70689 w 915395"/>
                  <a:gd name="connsiteY2" fmla="*/ 590643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77506 w 915395"/>
                  <a:gd name="connsiteY2" fmla="*/ 912614 h 2503262"/>
                  <a:gd name="connsiteX3" fmla="*/ 632052 w 915395"/>
                  <a:gd name="connsiteY3" fmla="*/ 1363376 h 2503262"/>
                  <a:gd name="connsiteX4" fmla="*/ 915387 w 915395"/>
                  <a:gd name="connsiteY4" fmla="*/ 1904287 h 2503262"/>
                  <a:gd name="connsiteX5" fmla="*/ 692000 w 915395"/>
                  <a:gd name="connsiteY5" fmla="*/ 2503262 h 2503262"/>
                  <a:gd name="connsiteX6" fmla="*/ 421544 w 915395"/>
                  <a:gd name="connsiteY6" fmla="*/ 2451747 h 2503262"/>
                  <a:gd name="connsiteX7" fmla="*/ 722204 w 915395"/>
                  <a:gd name="connsiteY7" fmla="*/ 1917166 h 2503262"/>
                  <a:gd name="connsiteX8" fmla="*/ 400232 w 915395"/>
                  <a:gd name="connsiteY8" fmla="*/ 1376253 h 2503262"/>
                  <a:gd name="connsiteX9" fmla="*/ 181291 w 915395"/>
                  <a:gd name="connsiteY9" fmla="*/ 912615 h 2503262"/>
                  <a:gd name="connsiteX10" fmla="*/ 348717 w 915395"/>
                  <a:gd name="connsiteY10" fmla="*/ 526248 h 2503262"/>
                  <a:gd name="connsiteX11" fmla="*/ 22299 w 915395"/>
                  <a:gd name="connsiteY11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80537 w 915395"/>
                  <a:gd name="connsiteY2" fmla="*/ 693674 h 2503262"/>
                  <a:gd name="connsiteX3" fmla="*/ 632052 w 915395"/>
                  <a:gd name="connsiteY3" fmla="*/ 1363376 h 2503262"/>
                  <a:gd name="connsiteX4" fmla="*/ 915387 w 915395"/>
                  <a:gd name="connsiteY4" fmla="*/ 1904287 h 2503262"/>
                  <a:gd name="connsiteX5" fmla="*/ 692000 w 915395"/>
                  <a:gd name="connsiteY5" fmla="*/ 2503262 h 2503262"/>
                  <a:gd name="connsiteX6" fmla="*/ 421544 w 915395"/>
                  <a:gd name="connsiteY6" fmla="*/ 2451747 h 2503262"/>
                  <a:gd name="connsiteX7" fmla="*/ 722204 w 915395"/>
                  <a:gd name="connsiteY7" fmla="*/ 1917166 h 2503262"/>
                  <a:gd name="connsiteX8" fmla="*/ 400232 w 915395"/>
                  <a:gd name="connsiteY8" fmla="*/ 1376253 h 2503262"/>
                  <a:gd name="connsiteX9" fmla="*/ 181291 w 915395"/>
                  <a:gd name="connsiteY9" fmla="*/ 912615 h 2503262"/>
                  <a:gd name="connsiteX10" fmla="*/ 348717 w 915395"/>
                  <a:gd name="connsiteY10" fmla="*/ 526248 h 2503262"/>
                  <a:gd name="connsiteX11" fmla="*/ 22299 w 915395"/>
                  <a:gd name="connsiteY11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80537 w 915395"/>
                  <a:gd name="connsiteY2" fmla="*/ 69367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16142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16142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3087 w 916183"/>
                  <a:gd name="connsiteY0" fmla="*/ 0 h 2503262"/>
                  <a:gd name="connsiteX1" fmla="*/ 396574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0 h 2503262"/>
                  <a:gd name="connsiteX1" fmla="*/ 293543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0 h 2503262"/>
                  <a:gd name="connsiteX1" fmla="*/ 293543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77272 h 2580534"/>
                  <a:gd name="connsiteX1" fmla="*/ 267785 w 916183"/>
                  <a:gd name="connsiteY1" fmla="*/ 0 h 2580534"/>
                  <a:gd name="connsiteX2" fmla="*/ 516930 w 916183"/>
                  <a:gd name="connsiteY2" fmla="*/ 539126 h 2580534"/>
                  <a:gd name="connsiteX3" fmla="*/ 375264 w 916183"/>
                  <a:gd name="connsiteY3" fmla="*/ 989886 h 2580534"/>
                  <a:gd name="connsiteX4" fmla="*/ 632840 w 916183"/>
                  <a:gd name="connsiteY4" fmla="*/ 1440648 h 2580534"/>
                  <a:gd name="connsiteX5" fmla="*/ 916175 w 916183"/>
                  <a:gd name="connsiteY5" fmla="*/ 1981559 h 2580534"/>
                  <a:gd name="connsiteX6" fmla="*/ 692788 w 916183"/>
                  <a:gd name="connsiteY6" fmla="*/ 2580534 h 2580534"/>
                  <a:gd name="connsiteX7" fmla="*/ 422332 w 916183"/>
                  <a:gd name="connsiteY7" fmla="*/ 2529019 h 2580534"/>
                  <a:gd name="connsiteX8" fmla="*/ 722992 w 916183"/>
                  <a:gd name="connsiteY8" fmla="*/ 1994438 h 2580534"/>
                  <a:gd name="connsiteX9" fmla="*/ 401020 w 916183"/>
                  <a:gd name="connsiteY9" fmla="*/ 1453525 h 2580534"/>
                  <a:gd name="connsiteX10" fmla="*/ 182079 w 916183"/>
                  <a:gd name="connsiteY10" fmla="*/ 989887 h 2580534"/>
                  <a:gd name="connsiteX11" fmla="*/ 336626 w 916183"/>
                  <a:gd name="connsiteY11" fmla="*/ 500489 h 2580534"/>
                  <a:gd name="connsiteX12" fmla="*/ 23087 w 916183"/>
                  <a:gd name="connsiteY12" fmla="*/ 77272 h 2580534"/>
                  <a:gd name="connsiteX0" fmla="*/ 23087 w 916183"/>
                  <a:gd name="connsiteY0" fmla="*/ 77272 h 2580534"/>
                  <a:gd name="connsiteX1" fmla="*/ 267785 w 916183"/>
                  <a:gd name="connsiteY1" fmla="*/ 0 h 2580534"/>
                  <a:gd name="connsiteX2" fmla="*/ 516930 w 916183"/>
                  <a:gd name="connsiteY2" fmla="*/ 539126 h 2580534"/>
                  <a:gd name="connsiteX3" fmla="*/ 375264 w 916183"/>
                  <a:gd name="connsiteY3" fmla="*/ 989886 h 2580534"/>
                  <a:gd name="connsiteX4" fmla="*/ 632840 w 916183"/>
                  <a:gd name="connsiteY4" fmla="*/ 1440648 h 2580534"/>
                  <a:gd name="connsiteX5" fmla="*/ 916175 w 916183"/>
                  <a:gd name="connsiteY5" fmla="*/ 1981559 h 2580534"/>
                  <a:gd name="connsiteX6" fmla="*/ 692788 w 916183"/>
                  <a:gd name="connsiteY6" fmla="*/ 2580534 h 2580534"/>
                  <a:gd name="connsiteX7" fmla="*/ 422332 w 916183"/>
                  <a:gd name="connsiteY7" fmla="*/ 2529019 h 2580534"/>
                  <a:gd name="connsiteX8" fmla="*/ 722992 w 916183"/>
                  <a:gd name="connsiteY8" fmla="*/ 1994438 h 2580534"/>
                  <a:gd name="connsiteX9" fmla="*/ 401020 w 916183"/>
                  <a:gd name="connsiteY9" fmla="*/ 1453525 h 2580534"/>
                  <a:gd name="connsiteX10" fmla="*/ 182079 w 916183"/>
                  <a:gd name="connsiteY10" fmla="*/ 989887 h 2580534"/>
                  <a:gd name="connsiteX11" fmla="*/ 336626 w 916183"/>
                  <a:gd name="connsiteY11" fmla="*/ 500489 h 2580534"/>
                  <a:gd name="connsiteX12" fmla="*/ 23087 w 916183"/>
                  <a:gd name="connsiteY12" fmla="*/ 77272 h 2580534"/>
                  <a:gd name="connsiteX0" fmla="*/ 23087 w 916183"/>
                  <a:gd name="connsiteY0" fmla="*/ 7177 h 2510439"/>
                  <a:gd name="connsiteX1" fmla="*/ 82600 w 916183"/>
                  <a:gd name="connsiteY1" fmla="*/ 0 h 2510439"/>
                  <a:gd name="connsiteX2" fmla="*/ 516930 w 916183"/>
                  <a:gd name="connsiteY2" fmla="*/ 469031 h 2510439"/>
                  <a:gd name="connsiteX3" fmla="*/ 375264 w 916183"/>
                  <a:gd name="connsiteY3" fmla="*/ 919791 h 2510439"/>
                  <a:gd name="connsiteX4" fmla="*/ 632840 w 916183"/>
                  <a:gd name="connsiteY4" fmla="*/ 1370553 h 2510439"/>
                  <a:gd name="connsiteX5" fmla="*/ 916175 w 916183"/>
                  <a:gd name="connsiteY5" fmla="*/ 1911464 h 2510439"/>
                  <a:gd name="connsiteX6" fmla="*/ 692788 w 916183"/>
                  <a:gd name="connsiteY6" fmla="*/ 2510439 h 2510439"/>
                  <a:gd name="connsiteX7" fmla="*/ 422332 w 916183"/>
                  <a:gd name="connsiteY7" fmla="*/ 2458924 h 2510439"/>
                  <a:gd name="connsiteX8" fmla="*/ 722992 w 916183"/>
                  <a:gd name="connsiteY8" fmla="*/ 1924343 h 2510439"/>
                  <a:gd name="connsiteX9" fmla="*/ 401020 w 916183"/>
                  <a:gd name="connsiteY9" fmla="*/ 1383430 h 2510439"/>
                  <a:gd name="connsiteX10" fmla="*/ 182079 w 916183"/>
                  <a:gd name="connsiteY10" fmla="*/ 919792 h 2510439"/>
                  <a:gd name="connsiteX11" fmla="*/ 336626 w 916183"/>
                  <a:gd name="connsiteY11" fmla="*/ 430394 h 2510439"/>
                  <a:gd name="connsiteX12" fmla="*/ 23087 w 916183"/>
                  <a:gd name="connsiteY12" fmla="*/ 7177 h 251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6183" h="2510439">
                    <a:moveTo>
                      <a:pt x="23087" y="7177"/>
                    </a:moveTo>
                    <a:lnTo>
                      <a:pt x="82600" y="0"/>
                    </a:lnTo>
                    <a:cubicBezTo>
                      <a:pt x="106952" y="152103"/>
                      <a:pt x="606341" y="207458"/>
                      <a:pt x="516930" y="469031"/>
                    </a:cubicBezTo>
                    <a:cubicBezTo>
                      <a:pt x="534843" y="625426"/>
                      <a:pt x="366678" y="808174"/>
                      <a:pt x="375264" y="919791"/>
                    </a:cubicBezTo>
                    <a:cubicBezTo>
                      <a:pt x="383850" y="1031408"/>
                      <a:pt x="564153" y="1213860"/>
                      <a:pt x="632840" y="1370553"/>
                    </a:cubicBezTo>
                    <a:cubicBezTo>
                      <a:pt x="281558" y="1690080"/>
                      <a:pt x="914770" y="1710751"/>
                      <a:pt x="916175" y="1911464"/>
                    </a:cubicBezTo>
                    <a:cubicBezTo>
                      <a:pt x="917580" y="2112177"/>
                      <a:pt x="738605" y="2404170"/>
                      <a:pt x="692788" y="2510439"/>
                    </a:cubicBezTo>
                    <a:lnTo>
                      <a:pt x="422332" y="2458924"/>
                    </a:lnTo>
                    <a:cubicBezTo>
                      <a:pt x="384436" y="2356948"/>
                      <a:pt x="597755" y="2189451"/>
                      <a:pt x="722992" y="1924343"/>
                    </a:cubicBezTo>
                    <a:cubicBezTo>
                      <a:pt x="655046" y="1697871"/>
                      <a:pt x="167794" y="1750180"/>
                      <a:pt x="401020" y="1383430"/>
                    </a:cubicBezTo>
                    <a:cubicBezTo>
                      <a:pt x="405313" y="1196686"/>
                      <a:pt x="79789" y="1114824"/>
                      <a:pt x="182079" y="919792"/>
                    </a:cubicBezTo>
                    <a:cubicBezTo>
                      <a:pt x="220715" y="767392"/>
                      <a:pt x="298730" y="597521"/>
                      <a:pt x="336626" y="430394"/>
                    </a:cubicBezTo>
                    <a:cubicBezTo>
                      <a:pt x="194218" y="314782"/>
                      <a:pt x="-81349" y="41223"/>
                      <a:pt x="23087" y="7177"/>
                    </a:cubicBez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Isosceles Triangle 7"/>
              <p:cNvSpPr/>
              <p:nvPr/>
            </p:nvSpPr>
            <p:spPr>
              <a:xfrm rot="3434782">
                <a:off x="2634070" y="4563218"/>
                <a:ext cx="312518" cy="1214400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Isosceles Triangle 7"/>
              <p:cNvSpPr/>
              <p:nvPr/>
            </p:nvSpPr>
            <p:spPr>
              <a:xfrm rot="18198039">
                <a:off x="1539843" y="4551294"/>
                <a:ext cx="310477" cy="1231968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6-Point Star 2"/>
              <p:cNvSpPr/>
              <p:nvPr/>
            </p:nvSpPr>
            <p:spPr>
              <a:xfrm>
                <a:off x="1873227" y="3136270"/>
                <a:ext cx="371738" cy="427456"/>
              </a:xfrm>
              <a:custGeom>
                <a:avLst/>
                <a:gdLst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1028162 w 1577036"/>
                  <a:gd name="connsiteY3" fmla="*/ 434478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73488 h 1571224"/>
                  <a:gd name="connsiteX1" fmla="*/ 548874 w 1577036"/>
                  <a:gd name="connsiteY1" fmla="*/ 408721 h 1571224"/>
                  <a:gd name="connsiteX2" fmla="*/ 852912 w 1577036"/>
                  <a:gd name="connsiteY2" fmla="*/ 0 h 1571224"/>
                  <a:gd name="connsiteX3" fmla="*/ 938010 w 1577036"/>
                  <a:gd name="connsiteY3" fmla="*/ 485994 h 1571224"/>
                  <a:gd name="connsiteX4" fmla="*/ 1577036 w 1577036"/>
                  <a:gd name="connsiteY4" fmla="*/ 373488 h 1571224"/>
                  <a:gd name="connsiteX5" fmla="*/ 1267806 w 1577036"/>
                  <a:gd name="connsiteY5" fmla="*/ 772734 h 1571224"/>
                  <a:gd name="connsiteX6" fmla="*/ 1577036 w 1577036"/>
                  <a:gd name="connsiteY6" fmla="*/ 1171979 h 1571224"/>
                  <a:gd name="connsiteX7" fmla="*/ 1028162 w 1577036"/>
                  <a:gd name="connsiteY7" fmla="*/ 1136746 h 1571224"/>
                  <a:gd name="connsiteX8" fmla="*/ 788518 w 1577036"/>
                  <a:gd name="connsiteY8" fmla="*/ 1571224 h 1571224"/>
                  <a:gd name="connsiteX9" fmla="*/ 548874 w 1577036"/>
                  <a:gd name="connsiteY9" fmla="*/ 1136746 h 1571224"/>
                  <a:gd name="connsiteX10" fmla="*/ 0 w 1577036"/>
                  <a:gd name="connsiteY10" fmla="*/ 1171979 h 1571224"/>
                  <a:gd name="connsiteX11" fmla="*/ 309230 w 1577036"/>
                  <a:gd name="connsiteY11" fmla="*/ 772734 h 1571224"/>
                  <a:gd name="connsiteX12" fmla="*/ 0 w 1577036"/>
                  <a:gd name="connsiteY12" fmla="*/ 373488 h 1571224"/>
                  <a:gd name="connsiteX0" fmla="*/ 0 w 1577036"/>
                  <a:gd name="connsiteY0" fmla="*/ 373488 h 1571224"/>
                  <a:gd name="connsiteX1" fmla="*/ 548874 w 1577036"/>
                  <a:gd name="connsiteY1" fmla="*/ 408721 h 1571224"/>
                  <a:gd name="connsiteX2" fmla="*/ 852912 w 1577036"/>
                  <a:gd name="connsiteY2" fmla="*/ 0 h 1571224"/>
                  <a:gd name="connsiteX3" fmla="*/ 938010 w 1577036"/>
                  <a:gd name="connsiteY3" fmla="*/ 485994 h 1571224"/>
                  <a:gd name="connsiteX4" fmla="*/ 1577036 w 1577036"/>
                  <a:gd name="connsiteY4" fmla="*/ 373488 h 1571224"/>
                  <a:gd name="connsiteX5" fmla="*/ 1267806 w 1577036"/>
                  <a:gd name="connsiteY5" fmla="*/ 772734 h 1571224"/>
                  <a:gd name="connsiteX6" fmla="*/ 1577036 w 1577036"/>
                  <a:gd name="connsiteY6" fmla="*/ 1171979 h 1571224"/>
                  <a:gd name="connsiteX7" fmla="*/ 1028162 w 1577036"/>
                  <a:gd name="connsiteY7" fmla="*/ 1136746 h 1571224"/>
                  <a:gd name="connsiteX8" fmla="*/ 788518 w 1577036"/>
                  <a:gd name="connsiteY8" fmla="*/ 1571224 h 1571224"/>
                  <a:gd name="connsiteX9" fmla="*/ 548874 w 1577036"/>
                  <a:gd name="connsiteY9" fmla="*/ 1136746 h 1571224"/>
                  <a:gd name="connsiteX10" fmla="*/ 0 w 1577036"/>
                  <a:gd name="connsiteY10" fmla="*/ 1171979 h 1571224"/>
                  <a:gd name="connsiteX11" fmla="*/ 309230 w 1577036"/>
                  <a:gd name="connsiteY11" fmla="*/ 772734 h 1571224"/>
                  <a:gd name="connsiteX12" fmla="*/ 0 w 1577036"/>
                  <a:gd name="connsiteY12" fmla="*/ 373488 h 1571224"/>
                  <a:gd name="connsiteX0" fmla="*/ 0 w 1577036"/>
                  <a:gd name="connsiteY0" fmla="*/ 450761 h 1648497"/>
                  <a:gd name="connsiteX1" fmla="*/ 548874 w 1577036"/>
                  <a:gd name="connsiteY1" fmla="*/ 485994 h 1648497"/>
                  <a:gd name="connsiteX2" fmla="*/ 801397 w 1577036"/>
                  <a:gd name="connsiteY2" fmla="*/ 0 h 1648497"/>
                  <a:gd name="connsiteX3" fmla="*/ 938010 w 1577036"/>
                  <a:gd name="connsiteY3" fmla="*/ 563267 h 1648497"/>
                  <a:gd name="connsiteX4" fmla="*/ 1577036 w 1577036"/>
                  <a:gd name="connsiteY4" fmla="*/ 450761 h 1648497"/>
                  <a:gd name="connsiteX5" fmla="*/ 1267806 w 1577036"/>
                  <a:gd name="connsiteY5" fmla="*/ 850007 h 1648497"/>
                  <a:gd name="connsiteX6" fmla="*/ 1577036 w 1577036"/>
                  <a:gd name="connsiteY6" fmla="*/ 1249252 h 1648497"/>
                  <a:gd name="connsiteX7" fmla="*/ 1028162 w 1577036"/>
                  <a:gd name="connsiteY7" fmla="*/ 1214019 h 1648497"/>
                  <a:gd name="connsiteX8" fmla="*/ 788518 w 1577036"/>
                  <a:gd name="connsiteY8" fmla="*/ 1648497 h 1648497"/>
                  <a:gd name="connsiteX9" fmla="*/ 548874 w 1577036"/>
                  <a:gd name="connsiteY9" fmla="*/ 1214019 h 1648497"/>
                  <a:gd name="connsiteX10" fmla="*/ 0 w 1577036"/>
                  <a:gd name="connsiteY10" fmla="*/ 1249252 h 1648497"/>
                  <a:gd name="connsiteX11" fmla="*/ 309230 w 1577036"/>
                  <a:gd name="connsiteY11" fmla="*/ 850007 h 1648497"/>
                  <a:gd name="connsiteX12" fmla="*/ 0 w 1577036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5673" h="1648497">
                    <a:moveTo>
                      <a:pt x="0" y="450761"/>
                    </a:moveTo>
                    <a:cubicBezTo>
                      <a:pt x="234473" y="514021"/>
                      <a:pt x="288644" y="281067"/>
                      <a:pt x="587511" y="485994"/>
                    </a:cubicBezTo>
                    <a:cubicBezTo>
                      <a:pt x="590119" y="135106"/>
                      <a:pt x="682880" y="131947"/>
                      <a:pt x="840034" y="0"/>
                    </a:cubicBezTo>
                    <a:cubicBezTo>
                      <a:pt x="889865" y="170584"/>
                      <a:pt x="1107120" y="135105"/>
                      <a:pt x="976647" y="563267"/>
                    </a:cubicBezTo>
                    <a:cubicBezTo>
                      <a:pt x="1292687" y="268187"/>
                      <a:pt x="1402664" y="488263"/>
                      <a:pt x="1615673" y="450761"/>
                    </a:cubicBezTo>
                    <a:cubicBezTo>
                      <a:pt x="1512596" y="583843"/>
                      <a:pt x="1551188" y="691167"/>
                      <a:pt x="1306443" y="850007"/>
                    </a:cubicBezTo>
                    <a:cubicBezTo>
                      <a:pt x="1654218" y="957331"/>
                      <a:pt x="1512596" y="1116170"/>
                      <a:pt x="1615673" y="1249252"/>
                    </a:cubicBezTo>
                    <a:cubicBezTo>
                      <a:pt x="1432715" y="1237508"/>
                      <a:pt x="1301272" y="1380310"/>
                      <a:pt x="1066799" y="1214019"/>
                    </a:cubicBezTo>
                    <a:cubicBezTo>
                      <a:pt x="1077070" y="1564907"/>
                      <a:pt x="907036" y="1503671"/>
                      <a:pt x="827155" y="1648497"/>
                    </a:cubicBezTo>
                    <a:cubicBezTo>
                      <a:pt x="747274" y="1503671"/>
                      <a:pt x="577240" y="1461876"/>
                      <a:pt x="587511" y="1214019"/>
                    </a:cubicBezTo>
                    <a:cubicBezTo>
                      <a:pt x="404553" y="1406067"/>
                      <a:pt x="221595" y="1237508"/>
                      <a:pt x="38637" y="1249252"/>
                    </a:cubicBezTo>
                    <a:cubicBezTo>
                      <a:pt x="141714" y="1116170"/>
                      <a:pt x="141759" y="918694"/>
                      <a:pt x="347867" y="850007"/>
                    </a:cubicBezTo>
                    <a:cubicBezTo>
                      <a:pt x="51607" y="807077"/>
                      <a:pt x="206108" y="673995"/>
                      <a:pt x="0" y="4507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4B5757"/>
                  </a:gs>
                  <a:gs pos="60000">
                    <a:srgbClr val="FF0000"/>
                  </a:gs>
                  <a:gs pos="31000">
                    <a:srgbClr val="FF0000"/>
                  </a:gs>
                  <a:gs pos="97000">
                    <a:srgbClr val="FF0000"/>
                  </a:gs>
                </a:gsLst>
                <a:lin ang="8100000" scaled="1"/>
                <a:tileRect/>
              </a:gradFill>
              <a:scene3d>
                <a:camera prst="isometricOffAxis1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Isosceles Triangle 7"/>
              <p:cNvSpPr/>
              <p:nvPr/>
            </p:nvSpPr>
            <p:spPr>
              <a:xfrm rot="19256788">
                <a:off x="1804743" y="3620532"/>
                <a:ext cx="233531" cy="865866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Isosceles Triangle 7"/>
              <p:cNvSpPr/>
              <p:nvPr/>
            </p:nvSpPr>
            <p:spPr>
              <a:xfrm rot="3056788">
                <a:off x="2521317" y="3598692"/>
                <a:ext cx="233531" cy="865866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Isosceles Triangle 7"/>
              <p:cNvSpPr/>
              <p:nvPr/>
            </p:nvSpPr>
            <p:spPr>
              <a:xfrm rot="18353247">
                <a:off x="1910314" y="3367755"/>
                <a:ext cx="203718" cy="725735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Isosceles Triangle 7"/>
              <p:cNvSpPr/>
              <p:nvPr/>
            </p:nvSpPr>
            <p:spPr>
              <a:xfrm rot="2153247">
                <a:off x="2364421" y="3256000"/>
                <a:ext cx="203718" cy="725735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527561" y="5732419"/>
              <a:ext cx="501550" cy="998446"/>
              <a:chOff x="1079098" y="3136270"/>
              <a:chExt cx="2318431" cy="3709612"/>
            </a:xfrm>
          </p:grpSpPr>
          <p:sp>
            <p:nvSpPr>
              <p:cNvPr id="136" name="Isosceles Triangle 7"/>
              <p:cNvSpPr/>
              <p:nvPr/>
            </p:nvSpPr>
            <p:spPr>
              <a:xfrm rot="3262309">
                <a:off x="2503557" y="4049523"/>
                <a:ext cx="365760" cy="1025348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Isosceles Triangle 7"/>
              <p:cNvSpPr/>
              <p:nvPr/>
            </p:nvSpPr>
            <p:spPr>
              <a:xfrm rot="19256788">
                <a:off x="1626844" y="4058919"/>
                <a:ext cx="365760" cy="1025348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8"/>
              <p:cNvSpPr/>
              <p:nvPr/>
            </p:nvSpPr>
            <p:spPr>
              <a:xfrm rot="229780">
                <a:off x="2003974" y="3377830"/>
                <a:ext cx="478809" cy="3468052"/>
              </a:xfrm>
              <a:custGeom>
                <a:avLst/>
                <a:gdLst>
                  <a:gd name="connsiteX0" fmla="*/ 0 w 115910"/>
                  <a:gd name="connsiteY0" fmla="*/ 0 h 2284320"/>
                  <a:gd name="connsiteX1" fmla="*/ 115910 w 115910"/>
                  <a:gd name="connsiteY1" fmla="*/ 0 h 2284320"/>
                  <a:gd name="connsiteX2" fmla="*/ 115910 w 115910"/>
                  <a:gd name="connsiteY2" fmla="*/ 2284320 h 2284320"/>
                  <a:gd name="connsiteX3" fmla="*/ 0 w 115910"/>
                  <a:gd name="connsiteY3" fmla="*/ 2284320 h 2284320"/>
                  <a:gd name="connsiteX4" fmla="*/ 0 w 115910"/>
                  <a:gd name="connsiteY4" fmla="*/ 0 h 2284320"/>
                  <a:gd name="connsiteX0" fmla="*/ 0 w 914400"/>
                  <a:gd name="connsiteY0" fmla="*/ 0 h 2284320"/>
                  <a:gd name="connsiteX1" fmla="*/ 914400 w 914400"/>
                  <a:gd name="connsiteY1" fmla="*/ 38636 h 2284320"/>
                  <a:gd name="connsiteX2" fmla="*/ 115910 w 914400"/>
                  <a:gd name="connsiteY2" fmla="*/ 2284320 h 2284320"/>
                  <a:gd name="connsiteX3" fmla="*/ 0 w 914400"/>
                  <a:gd name="connsiteY3" fmla="*/ 2284320 h 2284320"/>
                  <a:gd name="connsiteX4" fmla="*/ 0 w 914400"/>
                  <a:gd name="connsiteY4" fmla="*/ 0 h 2284320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115910 w 914400"/>
                  <a:gd name="connsiteY2" fmla="*/ 2297199 h 2297199"/>
                  <a:gd name="connsiteX3" fmla="*/ 0 w 914400"/>
                  <a:gd name="connsiteY3" fmla="*/ 2297199 h 2297199"/>
                  <a:gd name="connsiteX4" fmla="*/ 669702 w 914400"/>
                  <a:gd name="connsiteY4" fmla="*/ 0 h 2297199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262024 w 914400"/>
                  <a:gd name="connsiteY2" fmla="*/ 1144434 h 2297199"/>
                  <a:gd name="connsiteX3" fmla="*/ 115910 w 914400"/>
                  <a:gd name="connsiteY3" fmla="*/ 2297199 h 2297199"/>
                  <a:gd name="connsiteX4" fmla="*/ 0 w 914400"/>
                  <a:gd name="connsiteY4" fmla="*/ 2297199 h 2297199"/>
                  <a:gd name="connsiteX5" fmla="*/ 669702 w 914400"/>
                  <a:gd name="connsiteY5" fmla="*/ 0 h 2297199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262024 w 914400"/>
                  <a:gd name="connsiteY2" fmla="*/ 1144434 h 2297199"/>
                  <a:gd name="connsiteX3" fmla="*/ 115910 w 914400"/>
                  <a:gd name="connsiteY3" fmla="*/ 2297199 h 2297199"/>
                  <a:gd name="connsiteX4" fmla="*/ 0 w 914400"/>
                  <a:gd name="connsiteY4" fmla="*/ 2297199 h 2297199"/>
                  <a:gd name="connsiteX5" fmla="*/ 493843 w 914400"/>
                  <a:gd name="connsiteY5" fmla="*/ 1195949 h 2297199"/>
                  <a:gd name="connsiteX6" fmla="*/ 669702 w 914400"/>
                  <a:gd name="connsiteY6" fmla="*/ 0 h 2297199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493843 w 914400"/>
                  <a:gd name="connsiteY5" fmla="*/ 1195949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55962 w 914400"/>
                  <a:gd name="connsiteY5" fmla="*/ 1170191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55962 w 914400"/>
                  <a:gd name="connsiteY5" fmla="*/ 1170191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377933 w 914400"/>
                  <a:gd name="connsiteY3" fmla="*/ 1659587 h 2348714"/>
                  <a:gd name="connsiteX4" fmla="*/ 270456 w 914400"/>
                  <a:gd name="connsiteY4" fmla="*/ 2348714 h 2348714"/>
                  <a:gd name="connsiteX5" fmla="*/ 0 w 914400"/>
                  <a:gd name="connsiteY5" fmla="*/ 2297199 h 2348714"/>
                  <a:gd name="connsiteX6" fmla="*/ 55962 w 914400"/>
                  <a:gd name="connsiteY6" fmla="*/ 1170191 h 2348714"/>
                  <a:gd name="connsiteX7" fmla="*/ 669702 w 914400"/>
                  <a:gd name="connsiteY7" fmla="*/ 0 h 2348714"/>
                  <a:gd name="connsiteX0" fmla="*/ 673978 w 918676"/>
                  <a:gd name="connsiteY0" fmla="*/ 0 h 2348714"/>
                  <a:gd name="connsiteX1" fmla="*/ 918676 w 918676"/>
                  <a:gd name="connsiteY1" fmla="*/ 51515 h 2348714"/>
                  <a:gd name="connsiteX2" fmla="*/ 266300 w 918676"/>
                  <a:gd name="connsiteY2" fmla="*/ 1144434 h 2348714"/>
                  <a:gd name="connsiteX3" fmla="*/ 382209 w 918676"/>
                  <a:gd name="connsiteY3" fmla="*/ 1659587 h 2348714"/>
                  <a:gd name="connsiteX4" fmla="*/ 274732 w 918676"/>
                  <a:gd name="connsiteY4" fmla="*/ 2348714 h 2348714"/>
                  <a:gd name="connsiteX5" fmla="*/ 4276 w 918676"/>
                  <a:gd name="connsiteY5" fmla="*/ 2297199 h 2348714"/>
                  <a:gd name="connsiteX6" fmla="*/ 201905 w 918676"/>
                  <a:gd name="connsiteY6" fmla="*/ 1749740 h 2348714"/>
                  <a:gd name="connsiteX7" fmla="*/ 60238 w 918676"/>
                  <a:gd name="connsiteY7" fmla="*/ 1170191 h 2348714"/>
                  <a:gd name="connsiteX8" fmla="*/ 673978 w 918676"/>
                  <a:gd name="connsiteY8" fmla="*/ 0 h 2348714"/>
                  <a:gd name="connsiteX0" fmla="*/ 673978 w 918676"/>
                  <a:gd name="connsiteY0" fmla="*/ 0 h 2348714"/>
                  <a:gd name="connsiteX1" fmla="*/ 918676 w 918676"/>
                  <a:gd name="connsiteY1" fmla="*/ 51515 h 2348714"/>
                  <a:gd name="connsiteX2" fmla="*/ 266300 w 918676"/>
                  <a:gd name="connsiteY2" fmla="*/ 1144434 h 2348714"/>
                  <a:gd name="connsiteX3" fmla="*/ 382209 w 918676"/>
                  <a:gd name="connsiteY3" fmla="*/ 1659587 h 2348714"/>
                  <a:gd name="connsiteX4" fmla="*/ 274732 w 918676"/>
                  <a:gd name="connsiteY4" fmla="*/ 2348714 h 2348714"/>
                  <a:gd name="connsiteX5" fmla="*/ 4276 w 918676"/>
                  <a:gd name="connsiteY5" fmla="*/ 2297199 h 2348714"/>
                  <a:gd name="connsiteX6" fmla="*/ 201905 w 918676"/>
                  <a:gd name="connsiteY6" fmla="*/ 1749740 h 2348714"/>
                  <a:gd name="connsiteX7" fmla="*/ 60238 w 918676"/>
                  <a:gd name="connsiteY7" fmla="*/ 1170191 h 2348714"/>
                  <a:gd name="connsiteX8" fmla="*/ 673978 w 918676"/>
                  <a:gd name="connsiteY8" fmla="*/ 0 h 2348714"/>
                  <a:gd name="connsiteX0" fmla="*/ 677276 w 921974"/>
                  <a:gd name="connsiteY0" fmla="*/ 0 h 2348714"/>
                  <a:gd name="connsiteX1" fmla="*/ 921974 w 921974"/>
                  <a:gd name="connsiteY1" fmla="*/ 51515 h 2348714"/>
                  <a:gd name="connsiteX2" fmla="*/ 269598 w 921974"/>
                  <a:gd name="connsiteY2" fmla="*/ 1144434 h 2348714"/>
                  <a:gd name="connsiteX3" fmla="*/ 385507 w 921974"/>
                  <a:gd name="connsiteY3" fmla="*/ 1659587 h 2348714"/>
                  <a:gd name="connsiteX4" fmla="*/ 278030 w 921974"/>
                  <a:gd name="connsiteY4" fmla="*/ 2348714 h 2348714"/>
                  <a:gd name="connsiteX5" fmla="*/ 7574 w 921974"/>
                  <a:gd name="connsiteY5" fmla="*/ 2297199 h 2348714"/>
                  <a:gd name="connsiteX6" fmla="*/ 205203 w 921974"/>
                  <a:gd name="connsiteY6" fmla="*/ 1749740 h 2348714"/>
                  <a:gd name="connsiteX7" fmla="*/ 63536 w 921974"/>
                  <a:gd name="connsiteY7" fmla="*/ 1170191 h 2348714"/>
                  <a:gd name="connsiteX8" fmla="*/ 677276 w 921974"/>
                  <a:gd name="connsiteY8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314350 w 966726"/>
                  <a:gd name="connsiteY2" fmla="*/ 1144434 h 2348714"/>
                  <a:gd name="connsiteX3" fmla="*/ 430259 w 966726"/>
                  <a:gd name="connsiteY3" fmla="*/ 1659587 h 2348714"/>
                  <a:gd name="connsiteX4" fmla="*/ 322782 w 966726"/>
                  <a:gd name="connsiteY4" fmla="*/ 2348714 h 2348714"/>
                  <a:gd name="connsiteX5" fmla="*/ 52326 w 966726"/>
                  <a:gd name="connsiteY5" fmla="*/ 2297199 h 2348714"/>
                  <a:gd name="connsiteX6" fmla="*/ 249955 w 966726"/>
                  <a:gd name="connsiteY6" fmla="*/ 1749740 h 2348714"/>
                  <a:gd name="connsiteX7" fmla="*/ 108288 w 966726"/>
                  <a:gd name="connsiteY7" fmla="*/ 1170191 h 2348714"/>
                  <a:gd name="connsiteX8" fmla="*/ 31014 w 966726"/>
                  <a:gd name="connsiteY8" fmla="*/ 616399 h 2348714"/>
                  <a:gd name="connsiteX9" fmla="*/ 722028 w 966726"/>
                  <a:gd name="connsiteY9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288592 w 966726"/>
                  <a:gd name="connsiteY10" fmla="*/ 294427 h 2348714"/>
                  <a:gd name="connsiteX11" fmla="*/ 722028 w 966726"/>
                  <a:gd name="connsiteY11" fmla="*/ 0 h 2348714"/>
                  <a:gd name="connsiteX0" fmla="*/ 10654 w 1169752"/>
                  <a:gd name="connsiteY0" fmla="*/ 0 h 2529019"/>
                  <a:gd name="connsiteX1" fmla="*/ 1169752 w 1169752"/>
                  <a:gd name="connsiteY1" fmla="*/ 231820 h 2529019"/>
                  <a:gd name="connsiteX2" fmla="*/ 414345 w 1169752"/>
                  <a:gd name="connsiteY2" fmla="*/ 899735 h 2529019"/>
                  <a:gd name="connsiteX3" fmla="*/ 517376 w 1169752"/>
                  <a:gd name="connsiteY3" fmla="*/ 1324739 h 2529019"/>
                  <a:gd name="connsiteX4" fmla="*/ 633285 w 1169752"/>
                  <a:gd name="connsiteY4" fmla="*/ 1839892 h 2529019"/>
                  <a:gd name="connsiteX5" fmla="*/ 525808 w 1169752"/>
                  <a:gd name="connsiteY5" fmla="*/ 2529019 h 2529019"/>
                  <a:gd name="connsiteX6" fmla="*/ 255352 w 1169752"/>
                  <a:gd name="connsiteY6" fmla="*/ 2477504 h 2529019"/>
                  <a:gd name="connsiteX7" fmla="*/ 452981 w 1169752"/>
                  <a:gd name="connsiteY7" fmla="*/ 1930045 h 2529019"/>
                  <a:gd name="connsiteX8" fmla="*/ 311314 w 1169752"/>
                  <a:gd name="connsiteY8" fmla="*/ 1350496 h 2529019"/>
                  <a:gd name="connsiteX9" fmla="*/ 234040 w 1169752"/>
                  <a:gd name="connsiteY9" fmla="*/ 796704 h 2529019"/>
                  <a:gd name="connsiteX10" fmla="*/ 491618 w 1169752"/>
                  <a:gd name="connsiteY10" fmla="*/ 474732 h 2529019"/>
                  <a:gd name="connsiteX11" fmla="*/ 10654 w 1169752"/>
                  <a:gd name="connsiteY11" fmla="*/ 0 h 2529019"/>
                  <a:gd name="connsiteX0" fmla="*/ 10654 w 633308"/>
                  <a:gd name="connsiteY0" fmla="*/ 0 h 2529019"/>
                  <a:gd name="connsiteX1" fmla="*/ 474293 w 633308"/>
                  <a:gd name="connsiteY1" fmla="*/ 25758 h 2529019"/>
                  <a:gd name="connsiteX2" fmla="*/ 414345 w 633308"/>
                  <a:gd name="connsiteY2" fmla="*/ 899735 h 2529019"/>
                  <a:gd name="connsiteX3" fmla="*/ 517376 w 633308"/>
                  <a:gd name="connsiteY3" fmla="*/ 1324739 h 2529019"/>
                  <a:gd name="connsiteX4" fmla="*/ 633285 w 633308"/>
                  <a:gd name="connsiteY4" fmla="*/ 1839892 h 2529019"/>
                  <a:gd name="connsiteX5" fmla="*/ 525808 w 633308"/>
                  <a:gd name="connsiteY5" fmla="*/ 2529019 h 2529019"/>
                  <a:gd name="connsiteX6" fmla="*/ 255352 w 633308"/>
                  <a:gd name="connsiteY6" fmla="*/ 2477504 h 2529019"/>
                  <a:gd name="connsiteX7" fmla="*/ 452981 w 633308"/>
                  <a:gd name="connsiteY7" fmla="*/ 1930045 h 2529019"/>
                  <a:gd name="connsiteX8" fmla="*/ 311314 w 633308"/>
                  <a:gd name="connsiteY8" fmla="*/ 1350496 h 2529019"/>
                  <a:gd name="connsiteX9" fmla="*/ 234040 w 633308"/>
                  <a:gd name="connsiteY9" fmla="*/ 796704 h 2529019"/>
                  <a:gd name="connsiteX10" fmla="*/ 491618 w 633308"/>
                  <a:gd name="connsiteY10" fmla="*/ 474732 h 2529019"/>
                  <a:gd name="connsiteX11" fmla="*/ 10654 w 633308"/>
                  <a:gd name="connsiteY11" fmla="*/ 0 h 2529019"/>
                  <a:gd name="connsiteX0" fmla="*/ 10654 w 634040"/>
                  <a:gd name="connsiteY0" fmla="*/ 0 h 2529019"/>
                  <a:gd name="connsiteX1" fmla="*/ 474293 w 634040"/>
                  <a:gd name="connsiteY1" fmla="*/ 25758 h 2529019"/>
                  <a:gd name="connsiteX2" fmla="*/ 633285 w 634040"/>
                  <a:gd name="connsiteY2" fmla="*/ 629279 h 2529019"/>
                  <a:gd name="connsiteX3" fmla="*/ 414345 w 634040"/>
                  <a:gd name="connsiteY3" fmla="*/ 899735 h 2529019"/>
                  <a:gd name="connsiteX4" fmla="*/ 517376 w 634040"/>
                  <a:gd name="connsiteY4" fmla="*/ 1324739 h 2529019"/>
                  <a:gd name="connsiteX5" fmla="*/ 633285 w 634040"/>
                  <a:gd name="connsiteY5" fmla="*/ 1839892 h 2529019"/>
                  <a:gd name="connsiteX6" fmla="*/ 525808 w 634040"/>
                  <a:gd name="connsiteY6" fmla="*/ 2529019 h 2529019"/>
                  <a:gd name="connsiteX7" fmla="*/ 255352 w 634040"/>
                  <a:gd name="connsiteY7" fmla="*/ 2477504 h 2529019"/>
                  <a:gd name="connsiteX8" fmla="*/ 452981 w 634040"/>
                  <a:gd name="connsiteY8" fmla="*/ 1930045 h 2529019"/>
                  <a:gd name="connsiteX9" fmla="*/ 311314 w 634040"/>
                  <a:gd name="connsiteY9" fmla="*/ 1350496 h 2529019"/>
                  <a:gd name="connsiteX10" fmla="*/ 234040 w 634040"/>
                  <a:gd name="connsiteY10" fmla="*/ 796704 h 2529019"/>
                  <a:gd name="connsiteX11" fmla="*/ 491618 w 634040"/>
                  <a:gd name="connsiteY11" fmla="*/ 474732 h 2529019"/>
                  <a:gd name="connsiteX12" fmla="*/ 10654 w 634040"/>
                  <a:gd name="connsiteY12" fmla="*/ 0 h 2529019"/>
                  <a:gd name="connsiteX0" fmla="*/ 15775 w 639161"/>
                  <a:gd name="connsiteY0" fmla="*/ 0 h 2529019"/>
                  <a:gd name="connsiteX1" fmla="*/ 479414 w 639161"/>
                  <a:gd name="connsiteY1" fmla="*/ 25758 h 2529019"/>
                  <a:gd name="connsiteX2" fmla="*/ 638406 w 639161"/>
                  <a:gd name="connsiteY2" fmla="*/ 629279 h 2529019"/>
                  <a:gd name="connsiteX3" fmla="*/ 419466 w 639161"/>
                  <a:gd name="connsiteY3" fmla="*/ 899735 h 2529019"/>
                  <a:gd name="connsiteX4" fmla="*/ 522497 w 639161"/>
                  <a:gd name="connsiteY4" fmla="*/ 1324739 h 2529019"/>
                  <a:gd name="connsiteX5" fmla="*/ 638406 w 639161"/>
                  <a:gd name="connsiteY5" fmla="*/ 1839892 h 2529019"/>
                  <a:gd name="connsiteX6" fmla="*/ 530929 w 639161"/>
                  <a:gd name="connsiteY6" fmla="*/ 2529019 h 2529019"/>
                  <a:gd name="connsiteX7" fmla="*/ 260473 w 639161"/>
                  <a:gd name="connsiteY7" fmla="*/ 2477504 h 2529019"/>
                  <a:gd name="connsiteX8" fmla="*/ 458102 w 639161"/>
                  <a:gd name="connsiteY8" fmla="*/ 1930045 h 2529019"/>
                  <a:gd name="connsiteX9" fmla="*/ 316435 w 639161"/>
                  <a:gd name="connsiteY9" fmla="*/ 1350496 h 2529019"/>
                  <a:gd name="connsiteX10" fmla="*/ 239161 w 639161"/>
                  <a:gd name="connsiteY10" fmla="*/ 796704 h 2529019"/>
                  <a:gd name="connsiteX11" fmla="*/ 496739 w 639161"/>
                  <a:gd name="connsiteY11" fmla="*/ 474732 h 2529019"/>
                  <a:gd name="connsiteX12" fmla="*/ 15775 w 639161"/>
                  <a:gd name="connsiteY12" fmla="*/ 0 h 2529019"/>
                  <a:gd name="connsiteX0" fmla="*/ 15775 w 639161"/>
                  <a:gd name="connsiteY0" fmla="*/ 0 h 2529019"/>
                  <a:gd name="connsiteX1" fmla="*/ 479414 w 639161"/>
                  <a:gd name="connsiteY1" fmla="*/ 25758 h 2529019"/>
                  <a:gd name="connsiteX2" fmla="*/ 638406 w 639161"/>
                  <a:gd name="connsiteY2" fmla="*/ 629279 h 2529019"/>
                  <a:gd name="connsiteX3" fmla="*/ 419466 w 639161"/>
                  <a:gd name="connsiteY3" fmla="*/ 899735 h 2529019"/>
                  <a:gd name="connsiteX4" fmla="*/ 522497 w 639161"/>
                  <a:gd name="connsiteY4" fmla="*/ 1324739 h 2529019"/>
                  <a:gd name="connsiteX5" fmla="*/ 638406 w 639161"/>
                  <a:gd name="connsiteY5" fmla="*/ 1839892 h 2529019"/>
                  <a:gd name="connsiteX6" fmla="*/ 530929 w 639161"/>
                  <a:gd name="connsiteY6" fmla="*/ 2529019 h 2529019"/>
                  <a:gd name="connsiteX7" fmla="*/ 260473 w 639161"/>
                  <a:gd name="connsiteY7" fmla="*/ 2477504 h 2529019"/>
                  <a:gd name="connsiteX8" fmla="*/ 458102 w 639161"/>
                  <a:gd name="connsiteY8" fmla="*/ 1930045 h 2529019"/>
                  <a:gd name="connsiteX9" fmla="*/ 316435 w 639161"/>
                  <a:gd name="connsiteY9" fmla="*/ 1350496 h 2529019"/>
                  <a:gd name="connsiteX10" fmla="*/ 239161 w 639161"/>
                  <a:gd name="connsiteY10" fmla="*/ 796704 h 2529019"/>
                  <a:gd name="connsiteX11" fmla="*/ 496739 w 639161"/>
                  <a:gd name="connsiteY11" fmla="*/ 474732 h 2529019"/>
                  <a:gd name="connsiteX12" fmla="*/ 15775 w 639161"/>
                  <a:gd name="connsiteY12" fmla="*/ 0 h 2529019"/>
                  <a:gd name="connsiteX0" fmla="*/ 15775 w 651304"/>
                  <a:gd name="connsiteY0" fmla="*/ 0 h 2529019"/>
                  <a:gd name="connsiteX1" fmla="*/ 479414 w 651304"/>
                  <a:gd name="connsiteY1" fmla="*/ 25758 h 2529019"/>
                  <a:gd name="connsiteX2" fmla="*/ 638406 w 651304"/>
                  <a:gd name="connsiteY2" fmla="*/ 629279 h 2529019"/>
                  <a:gd name="connsiteX3" fmla="*/ 419466 w 651304"/>
                  <a:gd name="connsiteY3" fmla="*/ 899735 h 2529019"/>
                  <a:gd name="connsiteX4" fmla="*/ 522497 w 651304"/>
                  <a:gd name="connsiteY4" fmla="*/ 1324739 h 2529019"/>
                  <a:gd name="connsiteX5" fmla="*/ 651285 w 651304"/>
                  <a:gd name="connsiteY5" fmla="*/ 1942923 h 2529019"/>
                  <a:gd name="connsiteX6" fmla="*/ 530929 w 651304"/>
                  <a:gd name="connsiteY6" fmla="*/ 2529019 h 2529019"/>
                  <a:gd name="connsiteX7" fmla="*/ 260473 w 651304"/>
                  <a:gd name="connsiteY7" fmla="*/ 2477504 h 2529019"/>
                  <a:gd name="connsiteX8" fmla="*/ 458102 w 651304"/>
                  <a:gd name="connsiteY8" fmla="*/ 1930045 h 2529019"/>
                  <a:gd name="connsiteX9" fmla="*/ 316435 w 651304"/>
                  <a:gd name="connsiteY9" fmla="*/ 1350496 h 2529019"/>
                  <a:gd name="connsiteX10" fmla="*/ 239161 w 651304"/>
                  <a:gd name="connsiteY10" fmla="*/ 796704 h 2529019"/>
                  <a:gd name="connsiteX11" fmla="*/ 496739 w 651304"/>
                  <a:gd name="connsiteY11" fmla="*/ 474732 h 2529019"/>
                  <a:gd name="connsiteX12" fmla="*/ 15775 w 651304"/>
                  <a:gd name="connsiteY12" fmla="*/ 0 h 2529019"/>
                  <a:gd name="connsiteX0" fmla="*/ 15775 w 651304"/>
                  <a:gd name="connsiteY0" fmla="*/ 0 h 2529019"/>
                  <a:gd name="connsiteX1" fmla="*/ 479414 w 651304"/>
                  <a:gd name="connsiteY1" fmla="*/ 25758 h 2529019"/>
                  <a:gd name="connsiteX2" fmla="*/ 638406 w 651304"/>
                  <a:gd name="connsiteY2" fmla="*/ 629279 h 2529019"/>
                  <a:gd name="connsiteX3" fmla="*/ 419466 w 651304"/>
                  <a:gd name="connsiteY3" fmla="*/ 899735 h 2529019"/>
                  <a:gd name="connsiteX4" fmla="*/ 522497 w 651304"/>
                  <a:gd name="connsiteY4" fmla="*/ 1324739 h 2529019"/>
                  <a:gd name="connsiteX5" fmla="*/ 651285 w 651304"/>
                  <a:gd name="connsiteY5" fmla="*/ 1942923 h 2529019"/>
                  <a:gd name="connsiteX6" fmla="*/ 530929 w 651304"/>
                  <a:gd name="connsiteY6" fmla="*/ 2529019 h 2529019"/>
                  <a:gd name="connsiteX7" fmla="*/ 260473 w 651304"/>
                  <a:gd name="connsiteY7" fmla="*/ 2477504 h 2529019"/>
                  <a:gd name="connsiteX8" fmla="*/ 419466 w 651304"/>
                  <a:gd name="connsiteY8" fmla="*/ 1955802 h 2529019"/>
                  <a:gd name="connsiteX9" fmla="*/ 316435 w 651304"/>
                  <a:gd name="connsiteY9" fmla="*/ 1350496 h 2529019"/>
                  <a:gd name="connsiteX10" fmla="*/ 239161 w 651304"/>
                  <a:gd name="connsiteY10" fmla="*/ 796704 h 2529019"/>
                  <a:gd name="connsiteX11" fmla="*/ 496739 w 651304"/>
                  <a:gd name="connsiteY11" fmla="*/ 474732 h 2529019"/>
                  <a:gd name="connsiteX12" fmla="*/ 15775 w 65130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22497 w 754324"/>
                  <a:gd name="connsiteY4" fmla="*/ 1324739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419466 w 754324"/>
                  <a:gd name="connsiteY8" fmla="*/ 1955802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22497 w 754324"/>
                  <a:gd name="connsiteY4" fmla="*/ 1324739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427769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45978 w 754324"/>
                  <a:gd name="connsiteY10" fmla="*/ 938372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290677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45978 w 754324"/>
                  <a:gd name="connsiteY10" fmla="*/ 938372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61898 w 800447"/>
                  <a:gd name="connsiteY0" fmla="*/ 0 h 2529019"/>
                  <a:gd name="connsiteX1" fmla="*/ 525537 w 800447"/>
                  <a:gd name="connsiteY1" fmla="*/ 25758 h 2529019"/>
                  <a:gd name="connsiteX2" fmla="*/ 684529 w 800447"/>
                  <a:gd name="connsiteY2" fmla="*/ 629279 h 2529019"/>
                  <a:gd name="connsiteX3" fmla="*/ 336800 w 800447"/>
                  <a:gd name="connsiteY3" fmla="*/ 899735 h 2529019"/>
                  <a:gd name="connsiteX4" fmla="*/ 517104 w 800447"/>
                  <a:gd name="connsiteY4" fmla="*/ 1389133 h 2529019"/>
                  <a:gd name="connsiteX5" fmla="*/ 800439 w 800447"/>
                  <a:gd name="connsiteY5" fmla="*/ 1930044 h 2529019"/>
                  <a:gd name="connsiteX6" fmla="*/ 577052 w 800447"/>
                  <a:gd name="connsiteY6" fmla="*/ 2529019 h 2529019"/>
                  <a:gd name="connsiteX7" fmla="*/ 306596 w 800447"/>
                  <a:gd name="connsiteY7" fmla="*/ 2477504 h 2529019"/>
                  <a:gd name="connsiteX8" fmla="*/ 607256 w 800447"/>
                  <a:gd name="connsiteY8" fmla="*/ 1942923 h 2529019"/>
                  <a:gd name="connsiteX9" fmla="*/ 285284 w 800447"/>
                  <a:gd name="connsiteY9" fmla="*/ 1402010 h 2529019"/>
                  <a:gd name="connsiteX10" fmla="*/ 92101 w 800447"/>
                  <a:gd name="connsiteY10" fmla="*/ 938372 h 2529019"/>
                  <a:gd name="connsiteX11" fmla="*/ 130738 w 800447"/>
                  <a:gd name="connsiteY11" fmla="*/ 526248 h 2529019"/>
                  <a:gd name="connsiteX12" fmla="*/ 61898 w 800447"/>
                  <a:gd name="connsiteY12" fmla="*/ 0 h 2529019"/>
                  <a:gd name="connsiteX0" fmla="*/ 61898 w 800447"/>
                  <a:gd name="connsiteY0" fmla="*/ 0 h 2529019"/>
                  <a:gd name="connsiteX1" fmla="*/ 525537 w 800447"/>
                  <a:gd name="connsiteY1" fmla="*/ 25758 h 2529019"/>
                  <a:gd name="connsiteX2" fmla="*/ 491346 w 800447"/>
                  <a:gd name="connsiteY2" fmla="*/ 513369 h 2529019"/>
                  <a:gd name="connsiteX3" fmla="*/ 336800 w 800447"/>
                  <a:gd name="connsiteY3" fmla="*/ 899735 h 2529019"/>
                  <a:gd name="connsiteX4" fmla="*/ 517104 w 800447"/>
                  <a:gd name="connsiteY4" fmla="*/ 1389133 h 2529019"/>
                  <a:gd name="connsiteX5" fmla="*/ 800439 w 800447"/>
                  <a:gd name="connsiteY5" fmla="*/ 1930044 h 2529019"/>
                  <a:gd name="connsiteX6" fmla="*/ 577052 w 800447"/>
                  <a:gd name="connsiteY6" fmla="*/ 2529019 h 2529019"/>
                  <a:gd name="connsiteX7" fmla="*/ 306596 w 800447"/>
                  <a:gd name="connsiteY7" fmla="*/ 2477504 h 2529019"/>
                  <a:gd name="connsiteX8" fmla="*/ 607256 w 800447"/>
                  <a:gd name="connsiteY8" fmla="*/ 1942923 h 2529019"/>
                  <a:gd name="connsiteX9" fmla="*/ 285284 w 800447"/>
                  <a:gd name="connsiteY9" fmla="*/ 1402010 h 2529019"/>
                  <a:gd name="connsiteX10" fmla="*/ 92101 w 800447"/>
                  <a:gd name="connsiteY10" fmla="*/ 938372 h 2529019"/>
                  <a:gd name="connsiteX11" fmla="*/ 130738 w 800447"/>
                  <a:gd name="connsiteY11" fmla="*/ 526248 h 2529019"/>
                  <a:gd name="connsiteX12" fmla="*/ 61898 w 800447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01762 w 765409"/>
                  <a:gd name="connsiteY3" fmla="*/ 899735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57063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57063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17975 w 911071"/>
                  <a:gd name="connsiteY0" fmla="*/ 0 h 2503262"/>
                  <a:gd name="connsiteX1" fmla="*/ 636161 w 911071"/>
                  <a:gd name="connsiteY1" fmla="*/ 1 h 2503262"/>
                  <a:gd name="connsiteX2" fmla="*/ 601970 w 911071"/>
                  <a:gd name="connsiteY2" fmla="*/ 487612 h 2503262"/>
                  <a:gd name="connsiteX3" fmla="*/ 473182 w 911071"/>
                  <a:gd name="connsiteY3" fmla="*/ 912614 h 2503262"/>
                  <a:gd name="connsiteX4" fmla="*/ 627728 w 911071"/>
                  <a:gd name="connsiteY4" fmla="*/ 1363376 h 2503262"/>
                  <a:gd name="connsiteX5" fmla="*/ 911063 w 911071"/>
                  <a:gd name="connsiteY5" fmla="*/ 1904287 h 2503262"/>
                  <a:gd name="connsiteX6" fmla="*/ 687676 w 911071"/>
                  <a:gd name="connsiteY6" fmla="*/ 2503262 h 2503262"/>
                  <a:gd name="connsiteX7" fmla="*/ 417220 w 911071"/>
                  <a:gd name="connsiteY7" fmla="*/ 2451747 h 2503262"/>
                  <a:gd name="connsiteX8" fmla="*/ 717880 w 911071"/>
                  <a:gd name="connsiteY8" fmla="*/ 1917166 h 2503262"/>
                  <a:gd name="connsiteX9" fmla="*/ 395908 w 911071"/>
                  <a:gd name="connsiteY9" fmla="*/ 1376253 h 2503262"/>
                  <a:gd name="connsiteX10" fmla="*/ 176967 w 911071"/>
                  <a:gd name="connsiteY10" fmla="*/ 912615 h 2503262"/>
                  <a:gd name="connsiteX11" fmla="*/ 434545 w 911071"/>
                  <a:gd name="connsiteY11" fmla="*/ 500491 h 2503262"/>
                  <a:gd name="connsiteX12" fmla="*/ 17975 w 911071"/>
                  <a:gd name="connsiteY12" fmla="*/ 0 h 2503262"/>
                  <a:gd name="connsiteX0" fmla="*/ 17975 w 911071"/>
                  <a:gd name="connsiteY0" fmla="*/ 0 h 2503262"/>
                  <a:gd name="connsiteX1" fmla="*/ 391462 w 911071"/>
                  <a:gd name="connsiteY1" fmla="*/ 25759 h 2503262"/>
                  <a:gd name="connsiteX2" fmla="*/ 601970 w 911071"/>
                  <a:gd name="connsiteY2" fmla="*/ 487612 h 2503262"/>
                  <a:gd name="connsiteX3" fmla="*/ 473182 w 911071"/>
                  <a:gd name="connsiteY3" fmla="*/ 912614 h 2503262"/>
                  <a:gd name="connsiteX4" fmla="*/ 627728 w 911071"/>
                  <a:gd name="connsiteY4" fmla="*/ 1363376 h 2503262"/>
                  <a:gd name="connsiteX5" fmla="*/ 911063 w 911071"/>
                  <a:gd name="connsiteY5" fmla="*/ 1904287 h 2503262"/>
                  <a:gd name="connsiteX6" fmla="*/ 687676 w 911071"/>
                  <a:gd name="connsiteY6" fmla="*/ 2503262 h 2503262"/>
                  <a:gd name="connsiteX7" fmla="*/ 417220 w 911071"/>
                  <a:gd name="connsiteY7" fmla="*/ 2451747 h 2503262"/>
                  <a:gd name="connsiteX8" fmla="*/ 717880 w 911071"/>
                  <a:gd name="connsiteY8" fmla="*/ 1917166 h 2503262"/>
                  <a:gd name="connsiteX9" fmla="*/ 395908 w 911071"/>
                  <a:gd name="connsiteY9" fmla="*/ 1376253 h 2503262"/>
                  <a:gd name="connsiteX10" fmla="*/ 176967 w 911071"/>
                  <a:gd name="connsiteY10" fmla="*/ 912615 h 2503262"/>
                  <a:gd name="connsiteX11" fmla="*/ 434545 w 911071"/>
                  <a:gd name="connsiteY11" fmla="*/ 500491 h 2503262"/>
                  <a:gd name="connsiteX12" fmla="*/ 17975 w 911071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06294 w 915395"/>
                  <a:gd name="connsiteY2" fmla="*/ 487612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70689 w 915395"/>
                  <a:gd name="connsiteY2" fmla="*/ 590643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70689 w 915395"/>
                  <a:gd name="connsiteY2" fmla="*/ 590643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77506 w 915395"/>
                  <a:gd name="connsiteY2" fmla="*/ 912614 h 2503262"/>
                  <a:gd name="connsiteX3" fmla="*/ 632052 w 915395"/>
                  <a:gd name="connsiteY3" fmla="*/ 1363376 h 2503262"/>
                  <a:gd name="connsiteX4" fmla="*/ 915387 w 915395"/>
                  <a:gd name="connsiteY4" fmla="*/ 1904287 h 2503262"/>
                  <a:gd name="connsiteX5" fmla="*/ 692000 w 915395"/>
                  <a:gd name="connsiteY5" fmla="*/ 2503262 h 2503262"/>
                  <a:gd name="connsiteX6" fmla="*/ 421544 w 915395"/>
                  <a:gd name="connsiteY6" fmla="*/ 2451747 h 2503262"/>
                  <a:gd name="connsiteX7" fmla="*/ 722204 w 915395"/>
                  <a:gd name="connsiteY7" fmla="*/ 1917166 h 2503262"/>
                  <a:gd name="connsiteX8" fmla="*/ 400232 w 915395"/>
                  <a:gd name="connsiteY8" fmla="*/ 1376253 h 2503262"/>
                  <a:gd name="connsiteX9" fmla="*/ 181291 w 915395"/>
                  <a:gd name="connsiteY9" fmla="*/ 912615 h 2503262"/>
                  <a:gd name="connsiteX10" fmla="*/ 348717 w 915395"/>
                  <a:gd name="connsiteY10" fmla="*/ 526248 h 2503262"/>
                  <a:gd name="connsiteX11" fmla="*/ 22299 w 915395"/>
                  <a:gd name="connsiteY11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80537 w 915395"/>
                  <a:gd name="connsiteY2" fmla="*/ 693674 h 2503262"/>
                  <a:gd name="connsiteX3" fmla="*/ 632052 w 915395"/>
                  <a:gd name="connsiteY3" fmla="*/ 1363376 h 2503262"/>
                  <a:gd name="connsiteX4" fmla="*/ 915387 w 915395"/>
                  <a:gd name="connsiteY4" fmla="*/ 1904287 h 2503262"/>
                  <a:gd name="connsiteX5" fmla="*/ 692000 w 915395"/>
                  <a:gd name="connsiteY5" fmla="*/ 2503262 h 2503262"/>
                  <a:gd name="connsiteX6" fmla="*/ 421544 w 915395"/>
                  <a:gd name="connsiteY6" fmla="*/ 2451747 h 2503262"/>
                  <a:gd name="connsiteX7" fmla="*/ 722204 w 915395"/>
                  <a:gd name="connsiteY7" fmla="*/ 1917166 h 2503262"/>
                  <a:gd name="connsiteX8" fmla="*/ 400232 w 915395"/>
                  <a:gd name="connsiteY8" fmla="*/ 1376253 h 2503262"/>
                  <a:gd name="connsiteX9" fmla="*/ 181291 w 915395"/>
                  <a:gd name="connsiteY9" fmla="*/ 912615 h 2503262"/>
                  <a:gd name="connsiteX10" fmla="*/ 348717 w 915395"/>
                  <a:gd name="connsiteY10" fmla="*/ 526248 h 2503262"/>
                  <a:gd name="connsiteX11" fmla="*/ 22299 w 915395"/>
                  <a:gd name="connsiteY11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80537 w 915395"/>
                  <a:gd name="connsiteY2" fmla="*/ 69367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16142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16142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3087 w 916183"/>
                  <a:gd name="connsiteY0" fmla="*/ 0 h 2503262"/>
                  <a:gd name="connsiteX1" fmla="*/ 396574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0 h 2503262"/>
                  <a:gd name="connsiteX1" fmla="*/ 293543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0 h 2503262"/>
                  <a:gd name="connsiteX1" fmla="*/ 293543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77272 h 2580534"/>
                  <a:gd name="connsiteX1" fmla="*/ 267785 w 916183"/>
                  <a:gd name="connsiteY1" fmla="*/ 0 h 2580534"/>
                  <a:gd name="connsiteX2" fmla="*/ 516930 w 916183"/>
                  <a:gd name="connsiteY2" fmla="*/ 539126 h 2580534"/>
                  <a:gd name="connsiteX3" fmla="*/ 375264 w 916183"/>
                  <a:gd name="connsiteY3" fmla="*/ 989886 h 2580534"/>
                  <a:gd name="connsiteX4" fmla="*/ 632840 w 916183"/>
                  <a:gd name="connsiteY4" fmla="*/ 1440648 h 2580534"/>
                  <a:gd name="connsiteX5" fmla="*/ 916175 w 916183"/>
                  <a:gd name="connsiteY5" fmla="*/ 1981559 h 2580534"/>
                  <a:gd name="connsiteX6" fmla="*/ 692788 w 916183"/>
                  <a:gd name="connsiteY6" fmla="*/ 2580534 h 2580534"/>
                  <a:gd name="connsiteX7" fmla="*/ 422332 w 916183"/>
                  <a:gd name="connsiteY7" fmla="*/ 2529019 h 2580534"/>
                  <a:gd name="connsiteX8" fmla="*/ 722992 w 916183"/>
                  <a:gd name="connsiteY8" fmla="*/ 1994438 h 2580534"/>
                  <a:gd name="connsiteX9" fmla="*/ 401020 w 916183"/>
                  <a:gd name="connsiteY9" fmla="*/ 1453525 h 2580534"/>
                  <a:gd name="connsiteX10" fmla="*/ 182079 w 916183"/>
                  <a:gd name="connsiteY10" fmla="*/ 989887 h 2580534"/>
                  <a:gd name="connsiteX11" fmla="*/ 336626 w 916183"/>
                  <a:gd name="connsiteY11" fmla="*/ 500489 h 2580534"/>
                  <a:gd name="connsiteX12" fmla="*/ 23087 w 916183"/>
                  <a:gd name="connsiteY12" fmla="*/ 77272 h 2580534"/>
                  <a:gd name="connsiteX0" fmla="*/ 23087 w 916183"/>
                  <a:gd name="connsiteY0" fmla="*/ 77272 h 2580534"/>
                  <a:gd name="connsiteX1" fmla="*/ 267785 w 916183"/>
                  <a:gd name="connsiteY1" fmla="*/ 0 h 2580534"/>
                  <a:gd name="connsiteX2" fmla="*/ 516930 w 916183"/>
                  <a:gd name="connsiteY2" fmla="*/ 539126 h 2580534"/>
                  <a:gd name="connsiteX3" fmla="*/ 375264 w 916183"/>
                  <a:gd name="connsiteY3" fmla="*/ 989886 h 2580534"/>
                  <a:gd name="connsiteX4" fmla="*/ 632840 w 916183"/>
                  <a:gd name="connsiteY4" fmla="*/ 1440648 h 2580534"/>
                  <a:gd name="connsiteX5" fmla="*/ 916175 w 916183"/>
                  <a:gd name="connsiteY5" fmla="*/ 1981559 h 2580534"/>
                  <a:gd name="connsiteX6" fmla="*/ 692788 w 916183"/>
                  <a:gd name="connsiteY6" fmla="*/ 2580534 h 2580534"/>
                  <a:gd name="connsiteX7" fmla="*/ 422332 w 916183"/>
                  <a:gd name="connsiteY7" fmla="*/ 2529019 h 2580534"/>
                  <a:gd name="connsiteX8" fmla="*/ 722992 w 916183"/>
                  <a:gd name="connsiteY8" fmla="*/ 1994438 h 2580534"/>
                  <a:gd name="connsiteX9" fmla="*/ 401020 w 916183"/>
                  <a:gd name="connsiteY9" fmla="*/ 1453525 h 2580534"/>
                  <a:gd name="connsiteX10" fmla="*/ 182079 w 916183"/>
                  <a:gd name="connsiteY10" fmla="*/ 989887 h 2580534"/>
                  <a:gd name="connsiteX11" fmla="*/ 336626 w 916183"/>
                  <a:gd name="connsiteY11" fmla="*/ 500489 h 2580534"/>
                  <a:gd name="connsiteX12" fmla="*/ 23087 w 916183"/>
                  <a:gd name="connsiteY12" fmla="*/ 77272 h 2580534"/>
                  <a:gd name="connsiteX0" fmla="*/ 23087 w 916183"/>
                  <a:gd name="connsiteY0" fmla="*/ 7177 h 2510439"/>
                  <a:gd name="connsiteX1" fmla="*/ 82600 w 916183"/>
                  <a:gd name="connsiteY1" fmla="*/ 0 h 2510439"/>
                  <a:gd name="connsiteX2" fmla="*/ 516930 w 916183"/>
                  <a:gd name="connsiteY2" fmla="*/ 469031 h 2510439"/>
                  <a:gd name="connsiteX3" fmla="*/ 375264 w 916183"/>
                  <a:gd name="connsiteY3" fmla="*/ 919791 h 2510439"/>
                  <a:gd name="connsiteX4" fmla="*/ 632840 w 916183"/>
                  <a:gd name="connsiteY4" fmla="*/ 1370553 h 2510439"/>
                  <a:gd name="connsiteX5" fmla="*/ 916175 w 916183"/>
                  <a:gd name="connsiteY5" fmla="*/ 1911464 h 2510439"/>
                  <a:gd name="connsiteX6" fmla="*/ 692788 w 916183"/>
                  <a:gd name="connsiteY6" fmla="*/ 2510439 h 2510439"/>
                  <a:gd name="connsiteX7" fmla="*/ 422332 w 916183"/>
                  <a:gd name="connsiteY7" fmla="*/ 2458924 h 2510439"/>
                  <a:gd name="connsiteX8" fmla="*/ 722992 w 916183"/>
                  <a:gd name="connsiteY8" fmla="*/ 1924343 h 2510439"/>
                  <a:gd name="connsiteX9" fmla="*/ 401020 w 916183"/>
                  <a:gd name="connsiteY9" fmla="*/ 1383430 h 2510439"/>
                  <a:gd name="connsiteX10" fmla="*/ 182079 w 916183"/>
                  <a:gd name="connsiteY10" fmla="*/ 919792 h 2510439"/>
                  <a:gd name="connsiteX11" fmla="*/ 336626 w 916183"/>
                  <a:gd name="connsiteY11" fmla="*/ 430394 h 2510439"/>
                  <a:gd name="connsiteX12" fmla="*/ 23087 w 916183"/>
                  <a:gd name="connsiteY12" fmla="*/ 7177 h 251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6183" h="2510439">
                    <a:moveTo>
                      <a:pt x="23087" y="7177"/>
                    </a:moveTo>
                    <a:lnTo>
                      <a:pt x="82600" y="0"/>
                    </a:lnTo>
                    <a:cubicBezTo>
                      <a:pt x="106952" y="152103"/>
                      <a:pt x="606341" y="207458"/>
                      <a:pt x="516930" y="469031"/>
                    </a:cubicBezTo>
                    <a:cubicBezTo>
                      <a:pt x="534843" y="625426"/>
                      <a:pt x="366678" y="808174"/>
                      <a:pt x="375264" y="919791"/>
                    </a:cubicBezTo>
                    <a:cubicBezTo>
                      <a:pt x="383850" y="1031408"/>
                      <a:pt x="564153" y="1213860"/>
                      <a:pt x="632840" y="1370553"/>
                    </a:cubicBezTo>
                    <a:cubicBezTo>
                      <a:pt x="281558" y="1690080"/>
                      <a:pt x="914770" y="1710751"/>
                      <a:pt x="916175" y="1911464"/>
                    </a:cubicBezTo>
                    <a:cubicBezTo>
                      <a:pt x="917580" y="2112177"/>
                      <a:pt x="738605" y="2404170"/>
                      <a:pt x="692788" y="2510439"/>
                    </a:cubicBezTo>
                    <a:lnTo>
                      <a:pt x="422332" y="2458924"/>
                    </a:lnTo>
                    <a:cubicBezTo>
                      <a:pt x="384436" y="2356948"/>
                      <a:pt x="597755" y="2189451"/>
                      <a:pt x="722992" y="1924343"/>
                    </a:cubicBezTo>
                    <a:cubicBezTo>
                      <a:pt x="655046" y="1697871"/>
                      <a:pt x="167794" y="1750180"/>
                      <a:pt x="401020" y="1383430"/>
                    </a:cubicBezTo>
                    <a:cubicBezTo>
                      <a:pt x="405313" y="1196686"/>
                      <a:pt x="79789" y="1114824"/>
                      <a:pt x="182079" y="919792"/>
                    </a:cubicBezTo>
                    <a:cubicBezTo>
                      <a:pt x="220715" y="767392"/>
                      <a:pt x="298730" y="597521"/>
                      <a:pt x="336626" y="430394"/>
                    </a:cubicBezTo>
                    <a:cubicBezTo>
                      <a:pt x="194218" y="314782"/>
                      <a:pt x="-81349" y="41223"/>
                      <a:pt x="23087" y="7177"/>
                    </a:cubicBez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Isosceles Triangle 7"/>
              <p:cNvSpPr/>
              <p:nvPr/>
            </p:nvSpPr>
            <p:spPr>
              <a:xfrm rot="3434782">
                <a:off x="2634070" y="4563218"/>
                <a:ext cx="312518" cy="1214400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Isosceles Triangle 7"/>
              <p:cNvSpPr/>
              <p:nvPr/>
            </p:nvSpPr>
            <p:spPr>
              <a:xfrm rot="18198039">
                <a:off x="1539843" y="4551294"/>
                <a:ext cx="310477" cy="1231968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6-Point Star 2"/>
              <p:cNvSpPr/>
              <p:nvPr/>
            </p:nvSpPr>
            <p:spPr>
              <a:xfrm>
                <a:off x="1873227" y="3136270"/>
                <a:ext cx="371738" cy="427456"/>
              </a:xfrm>
              <a:custGeom>
                <a:avLst/>
                <a:gdLst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1028162 w 1577036"/>
                  <a:gd name="connsiteY3" fmla="*/ 434478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73488 h 1571224"/>
                  <a:gd name="connsiteX1" fmla="*/ 548874 w 1577036"/>
                  <a:gd name="connsiteY1" fmla="*/ 408721 h 1571224"/>
                  <a:gd name="connsiteX2" fmla="*/ 852912 w 1577036"/>
                  <a:gd name="connsiteY2" fmla="*/ 0 h 1571224"/>
                  <a:gd name="connsiteX3" fmla="*/ 938010 w 1577036"/>
                  <a:gd name="connsiteY3" fmla="*/ 485994 h 1571224"/>
                  <a:gd name="connsiteX4" fmla="*/ 1577036 w 1577036"/>
                  <a:gd name="connsiteY4" fmla="*/ 373488 h 1571224"/>
                  <a:gd name="connsiteX5" fmla="*/ 1267806 w 1577036"/>
                  <a:gd name="connsiteY5" fmla="*/ 772734 h 1571224"/>
                  <a:gd name="connsiteX6" fmla="*/ 1577036 w 1577036"/>
                  <a:gd name="connsiteY6" fmla="*/ 1171979 h 1571224"/>
                  <a:gd name="connsiteX7" fmla="*/ 1028162 w 1577036"/>
                  <a:gd name="connsiteY7" fmla="*/ 1136746 h 1571224"/>
                  <a:gd name="connsiteX8" fmla="*/ 788518 w 1577036"/>
                  <a:gd name="connsiteY8" fmla="*/ 1571224 h 1571224"/>
                  <a:gd name="connsiteX9" fmla="*/ 548874 w 1577036"/>
                  <a:gd name="connsiteY9" fmla="*/ 1136746 h 1571224"/>
                  <a:gd name="connsiteX10" fmla="*/ 0 w 1577036"/>
                  <a:gd name="connsiteY10" fmla="*/ 1171979 h 1571224"/>
                  <a:gd name="connsiteX11" fmla="*/ 309230 w 1577036"/>
                  <a:gd name="connsiteY11" fmla="*/ 772734 h 1571224"/>
                  <a:gd name="connsiteX12" fmla="*/ 0 w 1577036"/>
                  <a:gd name="connsiteY12" fmla="*/ 373488 h 1571224"/>
                  <a:gd name="connsiteX0" fmla="*/ 0 w 1577036"/>
                  <a:gd name="connsiteY0" fmla="*/ 373488 h 1571224"/>
                  <a:gd name="connsiteX1" fmla="*/ 548874 w 1577036"/>
                  <a:gd name="connsiteY1" fmla="*/ 408721 h 1571224"/>
                  <a:gd name="connsiteX2" fmla="*/ 852912 w 1577036"/>
                  <a:gd name="connsiteY2" fmla="*/ 0 h 1571224"/>
                  <a:gd name="connsiteX3" fmla="*/ 938010 w 1577036"/>
                  <a:gd name="connsiteY3" fmla="*/ 485994 h 1571224"/>
                  <a:gd name="connsiteX4" fmla="*/ 1577036 w 1577036"/>
                  <a:gd name="connsiteY4" fmla="*/ 373488 h 1571224"/>
                  <a:gd name="connsiteX5" fmla="*/ 1267806 w 1577036"/>
                  <a:gd name="connsiteY5" fmla="*/ 772734 h 1571224"/>
                  <a:gd name="connsiteX6" fmla="*/ 1577036 w 1577036"/>
                  <a:gd name="connsiteY6" fmla="*/ 1171979 h 1571224"/>
                  <a:gd name="connsiteX7" fmla="*/ 1028162 w 1577036"/>
                  <a:gd name="connsiteY7" fmla="*/ 1136746 h 1571224"/>
                  <a:gd name="connsiteX8" fmla="*/ 788518 w 1577036"/>
                  <a:gd name="connsiteY8" fmla="*/ 1571224 h 1571224"/>
                  <a:gd name="connsiteX9" fmla="*/ 548874 w 1577036"/>
                  <a:gd name="connsiteY9" fmla="*/ 1136746 h 1571224"/>
                  <a:gd name="connsiteX10" fmla="*/ 0 w 1577036"/>
                  <a:gd name="connsiteY10" fmla="*/ 1171979 h 1571224"/>
                  <a:gd name="connsiteX11" fmla="*/ 309230 w 1577036"/>
                  <a:gd name="connsiteY11" fmla="*/ 772734 h 1571224"/>
                  <a:gd name="connsiteX12" fmla="*/ 0 w 1577036"/>
                  <a:gd name="connsiteY12" fmla="*/ 373488 h 1571224"/>
                  <a:gd name="connsiteX0" fmla="*/ 0 w 1577036"/>
                  <a:gd name="connsiteY0" fmla="*/ 450761 h 1648497"/>
                  <a:gd name="connsiteX1" fmla="*/ 548874 w 1577036"/>
                  <a:gd name="connsiteY1" fmla="*/ 485994 h 1648497"/>
                  <a:gd name="connsiteX2" fmla="*/ 801397 w 1577036"/>
                  <a:gd name="connsiteY2" fmla="*/ 0 h 1648497"/>
                  <a:gd name="connsiteX3" fmla="*/ 938010 w 1577036"/>
                  <a:gd name="connsiteY3" fmla="*/ 563267 h 1648497"/>
                  <a:gd name="connsiteX4" fmla="*/ 1577036 w 1577036"/>
                  <a:gd name="connsiteY4" fmla="*/ 450761 h 1648497"/>
                  <a:gd name="connsiteX5" fmla="*/ 1267806 w 1577036"/>
                  <a:gd name="connsiteY5" fmla="*/ 850007 h 1648497"/>
                  <a:gd name="connsiteX6" fmla="*/ 1577036 w 1577036"/>
                  <a:gd name="connsiteY6" fmla="*/ 1249252 h 1648497"/>
                  <a:gd name="connsiteX7" fmla="*/ 1028162 w 1577036"/>
                  <a:gd name="connsiteY7" fmla="*/ 1214019 h 1648497"/>
                  <a:gd name="connsiteX8" fmla="*/ 788518 w 1577036"/>
                  <a:gd name="connsiteY8" fmla="*/ 1648497 h 1648497"/>
                  <a:gd name="connsiteX9" fmla="*/ 548874 w 1577036"/>
                  <a:gd name="connsiteY9" fmla="*/ 1214019 h 1648497"/>
                  <a:gd name="connsiteX10" fmla="*/ 0 w 1577036"/>
                  <a:gd name="connsiteY10" fmla="*/ 1249252 h 1648497"/>
                  <a:gd name="connsiteX11" fmla="*/ 309230 w 1577036"/>
                  <a:gd name="connsiteY11" fmla="*/ 850007 h 1648497"/>
                  <a:gd name="connsiteX12" fmla="*/ 0 w 1577036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5673" h="1648497">
                    <a:moveTo>
                      <a:pt x="0" y="450761"/>
                    </a:moveTo>
                    <a:cubicBezTo>
                      <a:pt x="234473" y="514021"/>
                      <a:pt x="288644" y="281067"/>
                      <a:pt x="587511" y="485994"/>
                    </a:cubicBezTo>
                    <a:cubicBezTo>
                      <a:pt x="590119" y="135106"/>
                      <a:pt x="682880" y="131947"/>
                      <a:pt x="840034" y="0"/>
                    </a:cubicBezTo>
                    <a:cubicBezTo>
                      <a:pt x="889865" y="170584"/>
                      <a:pt x="1107120" y="135105"/>
                      <a:pt x="976647" y="563267"/>
                    </a:cubicBezTo>
                    <a:cubicBezTo>
                      <a:pt x="1292687" y="268187"/>
                      <a:pt x="1402664" y="488263"/>
                      <a:pt x="1615673" y="450761"/>
                    </a:cubicBezTo>
                    <a:cubicBezTo>
                      <a:pt x="1512596" y="583843"/>
                      <a:pt x="1551188" y="691167"/>
                      <a:pt x="1306443" y="850007"/>
                    </a:cubicBezTo>
                    <a:cubicBezTo>
                      <a:pt x="1654218" y="957331"/>
                      <a:pt x="1512596" y="1116170"/>
                      <a:pt x="1615673" y="1249252"/>
                    </a:cubicBezTo>
                    <a:cubicBezTo>
                      <a:pt x="1432715" y="1237508"/>
                      <a:pt x="1301272" y="1380310"/>
                      <a:pt x="1066799" y="1214019"/>
                    </a:cubicBezTo>
                    <a:cubicBezTo>
                      <a:pt x="1077070" y="1564907"/>
                      <a:pt x="907036" y="1503671"/>
                      <a:pt x="827155" y="1648497"/>
                    </a:cubicBezTo>
                    <a:cubicBezTo>
                      <a:pt x="747274" y="1503671"/>
                      <a:pt x="577240" y="1461876"/>
                      <a:pt x="587511" y="1214019"/>
                    </a:cubicBezTo>
                    <a:cubicBezTo>
                      <a:pt x="404553" y="1406067"/>
                      <a:pt x="221595" y="1237508"/>
                      <a:pt x="38637" y="1249252"/>
                    </a:cubicBezTo>
                    <a:cubicBezTo>
                      <a:pt x="141714" y="1116170"/>
                      <a:pt x="141759" y="918694"/>
                      <a:pt x="347867" y="850007"/>
                    </a:cubicBezTo>
                    <a:cubicBezTo>
                      <a:pt x="51607" y="807077"/>
                      <a:pt x="206108" y="673995"/>
                      <a:pt x="0" y="4507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4B5757"/>
                  </a:gs>
                  <a:gs pos="60000">
                    <a:srgbClr val="FF0000"/>
                  </a:gs>
                  <a:gs pos="31000">
                    <a:srgbClr val="FF0000"/>
                  </a:gs>
                  <a:gs pos="97000">
                    <a:srgbClr val="FF0000"/>
                  </a:gs>
                </a:gsLst>
                <a:lin ang="8100000" scaled="1"/>
                <a:tileRect/>
              </a:gradFill>
              <a:scene3d>
                <a:camera prst="isometricOffAxis1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Isosceles Triangle 7"/>
              <p:cNvSpPr/>
              <p:nvPr/>
            </p:nvSpPr>
            <p:spPr>
              <a:xfrm rot="19256788">
                <a:off x="1804743" y="3620532"/>
                <a:ext cx="233531" cy="865866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Isosceles Triangle 7"/>
              <p:cNvSpPr/>
              <p:nvPr/>
            </p:nvSpPr>
            <p:spPr>
              <a:xfrm rot="3056788">
                <a:off x="2521317" y="3598692"/>
                <a:ext cx="233531" cy="865866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Isosceles Triangle 7"/>
              <p:cNvSpPr/>
              <p:nvPr/>
            </p:nvSpPr>
            <p:spPr>
              <a:xfrm rot="18353247">
                <a:off x="1910314" y="3367755"/>
                <a:ext cx="203718" cy="725735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Isosceles Triangle 7"/>
              <p:cNvSpPr/>
              <p:nvPr/>
            </p:nvSpPr>
            <p:spPr>
              <a:xfrm rot="2153247">
                <a:off x="2364421" y="3256000"/>
                <a:ext cx="203718" cy="725735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953272" y="5825020"/>
              <a:ext cx="501550" cy="998446"/>
              <a:chOff x="1079098" y="3136270"/>
              <a:chExt cx="2318431" cy="3709612"/>
            </a:xfrm>
          </p:grpSpPr>
          <p:sp>
            <p:nvSpPr>
              <p:cNvPr id="126" name="Isosceles Triangle 7"/>
              <p:cNvSpPr/>
              <p:nvPr/>
            </p:nvSpPr>
            <p:spPr>
              <a:xfrm rot="3262309">
                <a:off x="2503557" y="4049523"/>
                <a:ext cx="365760" cy="1025348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Isosceles Triangle 7"/>
              <p:cNvSpPr/>
              <p:nvPr/>
            </p:nvSpPr>
            <p:spPr>
              <a:xfrm rot="19256788">
                <a:off x="1626844" y="4058919"/>
                <a:ext cx="365760" cy="1025348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8"/>
              <p:cNvSpPr/>
              <p:nvPr/>
            </p:nvSpPr>
            <p:spPr>
              <a:xfrm rot="229780">
                <a:off x="2003974" y="3377830"/>
                <a:ext cx="478809" cy="3468052"/>
              </a:xfrm>
              <a:custGeom>
                <a:avLst/>
                <a:gdLst>
                  <a:gd name="connsiteX0" fmla="*/ 0 w 115910"/>
                  <a:gd name="connsiteY0" fmla="*/ 0 h 2284320"/>
                  <a:gd name="connsiteX1" fmla="*/ 115910 w 115910"/>
                  <a:gd name="connsiteY1" fmla="*/ 0 h 2284320"/>
                  <a:gd name="connsiteX2" fmla="*/ 115910 w 115910"/>
                  <a:gd name="connsiteY2" fmla="*/ 2284320 h 2284320"/>
                  <a:gd name="connsiteX3" fmla="*/ 0 w 115910"/>
                  <a:gd name="connsiteY3" fmla="*/ 2284320 h 2284320"/>
                  <a:gd name="connsiteX4" fmla="*/ 0 w 115910"/>
                  <a:gd name="connsiteY4" fmla="*/ 0 h 2284320"/>
                  <a:gd name="connsiteX0" fmla="*/ 0 w 914400"/>
                  <a:gd name="connsiteY0" fmla="*/ 0 h 2284320"/>
                  <a:gd name="connsiteX1" fmla="*/ 914400 w 914400"/>
                  <a:gd name="connsiteY1" fmla="*/ 38636 h 2284320"/>
                  <a:gd name="connsiteX2" fmla="*/ 115910 w 914400"/>
                  <a:gd name="connsiteY2" fmla="*/ 2284320 h 2284320"/>
                  <a:gd name="connsiteX3" fmla="*/ 0 w 914400"/>
                  <a:gd name="connsiteY3" fmla="*/ 2284320 h 2284320"/>
                  <a:gd name="connsiteX4" fmla="*/ 0 w 914400"/>
                  <a:gd name="connsiteY4" fmla="*/ 0 h 2284320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115910 w 914400"/>
                  <a:gd name="connsiteY2" fmla="*/ 2297199 h 2297199"/>
                  <a:gd name="connsiteX3" fmla="*/ 0 w 914400"/>
                  <a:gd name="connsiteY3" fmla="*/ 2297199 h 2297199"/>
                  <a:gd name="connsiteX4" fmla="*/ 669702 w 914400"/>
                  <a:gd name="connsiteY4" fmla="*/ 0 h 2297199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262024 w 914400"/>
                  <a:gd name="connsiteY2" fmla="*/ 1144434 h 2297199"/>
                  <a:gd name="connsiteX3" fmla="*/ 115910 w 914400"/>
                  <a:gd name="connsiteY3" fmla="*/ 2297199 h 2297199"/>
                  <a:gd name="connsiteX4" fmla="*/ 0 w 914400"/>
                  <a:gd name="connsiteY4" fmla="*/ 2297199 h 2297199"/>
                  <a:gd name="connsiteX5" fmla="*/ 669702 w 914400"/>
                  <a:gd name="connsiteY5" fmla="*/ 0 h 2297199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262024 w 914400"/>
                  <a:gd name="connsiteY2" fmla="*/ 1144434 h 2297199"/>
                  <a:gd name="connsiteX3" fmla="*/ 115910 w 914400"/>
                  <a:gd name="connsiteY3" fmla="*/ 2297199 h 2297199"/>
                  <a:gd name="connsiteX4" fmla="*/ 0 w 914400"/>
                  <a:gd name="connsiteY4" fmla="*/ 2297199 h 2297199"/>
                  <a:gd name="connsiteX5" fmla="*/ 493843 w 914400"/>
                  <a:gd name="connsiteY5" fmla="*/ 1195949 h 2297199"/>
                  <a:gd name="connsiteX6" fmla="*/ 669702 w 914400"/>
                  <a:gd name="connsiteY6" fmla="*/ 0 h 2297199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493843 w 914400"/>
                  <a:gd name="connsiteY5" fmla="*/ 1195949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55962 w 914400"/>
                  <a:gd name="connsiteY5" fmla="*/ 1170191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55962 w 914400"/>
                  <a:gd name="connsiteY5" fmla="*/ 1170191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377933 w 914400"/>
                  <a:gd name="connsiteY3" fmla="*/ 1659587 h 2348714"/>
                  <a:gd name="connsiteX4" fmla="*/ 270456 w 914400"/>
                  <a:gd name="connsiteY4" fmla="*/ 2348714 h 2348714"/>
                  <a:gd name="connsiteX5" fmla="*/ 0 w 914400"/>
                  <a:gd name="connsiteY5" fmla="*/ 2297199 h 2348714"/>
                  <a:gd name="connsiteX6" fmla="*/ 55962 w 914400"/>
                  <a:gd name="connsiteY6" fmla="*/ 1170191 h 2348714"/>
                  <a:gd name="connsiteX7" fmla="*/ 669702 w 914400"/>
                  <a:gd name="connsiteY7" fmla="*/ 0 h 2348714"/>
                  <a:gd name="connsiteX0" fmla="*/ 673978 w 918676"/>
                  <a:gd name="connsiteY0" fmla="*/ 0 h 2348714"/>
                  <a:gd name="connsiteX1" fmla="*/ 918676 w 918676"/>
                  <a:gd name="connsiteY1" fmla="*/ 51515 h 2348714"/>
                  <a:gd name="connsiteX2" fmla="*/ 266300 w 918676"/>
                  <a:gd name="connsiteY2" fmla="*/ 1144434 h 2348714"/>
                  <a:gd name="connsiteX3" fmla="*/ 382209 w 918676"/>
                  <a:gd name="connsiteY3" fmla="*/ 1659587 h 2348714"/>
                  <a:gd name="connsiteX4" fmla="*/ 274732 w 918676"/>
                  <a:gd name="connsiteY4" fmla="*/ 2348714 h 2348714"/>
                  <a:gd name="connsiteX5" fmla="*/ 4276 w 918676"/>
                  <a:gd name="connsiteY5" fmla="*/ 2297199 h 2348714"/>
                  <a:gd name="connsiteX6" fmla="*/ 201905 w 918676"/>
                  <a:gd name="connsiteY6" fmla="*/ 1749740 h 2348714"/>
                  <a:gd name="connsiteX7" fmla="*/ 60238 w 918676"/>
                  <a:gd name="connsiteY7" fmla="*/ 1170191 h 2348714"/>
                  <a:gd name="connsiteX8" fmla="*/ 673978 w 918676"/>
                  <a:gd name="connsiteY8" fmla="*/ 0 h 2348714"/>
                  <a:gd name="connsiteX0" fmla="*/ 673978 w 918676"/>
                  <a:gd name="connsiteY0" fmla="*/ 0 h 2348714"/>
                  <a:gd name="connsiteX1" fmla="*/ 918676 w 918676"/>
                  <a:gd name="connsiteY1" fmla="*/ 51515 h 2348714"/>
                  <a:gd name="connsiteX2" fmla="*/ 266300 w 918676"/>
                  <a:gd name="connsiteY2" fmla="*/ 1144434 h 2348714"/>
                  <a:gd name="connsiteX3" fmla="*/ 382209 w 918676"/>
                  <a:gd name="connsiteY3" fmla="*/ 1659587 h 2348714"/>
                  <a:gd name="connsiteX4" fmla="*/ 274732 w 918676"/>
                  <a:gd name="connsiteY4" fmla="*/ 2348714 h 2348714"/>
                  <a:gd name="connsiteX5" fmla="*/ 4276 w 918676"/>
                  <a:gd name="connsiteY5" fmla="*/ 2297199 h 2348714"/>
                  <a:gd name="connsiteX6" fmla="*/ 201905 w 918676"/>
                  <a:gd name="connsiteY6" fmla="*/ 1749740 h 2348714"/>
                  <a:gd name="connsiteX7" fmla="*/ 60238 w 918676"/>
                  <a:gd name="connsiteY7" fmla="*/ 1170191 h 2348714"/>
                  <a:gd name="connsiteX8" fmla="*/ 673978 w 918676"/>
                  <a:gd name="connsiteY8" fmla="*/ 0 h 2348714"/>
                  <a:gd name="connsiteX0" fmla="*/ 677276 w 921974"/>
                  <a:gd name="connsiteY0" fmla="*/ 0 h 2348714"/>
                  <a:gd name="connsiteX1" fmla="*/ 921974 w 921974"/>
                  <a:gd name="connsiteY1" fmla="*/ 51515 h 2348714"/>
                  <a:gd name="connsiteX2" fmla="*/ 269598 w 921974"/>
                  <a:gd name="connsiteY2" fmla="*/ 1144434 h 2348714"/>
                  <a:gd name="connsiteX3" fmla="*/ 385507 w 921974"/>
                  <a:gd name="connsiteY3" fmla="*/ 1659587 h 2348714"/>
                  <a:gd name="connsiteX4" fmla="*/ 278030 w 921974"/>
                  <a:gd name="connsiteY4" fmla="*/ 2348714 h 2348714"/>
                  <a:gd name="connsiteX5" fmla="*/ 7574 w 921974"/>
                  <a:gd name="connsiteY5" fmla="*/ 2297199 h 2348714"/>
                  <a:gd name="connsiteX6" fmla="*/ 205203 w 921974"/>
                  <a:gd name="connsiteY6" fmla="*/ 1749740 h 2348714"/>
                  <a:gd name="connsiteX7" fmla="*/ 63536 w 921974"/>
                  <a:gd name="connsiteY7" fmla="*/ 1170191 h 2348714"/>
                  <a:gd name="connsiteX8" fmla="*/ 677276 w 921974"/>
                  <a:gd name="connsiteY8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314350 w 966726"/>
                  <a:gd name="connsiteY2" fmla="*/ 1144434 h 2348714"/>
                  <a:gd name="connsiteX3" fmla="*/ 430259 w 966726"/>
                  <a:gd name="connsiteY3" fmla="*/ 1659587 h 2348714"/>
                  <a:gd name="connsiteX4" fmla="*/ 322782 w 966726"/>
                  <a:gd name="connsiteY4" fmla="*/ 2348714 h 2348714"/>
                  <a:gd name="connsiteX5" fmla="*/ 52326 w 966726"/>
                  <a:gd name="connsiteY5" fmla="*/ 2297199 h 2348714"/>
                  <a:gd name="connsiteX6" fmla="*/ 249955 w 966726"/>
                  <a:gd name="connsiteY6" fmla="*/ 1749740 h 2348714"/>
                  <a:gd name="connsiteX7" fmla="*/ 108288 w 966726"/>
                  <a:gd name="connsiteY7" fmla="*/ 1170191 h 2348714"/>
                  <a:gd name="connsiteX8" fmla="*/ 31014 w 966726"/>
                  <a:gd name="connsiteY8" fmla="*/ 616399 h 2348714"/>
                  <a:gd name="connsiteX9" fmla="*/ 722028 w 966726"/>
                  <a:gd name="connsiteY9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288592 w 966726"/>
                  <a:gd name="connsiteY10" fmla="*/ 294427 h 2348714"/>
                  <a:gd name="connsiteX11" fmla="*/ 722028 w 966726"/>
                  <a:gd name="connsiteY11" fmla="*/ 0 h 2348714"/>
                  <a:gd name="connsiteX0" fmla="*/ 10654 w 1169752"/>
                  <a:gd name="connsiteY0" fmla="*/ 0 h 2529019"/>
                  <a:gd name="connsiteX1" fmla="*/ 1169752 w 1169752"/>
                  <a:gd name="connsiteY1" fmla="*/ 231820 h 2529019"/>
                  <a:gd name="connsiteX2" fmla="*/ 414345 w 1169752"/>
                  <a:gd name="connsiteY2" fmla="*/ 899735 h 2529019"/>
                  <a:gd name="connsiteX3" fmla="*/ 517376 w 1169752"/>
                  <a:gd name="connsiteY3" fmla="*/ 1324739 h 2529019"/>
                  <a:gd name="connsiteX4" fmla="*/ 633285 w 1169752"/>
                  <a:gd name="connsiteY4" fmla="*/ 1839892 h 2529019"/>
                  <a:gd name="connsiteX5" fmla="*/ 525808 w 1169752"/>
                  <a:gd name="connsiteY5" fmla="*/ 2529019 h 2529019"/>
                  <a:gd name="connsiteX6" fmla="*/ 255352 w 1169752"/>
                  <a:gd name="connsiteY6" fmla="*/ 2477504 h 2529019"/>
                  <a:gd name="connsiteX7" fmla="*/ 452981 w 1169752"/>
                  <a:gd name="connsiteY7" fmla="*/ 1930045 h 2529019"/>
                  <a:gd name="connsiteX8" fmla="*/ 311314 w 1169752"/>
                  <a:gd name="connsiteY8" fmla="*/ 1350496 h 2529019"/>
                  <a:gd name="connsiteX9" fmla="*/ 234040 w 1169752"/>
                  <a:gd name="connsiteY9" fmla="*/ 796704 h 2529019"/>
                  <a:gd name="connsiteX10" fmla="*/ 491618 w 1169752"/>
                  <a:gd name="connsiteY10" fmla="*/ 474732 h 2529019"/>
                  <a:gd name="connsiteX11" fmla="*/ 10654 w 1169752"/>
                  <a:gd name="connsiteY11" fmla="*/ 0 h 2529019"/>
                  <a:gd name="connsiteX0" fmla="*/ 10654 w 633308"/>
                  <a:gd name="connsiteY0" fmla="*/ 0 h 2529019"/>
                  <a:gd name="connsiteX1" fmla="*/ 474293 w 633308"/>
                  <a:gd name="connsiteY1" fmla="*/ 25758 h 2529019"/>
                  <a:gd name="connsiteX2" fmla="*/ 414345 w 633308"/>
                  <a:gd name="connsiteY2" fmla="*/ 899735 h 2529019"/>
                  <a:gd name="connsiteX3" fmla="*/ 517376 w 633308"/>
                  <a:gd name="connsiteY3" fmla="*/ 1324739 h 2529019"/>
                  <a:gd name="connsiteX4" fmla="*/ 633285 w 633308"/>
                  <a:gd name="connsiteY4" fmla="*/ 1839892 h 2529019"/>
                  <a:gd name="connsiteX5" fmla="*/ 525808 w 633308"/>
                  <a:gd name="connsiteY5" fmla="*/ 2529019 h 2529019"/>
                  <a:gd name="connsiteX6" fmla="*/ 255352 w 633308"/>
                  <a:gd name="connsiteY6" fmla="*/ 2477504 h 2529019"/>
                  <a:gd name="connsiteX7" fmla="*/ 452981 w 633308"/>
                  <a:gd name="connsiteY7" fmla="*/ 1930045 h 2529019"/>
                  <a:gd name="connsiteX8" fmla="*/ 311314 w 633308"/>
                  <a:gd name="connsiteY8" fmla="*/ 1350496 h 2529019"/>
                  <a:gd name="connsiteX9" fmla="*/ 234040 w 633308"/>
                  <a:gd name="connsiteY9" fmla="*/ 796704 h 2529019"/>
                  <a:gd name="connsiteX10" fmla="*/ 491618 w 633308"/>
                  <a:gd name="connsiteY10" fmla="*/ 474732 h 2529019"/>
                  <a:gd name="connsiteX11" fmla="*/ 10654 w 633308"/>
                  <a:gd name="connsiteY11" fmla="*/ 0 h 2529019"/>
                  <a:gd name="connsiteX0" fmla="*/ 10654 w 634040"/>
                  <a:gd name="connsiteY0" fmla="*/ 0 h 2529019"/>
                  <a:gd name="connsiteX1" fmla="*/ 474293 w 634040"/>
                  <a:gd name="connsiteY1" fmla="*/ 25758 h 2529019"/>
                  <a:gd name="connsiteX2" fmla="*/ 633285 w 634040"/>
                  <a:gd name="connsiteY2" fmla="*/ 629279 h 2529019"/>
                  <a:gd name="connsiteX3" fmla="*/ 414345 w 634040"/>
                  <a:gd name="connsiteY3" fmla="*/ 899735 h 2529019"/>
                  <a:gd name="connsiteX4" fmla="*/ 517376 w 634040"/>
                  <a:gd name="connsiteY4" fmla="*/ 1324739 h 2529019"/>
                  <a:gd name="connsiteX5" fmla="*/ 633285 w 634040"/>
                  <a:gd name="connsiteY5" fmla="*/ 1839892 h 2529019"/>
                  <a:gd name="connsiteX6" fmla="*/ 525808 w 634040"/>
                  <a:gd name="connsiteY6" fmla="*/ 2529019 h 2529019"/>
                  <a:gd name="connsiteX7" fmla="*/ 255352 w 634040"/>
                  <a:gd name="connsiteY7" fmla="*/ 2477504 h 2529019"/>
                  <a:gd name="connsiteX8" fmla="*/ 452981 w 634040"/>
                  <a:gd name="connsiteY8" fmla="*/ 1930045 h 2529019"/>
                  <a:gd name="connsiteX9" fmla="*/ 311314 w 634040"/>
                  <a:gd name="connsiteY9" fmla="*/ 1350496 h 2529019"/>
                  <a:gd name="connsiteX10" fmla="*/ 234040 w 634040"/>
                  <a:gd name="connsiteY10" fmla="*/ 796704 h 2529019"/>
                  <a:gd name="connsiteX11" fmla="*/ 491618 w 634040"/>
                  <a:gd name="connsiteY11" fmla="*/ 474732 h 2529019"/>
                  <a:gd name="connsiteX12" fmla="*/ 10654 w 634040"/>
                  <a:gd name="connsiteY12" fmla="*/ 0 h 2529019"/>
                  <a:gd name="connsiteX0" fmla="*/ 15775 w 639161"/>
                  <a:gd name="connsiteY0" fmla="*/ 0 h 2529019"/>
                  <a:gd name="connsiteX1" fmla="*/ 479414 w 639161"/>
                  <a:gd name="connsiteY1" fmla="*/ 25758 h 2529019"/>
                  <a:gd name="connsiteX2" fmla="*/ 638406 w 639161"/>
                  <a:gd name="connsiteY2" fmla="*/ 629279 h 2529019"/>
                  <a:gd name="connsiteX3" fmla="*/ 419466 w 639161"/>
                  <a:gd name="connsiteY3" fmla="*/ 899735 h 2529019"/>
                  <a:gd name="connsiteX4" fmla="*/ 522497 w 639161"/>
                  <a:gd name="connsiteY4" fmla="*/ 1324739 h 2529019"/>
                  <a:gd name="connsiteX5" fmla="*/ 638406 w 639161"/>
                  <a:gd name="connsiteY5" fmla="*/ 1839892 h 2529019"/>
                  <a:gd name="connsiteX6" fmla="*/ 530929 w 639161"/>
                  <a:gd name="connsiteY6" fmla="*/ 2529019 h 2529019"/>
                  <a:gd name="connsiteX7" fmla="*/ 260473 w 639161"/>
                  <a:gd name="connsiteY7" fmla="*/ 2477504 h 2529019"/>
                  <a:gd name="connsiteX8" fmla="*/ 458102 w 639161"/>
                  <a:gd name="connsiteY8" fmla="*/ 1930045 h 2529019"/>
                  <a:gd name="connsiteX9" fmla="*/ 316435 w 639161"/>
                  <a:gd name="connsiteY9" fmla="*/ 1350496 h 2529019"/>
                  <a:gd name="connsiteX10" fmla="*/ 239161 w 639161"/>
                  <a:gd name="connsiteY10" fmla="*/ 796704 h 2529019"/>
                  <a:gd name="connsiteX11" fmla="*/ 496739 w 639161"/>
                  <a:gd name="connsiteY11" fmla="*/ 474732 h 2529019"/>
                  <a:gd name="connsiteX12" fmla="*/ 15775 w 639161"/>
                  <a:gd name="connsiteY12" fmla="*/ 0 h 2529019"/>
                  <a:gd name="connsiteX0" fmla="*/ 15775 w 639161"/>
                  <a:gd name="connsiteY0" fmla="*/ 0 h 2529019"/>
                  <a:gd name="connsiteX1" fmla="*/ 479414 w 639161"/>
                  <a:gd name="connsiteY1" fmla="*/ 25758 h 2529019"/>
                  <a:gd name="connsiteX2" fmla="*/ 638406 w 639161"/>
                  <a:gd name="connsiteY2" fmla="*/ 629279 h 2529019"/>
                  <a:gd name="connsiteX3" fmla="*/ 419466 w 639161"/>
                  <a:gd name="connsiteY3" fmla="*/ 899735 h 2529019"/>
                  <a:gd name="connsiteX4" fmla="*/ 522497 w 639161"/>
                  <a:gd name="connsiteY4" fmla="*/ 1324739 h 2529019"/>
                  <a:gd name="connsiteX5" fmla="*/ 638406 w 639161"/>
                  <a:gd name="connsiteY5" fmla="*/ 1839892 h 2529019"/>
                  <a:gd name="connsiteX6" fmla="*/ 530929 w 639161"/>
                  <a:gd name="connsiteY6" fmla="*/ 2529019 h 2529019"/>
                  <a:gd name="connsiteX7" fmla="*/ 260473 w 639161"/>
                  <a:gd name="connsiteY7" fmla="*/ 2477504 h 2529019"/>
                  <a:gd name="connsiteX8" fmla="*/ 458102 w 639161"/>
                  <a:gd name="connsiteY8" fmla="*/ 1930045 h 2529019"/>
                  <a:gd name="connsiteX9" fmla="*/ 316435 w 639161"/>
                  <a:gd name="connsiteY9" fmla="*/ 1350496 h 2529019"/>
                  <a:gd name="connsiteX10" fmla="*/ 239161 w 639161"/>
                  <a:gd name="connsiteY10" fmla="*/ 796704 h 2529019"/>
                  <a:gd name="connsiteX11" fmla="*/ 496739 w 639161"/>
                  <a:gd name="connsiteY11" fmla="*/ 474732 h 2529019"/>
                  <a:gd name="connsiteX12" fmla="*/ 15775 w 639161"/>
                  <a:gd name="connsiteY12" fmla="*/ 0 h 2529019"/>
                  <a:gd name="connsiteX0" fmla="*/ 15775 w 651304"/>
                  <a:gd name="connsiteY0" fmla="*/ 0 h 2529019"/>
                  <a:gd name="connsiteX1" fmla="*/ 479414 w 651304"/>
                  <a:gd name="connsiteY1" fmla="*/ 25758 h 2529019"/>
                  <a:gd name="connsiteX2" fmla="*/ 638406 w 651304"/>
                  <a:gd name="connsiteY2" fmla="*/ 629279 h 2529019"/>
                  <a:gd name="connsiteX3" fmla="*/ 419466 w 651304"/>
                  <a:gd name="connsiteY3" fmla="*/ 899735 h 2529019"/>
                  <a:gd name="connsiteX4" fmla="*/ 522497 w 651304"/>
                  <a:gd name="connsiteY4" fmla="*/ 1324739 h 2529019"/>
                  <a:gd name="connsiteX5" fmla="*/ 651285 w 651304"/>
                  <a:gd name="connsiteY5" fmla="*/ 1942923 h 2529019"/>
                  <a:gd name="connsiteX6" fmla="*/ 530929 w 651304"/>
                  <a:gd name="connsiteY6" fmla="*/ 2529019 h 2529019"/>
                  <a:gd name="connsiteX7" fmla="*/ 260473 w 651304"/>
                  <a:gd name="connsiteY7" fmla="*/ 2477504 h 2529019"/>
                  <a:gd name="connsiteX8" fmla="*/ 458102 w 651304"/>
                  <a:gd name="connsiteY8" fmla="*/ 1930045 h 2529019"/>
                  <a:gd name="connsiteX9" fmla="*/ 316435 w 651304"/>
                  <a:gd name="connsiteY9" fmla="*/ 1350496 h 2529019"/>
                  <a:gd name="connsiteX10" fmla="*/ 239161 w 651304"/>
                  <a:gd name="connsiteY10" fmla="*/ 796704 h 2529019"/>
                  <a:gd name="connsiteX11" fmla="*/ 496739 w 651304"/>
                  <a:gd name="connsiteY11" fmla="*/ 474732 h 2529019"/>
                  <a:gd name="connsiteX12" fmla="*/ 15775 w 651304"/>
                  <a:gd name="connsiteY12" fmla="*/ 0 h 2529019"/>
                  <a:gd name="connsiteX0" fmla="*/ 15775 w 651304"/>
                  <a:gd name="connsiteY0" fmla="*/ 0 h 2529019"/>
                  <a:gd name="connsiteX1" fmla="*/ 479414 w 651304"/>
                  <a:gd name="connsiteY1" fmla="*/ 25758 h 2529019"/>
                  <a:gd name="connsiteX2" fmla="*/ 638406 w 651304"/>
                  <a:gd name="connsiteY2" fmla="*/ 629279 h 2529019"/>
                  <a:gd name="connsiteX3" fmla="*/ 419466 w 651304"/>
                  <a:gd name="connsiteY3" fmla="*/ 899735 h 2529019"/>
                  <a:gd name="connsiteX4" fmla="*/ 522497 w 651304"/>
                  <a:gd name="connsiteY4" fmla="*/ 1324739 h 2529019"/>
                  <a:gd name="connsiteX5" fmla="*/ 651285 w 651304"/>
                  <a:gd name="connsiteY5" fmla="*/ 1942923 h 2529019"/>
                  <a:gd name="connsiteX6" fmla="*/ 530929 w 651304"/>
                  <a:gd name="connsiteY6" fmla="*/ 2529019 h 2529019"/>
                  <a:gd name="connsiteX7" fmla="*/ 260473 w 651304"/>
                  <a:gd name="connsiteY7" fmla="*/ 2477504 h 2529019"/>
                  <a:gd name="connsiteX8" fmla="*/ 419466 w 651304"/>
                  <a:gd name="connsiteY8" fmla="*/ 1955802 h 2529019"/>
                  <a:gd name="connsiteX9" fmla="*/ 316435 w 651304"/>
                  <a:gd name="connsiteY9" fmla="*/ 1350496 h 2529019"/>
                  <a:gd name="connsiteX10" fmla="*/ 239161 w 651304"/>
                  <a:gd name="connsiteY10" fmla="*/ 796704 h 2529019"/>
                  <a:gd name="connsiteX11" fmla="*/ 496739 w 651304"/>
                  <a:gd name="connsiteY11" fmla="*/ 474732 h 2529019"/>
                  <a:gd name="connsiteX12" fmla="*/ 15775 w 65130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22497 w 754324"/>
                  <a:gd name="connsiteY4" fmla="*/ 1324739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419466 w 754324"/>
                  <a:gd name="connsiteY8" fmla="*/ 1955802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22497 w 754324"/>
                  <a:gd name="connsiteY4" fmla="*/ 1324739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427769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45978 w 754324"/>
                  <a:gd name="connsiteY10" fmla="*/ 938372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290677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45978 w 754324"/>
                  <a:gd name="connsiteY10" fmla="*/ 938372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61898 w 800447"/>
                  <a:gd name="connsiteY0" fmla="*/ 0 h 2529019"/>
                  <a:gd name="connsiteX1" fmla="*/ 525537 w 800447"/>
                  <a:gd name="connsiteY1" fmla="*/ 25758 h 2529019"/>
                  <a:gd name="connsiteX2" fmla="*/ 684529 w 800447"/>
                  <a:gd name="connsiteY2" fmla="*/ 629279 h 2529019"/>
                  <a:gd name="connsiteX3" fmla="*/ 336800 w 800447"/>
                  <a:gd name="connsiteY3" fmla="*/ 899735 h 2529019"/>
                  <a:gd name="connsiteX4" fmla="*/ 517104 w 800447"/>
                  <a:gd name="connsiteY4" fmla="*/ 1389133 h 2529019"/>
                  <a:gd name="connsiteX5" fmla="*/ 800439 w 800447"/>
                  <a:gd name="connsiteY5" fmla="*/ 1930044 h 2529019"/>
                  <a:gd name="connsiteX6" fmla="*/ 577052 w 800447"/>
                  <a:gd name="connsiteY6" fmla="*/ 2529019 h 2529019"/>
                  <a:gd name="connsiteX7" fmla="*/ 306596 w 800447"/>
                  <a:gd name="connsiteY7" fmla="*/ 2477504 h 2529019"/>
                  <a:gd name="connsiteX8" fmla="*/ 607256 w 800447"/>
                  <a:gd name="connsiteY8" fmla="*/ 1942923 h 2529019"/>
                  <a:gd name="connsiteX9" fmla="*/ 285284 w 800447"/>
                  <a:gd name="connsiteY9" fmla="*/ 1402010 h 2529019"/>
                  <a:gd name="connsiteX10" fmla="*/ 92101 w 800447"/>
                  <a:gd name="connsiteY10" fmla="*/ 938372 h 2529019"/>
                  <a:gd name="connsiteX11" fmla="*/ 130738 w 800447"/>
                  <a:gd name="connsiteY11" fmla="*/ 526248 h 2529019"/>
                  <a:gd name="connsiteX12" fmla="*/ 61898 w 800447"/>
                  <a:gd name="connsiteY12" fmla="*/ 0 h 2529019"/>
                  <a:gd name="connsiteX0" fmla="*/ 61898 w 800447"/>
                  <a:gd name="connsiteY0" fmla="*/ 0 h 2529019"/>
                  <a:gd name="connsiteX1" fmla="*/ 525537 w 800447"/>
                  <a:gd name="connsiteY1" fmla="*/ 25758 h 2529019"/>
                  <a:gd name="connsiteX2" fmla="*/ 491346 w 800447"/>
                  <a:gd name="connsiteY2" fmla="*/ 513369 h 2529019"/>
                  <a:gd name="connsiteX3" fmla="*/ 336800 w 800447"/>
                  <a:gd name="connsiteY3" fmla="*/ 899735 h 2529019"/>
                  <a:gd name="connsiteX4" fmla="*/ 517104 w 800447"/>
                  <a:gd name="connsiteY4" fmla="*/ 1389133 h 2529019"/>
                  <a:gd name="connsiteX5" fmla="*/ 800439 w 800447"/>
                  <a:gd name="connsiteY5" fmla="*/ 1930044 h 2529019"/>
                  <a:gd name="connsiteX6" fmla="*/ 577052 w 800447"/>
                  <a:gd name="connsiteY6" fmla="*/ 2529019 h 2529019"/>
                  <a:gd name="connsiteX7" fmla="*/ 306596 w 800447"/>
                  <a:gd name="connsiteY7" fmla="*/ 2477504 h 2529019"/>
                  <a:gd name="connsiteX8" fmla="*/ 607256 w 800447"/>
                  <a:gd name="connsiteY8" fmla="*/ 1942923 h 2529019"/>
                  <a:gd name="connsiteX9" fmla="*/ 285284 w 800447"/>
                  <a:gd name="connsiteY9" fmla="*/ 1402010 h 2529019"/>
                  <a:gd name="connsiteX10" fmla="*/ 92101 w 800447"/>
                  <a:gd name="connsiteY10" fmla="*/ 938372 h 2529019"/>
                  <a:gd name="connsiteX11" fmla="*/ 130738 w 800447"/>
                  <a:gd name="connsiteY11" fmla="*/ 526248 h 2529019"/>
                  <a:gd name="connsiteX12" fmla="*/ 61898 w 800447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01762 w 765409"/>
                  <a:gd name="connsiteY3" fmla="*/ 899735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57063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57063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17975 w 911071"/>
                  <a:gd name="connsiteY0" fmla="*/ 0 h 2503262"/>
                  <a:gd name="connsiteX1" fmla="*/ 636161 w 911071"/>
                  <a:gd name="connsiteY1" fmla="*/ 1 h 2503262"/>
                  <a:gd name="connsiteX2" fmla="*/ 601970 w 911071"/>
                  <a:gd name="connsiteY2" fmla="*/ 487612 h 2503262"/>
                  <a:gd name="connsiteX3" fmla="*/ 473182 w 911071"/>
                  <a:gd name="connsiteY3" fmla="*/ 912614 h 2503262"/>
                  <a:gd name="connsiteX4" fmla="*/ 627728 w 911071"/>
                  <a:gd name="connsiteY4" fmla="*/ 1363376 h 2503262"/>
                  <a:gd name="connsiteX5" fmla="*/ 911063 w 911071"/>
                  <a:gd name="connsiteY5" fmla="*/ 1904287 h 2503262"/>
                  <a:gd name="connsiteX6" fmla="*/ 687676 w 911071"/>
                  <a:gd name="connsiteY6" fmla="*/ 2503262 h 2503262"/>
                  <a:gd name="connsiteX7" fmla="*/ 417220 w 911071"/>
                  <a:gd name="connsiteY7" fmla="*/ 2451747 h 2503262"/>
                  <a:gd name="connsiteX8" fmla="*/ 717880 w 911071"/>
                  <a:gd name="connsiteY8" fmla="*/ 1917166 h 2503262"/>
                  <a:gd name="connsiteX9" fmla="*/ 395908 w 911071"/>
                  <a:gd name="connsiteY9" fmla="*/ 1376253 h 2503262"/>
                  <a:gd name="connsiteX10" fmla="*/ 176967 w 911071"/>
                  <a:gd name="connsiteY10" fmla="*/ 912615 h 2503262"/>
                  <a:gd name="connsiteX11" fmla="*/ 434545 w 911071"/>
                  <a:gd name="connsiteY11" fmla="*/ 500491 h 2503262"/>
                  <a:gd name="connsiteX12" fmla="*/ 17975 w 911071"/>
                  <a:gd name="connsiteY12" fmla="*/ 0 h 2503262"/>
                  <a:gd name="connsiteX0" fmla="*/ 17975 w 911071"/>
                  <a:gd name="connsiteY0" fmla="*/ 0 h 2503262"/>
                  <a:gd name="connsiteX1" fmla="*/ 391462 w 911071"/>
                  <a:gd name="connsiteY1" fmla="*/ 25759 h 2503262"/>
                  <a:gd name="connsiteX2" fmla="*/ 601970 w 911071"/>
                  <a:gd name="connsiteY2" fmla="*/ 487612 h 2503262"/>
                  <a:gd name="connsiteX3" fmla="*/ 473182 w 911071"/>
                  <a:gd name="connsiteY3" fmla="*/ 912614 h 2503262"/>
                  <a:gd name="connsiteX4" fmla="*/ 627728 w 911071"/>
                  <a:gd name="connsiteY4" fmla="*/ 1363376 h 2503262"/>
                  <a:gd name="connsiteX5" fmla="*/ 911063 w 911071"/>
                  <a:gd name="connsiteY5" fmla="*/ 1904287 h 2503262"/>
                  <a:gd name="connsiteX6" fmla="*/ 687676 w 911071"/>
                  <a:gd name="connsiteY6" fmla="*/ 2503262 h 2503262"/>
                  <a:gd name="connsiteX7" fmla="*/ 417220 w 911071"/>
                  <a:gd name="connsiteY7" fmla="*/ 2451747 h 2503262"/>
                  <a:gd name="connsiteX8" fmla="*/ 717880 w 911071"/>
                  <a:gd name="connsiteY8" fmla="*/ 1917166 h 2503262"/>
                  <a:gd name="connsiteX9" fmla="*/ 395908 w 911071"/>
                  <a:gd name="connsiteY9" fmla="*/ 1376253 h 2503262"/>
                  <a:gd name="connsiteX10" fmla="*/ 176967 w 911071"/>
                  <a:gd name="connsiteY10" fmla="*/ 912615 h 2503262"/>
                  <a:gd name="connsiteX11" fmla="*/ 434545 w 911071"/>
                  <a:gd name="connsiteY11" fmla="*/ 500491 h 2503262"/>
                  <a:gd name="connsiteX12" fmla="*/ 17975 w 911071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06294 w 915395"/>
                  <a:gd name="connsiteY2" fmla="*/ 487612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70689 w 915395"/>
                  <a:gd name="connsiteY2" fmla="*/ 590643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70689 w 915395"/>
                  <a:gd name="connsiteY2" fmla="*/ 590643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77506 w 915395"/>
                  <a:gd name="connsiteY2" fmla="*/ 912614 h 2503262"/>
                  <a:gd name="connsiteX3" fmla="*/ 632052 w 915395"/>
                  <a:gd name="connsiteY3" fmla="*/ 1363376 h 2503262"/>
                  <a:gd name="connsiteX4" fmla="*/ 915387 w 915395"/>
                  <a:gd name="connsiteY4" fmla="*/ 1904287 h 2503262"/>
                  <a:gd name="connsiteX5" fmla="*/ 692000 w 915395"/>
                  <a:gd name="connsiteY5" fmla="*/ 2503262 h 2503262"/>
                  <a:gd name="connsiteX6" fmla="*/ 421544 w 915395"/>
                  <a:gd name="connsiteY6" fmla="*/ 2451747 h 2503262"/>
                  <a:gd name="connsiteX7" fmla="*/ 722204 w 915395"/>
                  <a:gd name="connsiteY7" fmla="*/ 1917166 h 2503262"/>
                  <a:gd name="connsiteX8" fmla="*/ 400232 w 915395"/>
                  <a:gd name="connsiteY8" fmla="*/ 1376253 h 2503262"/>
                  <a:gd name="connsiteX9" fmla="*/ 181291 w 915395"/>
                  <a:gd name="connsiteY9" fmla="*/ 912615 h 2503262"/>
                  <a:gd name="connsiteX10" fmla="*/ 348717 w 915395"/>
                  <a:gd name="connsiteY10" fmla="*/ 526248 h 2503262"/>
                  <a:gd name="connsiteX11" fmla="*/ 22299 w 915395"/>
                  <a:gd name="connsiteY11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80537 w 915395"/>
                  <a:gd name="connsiteY2" fmla="*/ 693674 h 2503262"/>
                  <a:gd name="connsiteX3" fmla="*/ 632052 w 915395"/>
                  <a:gd name="connsiteY3" fmla="*/ 1363376 h 2503262"/>
                  <a:gd name="connsiteX4" fmla="*/ 915387 w 915395"/>
                  <a:gd name="connsiteY4" fmla="*/ 1904287 h 2503262"/>
                  <a:gd name="connsiteX5" fmla="*/ 692000 w 915395"/>
                  <a:gd name="connsiteY5" fmla="*/ 2503262 h 2503262"/>
                  <a:gd name="connsiteX6" fmla="*/ 421544 w 915395"/>
                  <a:gd name="connsiteY6" fmla="*/ 2451747 h 2503262"/>
                  <a:gd name="connsiteX7" fmla="*/ 722204 w 915395"/>
                  <a:gd name="connsiteY7" fmla="*/ 1917166 h 2503262"/>
                  <a:gd name="connsiteX8" fmla="*/ 400232 w 915395"/>
                  <a:gd name="connsiteY8" fmla="*/ 1376253 h 2503262"/>
                  <a:gd name="connsiteX9" fmla="*/ 181291 w 915395"/>
                  <a:gd name="connsiteY9" fmla="*/ 912615 h 2503262"/>
                  <a:gd name="connsiteX10" fmla="*/ 348717 w 915395"/>
                  <a:gd name="connsiteY10" fmla="*/ 526248 h 2503262"/>
                  <a:gd name="connsiteX11" fmla="*/ 22299 w 915395"/>
                  <a:gd name="connsiteY11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80537 w 915395"/>
                  <a:gd name="connsiteY2" fmla="*/ 69367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16142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16142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3087 w 916183"/>
                  <a:gd name="connsiteY0" fmla="*/ 0 h 2503262"/>
                  <a:gd name="connsiteX1" fmla="*/ 396574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0 h 2503262"/>
                  <a:gd name="connsiteX1" fmla="*/ 293543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0 h 2503262"/>
                  <a:gd name="connsiteX1" fmla="*/ 293543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77272 h 2580534"/>
                  <a:gd name="connsiteX1" fmla="*/ 267785 w 916183"/>
                  <a:gd name="connsiteY1" fmla="*/ 0 h 2580534"/>
                  <a:gd name="connsiteX2" fmla="*/ 516930 w 916183"/>
                  <a:gd name="connsiteY2" fmla="*/ 539126 h 2580534"/>
                  <a:gd name="connsiteX3" fmla="*/ 375264 w 916183"/>
                  <a:gd name="connsiteY3" fmla="*/ 989886 h 2580534"/>
                  <a:gd name="connsiteX4" fmla="*/ 632840 w 916183"/>
                  <a:gd name="connsiteY4" fmla="*/ 1440648 h 2580534"/>
                  <a:gd name="connsiteX5" fmla="*/ 916175 w 916183"/>
                  <a:gd name="connsiteY5" fmla="*/ 1981559 h 2580534"/>
                  <a:gd name="connsiteX6" fmla="*/ 692788 w 916183"/>
                  <a:gd name="connsiteY6" fmla="*/ 2580534 h 2580534"/>
                  <a:gd name="connsiteX7" fmla="*/ 422332 w 916183"/>
                  <a:gd name="connsiteY7" fmla="*/ 2529019 h 2580534"/>
                  <a:gd name="connsiteX8" fmla="*/ 722992 w 916183"/>
                  <a:gd name="connsiteY8" fmla="*/ 1994438 h 2580534"/>
                  <a:gd name="connsiteX9" fmla="*/ 401020 w 916183"/>
                  <a:gd name="connsiteY9" fmla="*/ 1453525 h 2580534"/>
                  <a:gd name="connsiteX10" fmla="*/ 182079 w 916183"/>
                  <a:gd name="connsiteY10" fmla="*/ 989887 h 2580534"/>
                  <a:gd name="connsiteX11" fmla="*/ 336626 w 916183"/>
                  <a:gd name="connsiteY11" fmla="*/ 500489 h 2580534"/>
                  <a:gd name="connsiteX12" fmla="*/ 23087 w 916183"/>
                  <a:gd name="connsiteY12" fmla="*/ 77272 h 2580534"/>
                  <a:gd name="connsiteX0" fmla="*/ 23087 w 916183"/>
                  <a:gd name="connsiteY0" fmla="*/ 77272 h 2580534"/>
                  <a:gd name="connsiteX1" fmla="*/ 267785 w 916183"/>
                  <a:gd name="connsiteY1" fmla="*/ 0 h 2580534"/>
                  <a:gd name="connsiteX2" fmla="*/ 516930 w 916183"/>
                  <a:gd name="connsiteY2" fmla="*/ 539126 h 2580534"/>
                  <a:gd name="connsiteX3" fmla="*/ 375264 w 916183"/>
                  <a:gd name="connsiteY3" fmla="*/ 989886 h 2580534"/>
                  <a:gd name="connsiteX4" fmla="*/ 632840 w 916183"/>
                  <a:gd name="connsiteY4" fmla="*/ 1440648 h 2580534"/>
                  <a:gd name="connsiteX5" fmla="*/ 916175 w 916183"/>
                  <a:gd name="connsiteY5" fmla="*/ 1981559 h 2580534"/>
                  <a:gd name="connsiteX6" fmla="*/ 692788 w 916183"/>
                  <a:gd name="connsiteY6" fmla="*/ 2580534 h 2580534"/>
                  <a:gd name="connsiteX7" fmla="*/ 422332 w 916183"/>
                  <a:gd name="connsiteY7" fmla="*/ 2529019 h 2580534"/>
                  <a:gd name="connsiteX8" fmla="*/ 722992 w 916183"/>
                  <a:gd name="connsiteY8" fmla="*/ 1994438 h 2580534"/>
                  <a:gd name="connsiteX9" fmla="*/ 401020 w 916183"/>
                  <a:gd name="connsiteY9" fmla="*/ 1453525 h 2580534"/>
                  <a:gd name="connsiteX10" fmla="*/ 182079 w 916183"/>
                  <a:gd name="connsiteY10" fmla="*/ 989887 h 2580534"/>
                  <a:gd name="connsiteX11" fmla="*/ 336626 w 916183"/>
                  <a:gd name="connsiteY11" fmla="*/ 500489 h 2580534"/>
                  <a:gd name="connsiteX12" fmla="*/ 23087 w 916183"/>
                  <a:gd name="connsiteY12" fmla="*/ 77272 h 2580534"/>
                  <a:gd name="connsiteX0" fmla="*/ 23087 w 916183"/>
                  <a:gd name="connsiteY0" fmla="*/ 7177 h 2510439"/>
                  <a:gd name="connsiteX1" fmla="*/ 82600 w 916183"/>
                  <a:gd name="connsiteY1" fmla="*/ 0 h 2510439"/>
                  <a:gd name="connsiteX2" fmla="*/ 516930 w 916183"/>
                  <a:gd name="connsiteY2" fmla="*/ 469031 h 2510439"/>
                  <a:gd name="connsiteX3" fmla="*/ 375264 w 916183"/>
                  <a:gd name="connsiteY3" fmla="*/ 919791 h 2510439"/>
                  <a:gd name="connsiteX4" fmla="*/ 632840 w 916183"/>
                  <a:gd name="connsiteY4" fmla="*/ 1370553 h 2510439"/>
                  <a:gd name="connsiteX5" fmla="*/ 916175 w 916183"/>
                  <a:gd name="connsiteY5" fmla="*/ 1911464 h 2510439"/>
                  <a:gd name="connsiteX6" fmla="*/ 692788 w 916183"/>
                  <a:gd name="connsiteY6" fmla="*/ 2510439 h 2510439"/>
                  <a:gd name="connsiteX7" fmla="*/ 422332 w 916183"/>
                  <a:gd name="connsiteY7" fmla="*/ 2458924 h 2510439"/>
                  <a:gd name="connsiteX8" fmla="*/ 722992 w 916183"/>
                  <a:gd name="connsiteY8" fmla="*/ 1924343 h 2510439"/>
                  <a:gd name="connsiteX9" fmla="*/ 401020 w 916183"/>
                  <a:gd name="connsiteY9" fmla="*/ 1383430 h 2510439"/>
                  <a:gd name="connsiteX10" fmla="*/ 182079 w 916183"/>
                  <a:gd name="connsiteY10" fmla="*/ 919792 h 2510439"/>
                  <a:gd name="connsiteX11" fmla="*/ 336626 w 916183"/>
                  <a:gd name="connsiteY11" fmla="*/ 430394 h 2510439"/>
                  <a:gd name="connsiteX12" fmla="*/ 23087 w 916183"/>
                  <a:gd name="connsiteY12" fmla="*/ 7177 h 251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6183" h="2510439">
                    <a:moveTo>
                      <a:pt x="23087" y="7177"/>
                    </a:moveTo>
                    <a:lnTo>
                      <a:pt x="82600" y="0"/>
                    </a:lnTo>
                    <a:cubicBezTo>
                      <a:pt x="106952" y="152103"/>
                      <a:pt x="606341" y="207458"/>
                      <a:pt x="516930" y="469031"/>
                    </a:cubicBezTo>
                    <a:cubicBezTo>
                      <a:pt x="534843" y="625426"/>
                      <a:pt x="366678" y="808174"/>
                      <a:pt x="375264" y="919791"/>
                    </a:cubicBezTo>
                    <a:cubicBezTo>
                      <a:pt x="383850" y="1031408"/>
                      <a:pt x="564153" y="1213860"/>
                      <a:pt x="632840" y="1370553"/>
                    </a:cubicBezTo>
                    <a:cubicBezTo>
                      <a:pt x="281558" y="1690080"/>
                      <a:pt x="914770" y="1710751"/>
                      <a:pt x="916175" y="1911464"/>
                    </a:cubicBezTo>
                    <a:cubicBezTo>
                      <a:pt x="917580" y="2112177"/>
                      <a:pt x="738605" y="2404170"/>
                      <a:pt x="692788" y="2510439"/>
                    </a:cubicBezTo>
                    <a:lnTo>
                      <a:pt x="422332" y="2458924"/>
                    </a:lnTo>
                    <a:cubicBezTo>
                      <a:pt x="384436" y="2356948"/>
                      <a:pt x="597755" y="2189451"/>
                      <a:pt x="722992" y="1924343"/>
                    </a:cubicBezTo>
                    <a:cubicBezTo>
                      <a:pt x="655046" y="1697871"/>
                      <a:pt x="167794" y="1750180"/>
                      <a:pt x="401020" y="1383430"/>
                    </a:cubicBezTo>
                    <a:cubicBezTo>
                      <a:pt x="405313" y="1196686"/>
                      <a:pt x="79789" y="1114824"/>
                      <a:pt x="182079" y="919792"/>
                    </a:cubicBezTo>
                    <a:cubicBezTo>
                      <a:pt x="220715" y="767392"/>
                      <a:pt x="298730" y="597521"/>
                      <a:pt x="336626" y="430394"/>
                    </a:cubicBezTo>
                    <a:cubicBezTo>
                      <a:pt x="194218" y="314782"/>
                      <a:pt x="-81349" y="41223"/>
                      <a:pt x="23087" y="7177"/>
                    </a:cubicBez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Isosceles Triangle 7"/>
              <p:cNvSpPr/>
              <p:nvPr/>
            </p:nvSpPr>
            <p:spPr>
              <a:xfrm rot="3434782">
                <a:off x="2634070" y="4563218"/>
                <a:ext cx="312518" cy="1214400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Isosceles Triangle 7"/>
              <p:cNvSpPr/>
              <p:nvPr/>
            </p:nvSpPr>
            <p:spPr>
              <a:xfrm rot="18198039">
                <a:off x="1539843" y="4551294"/>
                <a:ext cx="310477" cy="1231968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6-Point Star 2"/>
              <p:cNvSpPr/>
              <p:nvPr/>
            </p:nvSpPr>
            <p:spPr>
              <a:xfrm>
                <a:off x="1873227" y="3136270"/>
                <a:ext cx="371738" cy="427456"/>
              </a:xfrm>
              <a:custGeom>
                <a:avLst/>
                <a:gdLst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1028162 w 1577036"/>
                  <a:gd name="connsiteY3" fmla="*/ 434478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73488 h 1571224"/>
                  <a:gd name="connsiteX1" fmla="*/ 548874 w 1577036"/>
                  <a:gd name="connsiteY1" fmla="*/ 408721 h 1571224"/>
                  <a:gd name="connsiteX2" fmla="*/ 852912 w 1577036"/>
                  <a:gd name="connsiteY2" fmla="*/ 0 h 1571224"/>
                  <a:gd name="connsiteX3" fmla="*/ 938010 w 1577036"/>
                  <a:gd name="connsiteY3" fmla="*/ 485994 h 1571224"/>
                  <a:gd name="connsiteX4" fmla="*/ 1577036 w 1577036"/>
                  <a:gd name="connsiteY4" fmla="*/ 373488 h 1571224"/>
                  <a:gd name="connsiteX5" fmla="*/ 1267806 w 1577036"/>
                  <a:gd name="connsiteY5" fmla="*/ 772734 h 1571224"/>
                  <a:gd name="connsiteX6" fmla="*/ 1577036 w 1577036"/>
                  <a:gd name="connsiteY6" fmla="*/ 1171979 h 1571224"/>
                  <a:gd name="connsiteX7" fmla="*/ 1028162 w 1577036"/>
                  <a:gd name="connsiteY7" fmla="*/ 1136746 h 1571224"/>
                  <a:gd name="connsiteX8" fmla="*/ 788518 w 1577036"/>
                  <a:gd name="connsiteY8" fmla="*/ 1571224 h 1571224"/>
                  <a:gd name="connsiteX9" fmla="*/ 548874 w 1577036"/>
                  <a:gd name="connsiteY9" fmla="*/ 1136746 h 1571224"/>
                  <a:gd name="connsiteX10" fmla="*/ 0 w 1577036"/>
                  <a:gd name="connsiteY10" fmla="*/ 1171979 h 1571224"/>
                  <a:gd name="connsiteX11" fmla="*/ 309230 w 1577036"/>
                  <a:gd name="connsiteY11" fmla="*/ 772734 h 1571224"/>
                  <a:gd name="connsiteX12" fmla="*/ 0 w 1577036"/>
                  <a:gd name="connsiteY12" fmla="*/ 373488 h 1571224"/>
                  <a:gd name="connsiteX0" fmla="*/ 0 w 1577036"/>
                  <a:gd name="connsiteY0" fmla="*/ 373488 h 1571224"/>
                  <a:gd name="connsiteX1" fmla="*/ 548874 w 1577036"/>
                  <a:gd name="connsiteY1" fmla="*/ 408721 h 1571224"/>
                  <a:gd name="connsiteX2" fmla="*/ 852912 w 1577036"/>
                  <a:gd name="connsiteY2" fmla="*/ 0 h 1571224"/>
                  <a:gd name="connsiteX3" fmla="*/ 938010 w 1577036"/>
                  <a:gd name="connsiteY3" fmla="*/ 485994 h 1571224"/>
                  <a:gd name="connsiteX4" fmla="*/ 1577036 w 1577036"/>
                  <a:gd name="connsiteY4" fmla="*/ 373488 h 1571224"/>
                  <a:gd name="connsiteX5" fmla="*/ 1267806 w 1577036"/>
                  <a:gd name="connsiteY5" fmla="*/ 772734 h 1571224"/>
                  <a:gd name="connsiteX6" fmla="*/ 1577036 w 1577036"/>
                  <a:gd name="connsiteY6" fmla="*/ 1171979 h 1571224"/>
                  <a:gd name="connsiteX7" fmla="*/ 1028162 w 1577036"/>
                  <a:gd name="connsiteY7" fmla="*/ 1136746 h 1571224"/>
                  <a:gd name="connsiteX8" fmla="*/ 788518 w 1577036"/>
                  <a:gd name="connsiteY8" fmla="*/ 1571224 h 1571224"/>
                  <a:gd name="connsiteX9" fmla="*/ 548874 w 1577036"/>
                  <a:gd name="connsiteY9" fmla="*/ 1136746 h 1571224"/>
                  <a:gd name="connsiteX10" fmla="*/ 0 w 1577036"/>
                  <a:gd name="connsiteY10" fmla="*/ 1171979 h 1571224"/>
                  <a:gd name="connsiteX11" fmla="*/ 309230 w 1577036"/>
                  <a:gd name="connsiteY11" fmla="*/ 772734 h 1571224"/>
                  <a:gd name="connsiteX12" fmla="*/ 0 w 1577036"/>
                  <a:gd name="connsiteY12" fmla="*/ 373488 h 1571224"/>
                  <a:gd name="connsiteX0" fmla="*/ 0 w 1577036"/>
                  <a:gd name="connsiteY0" fmla="*/ 450761 h 1648497"/>
                  <a:gd name="connsiteX1" fmla="*/ 548874 w 1577036"/>
                  <a:gd name="connsiteY1" fmla="*/ 485994 h 1648497"/>
                  <a:gd name="connsiteX2" fmla="*/ 801397 w 1577036"/>
                  <a:gd name="connsiteY2" fmla="*/ 0 h 1648497"/>
                  <a:gd name="connsiteX3" fmla="*/ 938010 w 1577036"/>
                  <a:gd name="connsiteY3" fmla="*/ 563267 h 1648497"/>
                  <a:gd name="connsiteX4" fmla="*/ 1577036 w 1577036"/>
                  <a:gd name="connsiteY4" fmla="*/ 450761 h 1648497"/>
                  <a:gd name="connsiteX5" fmla="*/ 1267806 w 1577036"/>
                  <a:gd name="connsiteY5" fmla="*/ 850007 h 1648497"/>
                  <a:gd name="connsiteX6" fmla="*/ 1577036 w 1577036"/>
                  <a:gd name="connsiteY6" fmla="*/ 1249252 h 1648497"/>
                  <a:gd name="connsiteX7" fmla="*/ 1028162 w 1577036"/>
                  <a:gd name="connsiteY7" fmla="*/ 1214019 h 1648497"/>
                  <a:gd name="connsiteX8" fmla="*/ 788518 w 1577036"/>
                  <a:gd name="connsiteY8" fmla="*/ 1648497 h 1648497"/>
                  <a:gd name="connsiteX9" fmla="*/ 548874 w 1577036"/>
                  <a:gd name="connsiteY9" fmla="*/ 1214019 h 1648497"/>
                  <a:gd name="connsiteX10" fmla="*/ 0 w 1577036"/>
                  <a:gd name="connsiteY10" fmla="*/ 1249252 h 1648497"/>
                  <a:gd name="connsiteX11" fmla="*/ 309230 w 1577036"/>
                  <a:gd name="connsiteY11" fmla="*/ 850007 h 1648497"/>
                  <a:gd name="connsiteX12" fmla="*/ 0 w 1577036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5673" h="1648497">
                    <a:moveTo>
                      <a:pt x="0" y="450761"/>
                    </a:moveTo>
                    <a:cubicBezTo>
                      <a:pt x="234473" y="514021"/>
                      <a:pt x="288644" y="281067"/>
                      <a:pt x="587511" y="485994"/>
                    </a:cubicBezTo>
                    <a:cubicBezTo>
                      <a:pt x="590119" y="135106"/>
                      <a:pt x="682880" y="131947"/>
                      <a:pt x="840034" y="0"/>
                    </a:cubicBezTo>
                    <a:cubicBezTo>
                      <a:pt x="889865" y="170584"/>
                      <a:pt x="1107120" y="135105"/>
                      <a:pt x="976647" y="563267"/>
                    </a:cubicBezTo>
                    <a:cubicBezTo>
                      <a:pt x="1292687" y="268187"/>
                      <a:pt x="1402664" y="488263"/>
                      <a:pt x="1615673" y="450761"/>
                    </a:cubicBezTo>
                    <a:cubicBezTo>
                      <a:pt x="1512596" y="583843"/>
                      <a:pt x="1551188" y="691167"/>
                      <a:pt x="1306443" y="850007"/>
                    </a:cubicBezTo>
                    <a:cubicBezTo>
                      <a:pt x="1654218" y="957331"/>
                      <a:pt x="1512596" y="1116170"/>
                      <a:pt x="1615673" y="1249252"/>
                    </a:cubicBezTo>
                    <a:cubicBezTo>
                      <a:pt x="1432715" y="1237508"/>
                      <a:pt x="1301272" y="1380310"/>
                      <a:pt x="1066799" y="1214019"/>
                    </a:cubicBezTo>
                    <a:cubicBezTo>
                      <a:pt x="1077070" y="1564907"/>
                      <a:pt x="907036" y="1503671"/>
                      <a:pt x="827155" y="1648497"/>
                    </a:cubicBezTo>
                    <a:cubicBezTo>
                      <a:pt x="747274" y="1503671"/>
                      <a:pt x="577240" y="1461876"/>
                      <a:pt x="587511" y="1214019"/>
                    </a:cubicBezTo>
                    <a:cubicBezTo>
                      <a:pt x="404553" y="1406067"/>
                      <a:pt x="221595" y="1237508"/>
                      <a:pt x="38637" y="1249252"/>
                    </a:cubicBezTo>
                    <a:cubicBezTo>
                      <a:pt x="141714" y="1116170"/>
                      <a:pt x="141759" y="918694"/>
                      <a:pt x="347867" y="850007"/>
                    </a:cubicBezTo>
                    <a:cubicBezTo>
                      <a:pt x="51607" y="807077"/>
                      <a:pt x="206108" y="673995"/>
                      <a:pt x="0" y="4507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4B5757"/>
                  </a:gs>
                  <a:gs pos="60000">
                    <a:srgbClr val="FF0000"/>
                  </a:gs>
                  <a:gs pos="31000">
                    <a:srgbClr val="FF0000"/>
                  </a:gs>
                  <a:gs pos="97000">
                    <a:srgbClr val="FF0000"/>
                  </a:gs>
                </a:gsLst>
                <a:lin ang="8100000" scaled="1"/>
                <a:tileRect/>
              </a:gradFill>
              <a:scene3d>
                <a:camera prst="isometricOffAxis1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Isosceles Triangle 7"/>
              <p:cNvSpPr/>
              <p:nvPr/>
            </p:nvSpPr>
            <p:spPr>
              <a:xfrm rot="19256788">
                <a:off x="1804743" y="3620532"/>
                <a:ext cx="233531" cy="865866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Isosceles Triangle 7"/>
              <p:cNvSpPr/>
              <p:nvPr/>
            </p:nvSpPr>
            <p:spPr>
              <a:xfrm rot="3056788">
                <a:off x="2521317" y="3598692"/>
                <a:ext cx="233531" cy="865866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Isosceles Triangle 7"/>
              <p:cNvSpPr/>
              <p:nvPr/>
            </p:nvSpPr>
            <p:spPr>
              <a:xfrm rot="18353247">
                <a:off x="1910314" y="3367755"/>
                <a:ext cx="203718" cy="725735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Isosceles Triangle 7"/>
              <p:cNvSpPr/>
              <p:nvPr/>
            </p:nvSpPr>
            <p:spPr>
              <a:xfrm rot="2153247">
                <a:off x="2364421" y="3256000"/>
                <a:ext cx="203718" cy="725735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2190199" y="5940070"/>
              <a:ext cx="442040" cy="879934"/>
              <a:chOff x="1354187" y="3136270"/>
              <a:chExt cx="2043342" cy="3709612"/>
            </a:xfrm>
          </p:grpSpPr>
          <p:sp>
            <p:nvSpPr>
              <p:cNvPr id="116" name="Isosceles Triangle 7"/>
              <p:cNvSpPr/>
              <p:nvPr/>
            </p:nvSpPr>
            <p:spPr>
              <a:xfrm rot="3262309">
                <a:off x="2503557" y="4049523"/>
                <a:ext cx="365760" cy="1025348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Isosceles Triangle 7"/>
              <p:cNvSpPr/>
              <p:nvPr/>
            </p:nvSpPr>
            <p:spPr>
              <a:xfrm rot="19256788">
                <a:off x="1626844" y="4058919"/>
                <a:ext cx="365760" cy="1025348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8"/>
              <p:cNvSpPr/>
              <p:nvPr/>
            </p:nvSpPr>
            <p:spPr>
              <a:xfrm rot="229780">
                <a:off x="2003974" y="3377830"/>
                <a:ext cx="478809" cy="3468052"/>
              </a:xfrm>
              <a:custGeom>
                <a:avLst/>
                <a:gdLst>
                  <a:gd name="connsiteX0" fmla="*/ 0 w 115910"/>
                  <a:gd name="connsiteY0" fmla="*/ 0 h 2284320"/>
                  <a:gd name="connsiteX1" fmla="*/ 115910 w 115910"/>
                  <a:gd name="connsiteY1" fmla="*/ 0 h 2284320"/>
                  <a:gd name="connsiteX2" fmla="*/ 115910 w 115910"/>
                  <a:gd name="connsiteY2" fmla="*/ 2284320 h 2284320"/>
                  <a:gd name="connsiteX3" fmla="*/ 0 w 115910"/>
                  <a:gd name="connsiteY3" fmla="*/ 2284320 h 2284320"/>
                  <a:gd name="connsiteX4" fmla="*/ 0 w 115910"/>
                  <a:gd name="connsiteY4" fmla="*/ 0 h 2284320"/>
                  <a:gd name="connsiteX0" fmla="*/ 0 w 914400"/>
                  <a:gd name="connsiteY0" fmla="*/ 0 h 2284320"/>
                  <a:gd name="connsiteX1" fmla="*/ 914400 w 914400"/>
                  <a:gd name="connsiteY1" fmla="*/ 38636 h 2284320"/>
                  <a:gd name="connsiteX2" fmla="*/ 115910 w 914400"/>
                  <a:gd name="connsiteY2" fmla="*/ 2284320 h 2284320"/>
                  <a:gd name="connsiteX3" fmla="*/ 0 w 914400"/>
                  <a:gd name="connsiteY3" fmla="*/ 2284320 h 2284320"/>
                  <a:gd name="connsiteX4" fmla="*/ 0 w 914400"/>
                  <a:gd name="connsiteY4" fmla="*/ 0 h 2284320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115910 w 914400"/>
                  <a:gd name="connsiteY2" fmla="*/ 2297199 h 2297199"/>
                  <a:gd name="connsiteX3" fmla="*/ 0 w 914400"/>
                  <a:gd name="connsiteY3" fmla="*/ 2297199 h 2297199"/>
                  <a:gd name="connsiteX4" fmla="*/ 669702 w 914400"/>
                  <a:gd name="connsiteY4" fmla="*/ 0 h 2297199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262024 w 914400"/>
                  <a:gd name="connsiteY2" fmla="*/ 1144434 h 2297199"/>
                  <a:gd name="connsiteX3" fmla="*/ 115910 w 914400"/>
                  <a:gd name="connsiteY3" fmla="*/ 2297199 h 2297199"/>
                  <a:gd name="connsiteX4" fmla="*/ 0 w 914400"/>
                  <a:gd name="connsiteY4" fmla="*/ 2297199 h 2297199"/>
                  <a:gd name="connsiteX5" fmla="*/ 669702 w 914400"/>
                  <a:gd name="connsiteY5" fmla="*/ 0 h 2297199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262024 w 914400"/>
                  <a:gd name="connsiteY2" fmla="*/ 1144434 h 2297199"/>
                  <a:gd name="connsiteX3" fmla="*/ 115910 w 914400"/>
                  <a:gd name="connsiteY3" fmla="*/ 2297199 h 2297199"/>
                  <a:gd name="connsiteX4" fmla="*/ 0 w 914400"/>
                  <a:gd name="connsiteY4" fmla="*/ 2297199 h 2297199"/>
                  <a:gd name="connsiteX5" fmla="*/ 493843 w 914400"/>
                  <a:gd name="connsiteY5" fmla="*/ 1195949 h 2297199"/>
                  <a:gd name="connsiteX6" fmla="*/ 669702 w 914400"/>
                  <a:gd name="connsiteY6" fmla="*/ 0 h 2297199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493843 w 914400"/>
                  <a:gd name="connsiteY5" fmla="*/ 1195949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55962 w 914400"/>
                  <a:gd name="connsiteY5" fmla="*/ 1170191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55962 w 914400"/>
                  <a:gd name="connsiteY5" fmla="*/ 1170191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377933 w 914400"/>
                  <a:gd name="connsiteY3" fmla="*/ 1659587 h 2348714"/>
                  <a:gd name="connsiteX4" fmla="*/ 270456 w 914400"/>
                  <a:gd name="connsiteY4" fmla="*/ 2348714 h 2348714"/>
                  <a:gd name="connsiteX5" fmla="*/ 0 w 914400"/>
                  <a:gd name="connsiteY5" fmla="*/ 2297199 h 2348714"/>
                  <a:gd name="connsiteX6" fmla="*/ 55962 w 914400"/>
                  <a:gd name="connsiteY6" fmla="*/ 1170191 h 2348714"/>
                  <a:gd name="connsiteX7" fmla="*/ 669702 w 914400"/>
                  <a:gd name="connsiteY7" fmla="*/ 0 h 2348714"/>
                  <a:gd name="connsiteX0" fmla="*/ 673978 w 918676"/>
                  <a:gd name="connsiteY0" fmla="*/ 0 h 2348714"/>
                  <a:gd name="connsiteX1" fmla="*/ 918676 w 918676"/>
                  <a:gd name="connsiteY1" fmla="*/ 51515 h 2348714"/>
                  <a:gd name="connsiteX2" fmla="*/ 266300 w 918676"/>
                  <a:gd name="connsiteY2" fmla="*/ 1144434 h 2348714"/>
                  <a:gd name="connsiteX3" fmla="*/ 382209 w 918676"/>
                  <a:gd name="connsiteY3" fmla="*/ 1659587 h 2348714"/>
                  <a:gd name="connsiteX4" fmla="*/ 274732 w 918676"/>
                  <a:gd name="connsiteY4" fmla="*/ 2348714 h 2348714"/>
                  <a:gd name="connsiteX5" fmla="*/ 4276 w 918676"/>
                  <a:gd name="connsiteY5" fmla="*/ 2297199 h 2348714"/>
                  <a:gd name="connsiteX6" fmla="*/ 201905 w 918676"/>
                  <a:gd name="connsiteY6" fmla="*/ 1749740 h 2348714"/>
                  <a:gd name="connsiteX7" fmla="*/ 60238 w 918676"/>
                  <a:gd name="connsiteY7" fmla="*/ 1170191 h 2348714"/>
                  <a:gd name="connsiteX8" fmla="*/ 673978 w 918676"/>
                  <a:gd name="connsiteY8" fmla="*/ 0 h 2348714"/>
                  <a:gd name="connsiteX0" fmla="*/ 673978 w 918676"/>
                  <a:gd name="connsiteY0" fmla="*/ 0 h 2348714"/>
                  <a:gd name="connsiteX1" fmla="*/ 918676 w 918676"/>
                  <a:gd name="connsiteY1" fmla="*/ 51515 h 2348714"/>
                  <a:gd name="connsiteX2" fmla="*/ 266300 w 918676"/>
                  <a:gd name="connsiteY2" fmla="*/ 1144434 h 2348714"/>
                  <a:gd name="connsiteX3" fmla="*/ 382209 w 918676"/>
                  <a:gd name="connsiteY3" fmla="*/ 1659587 h 2348714"/>
                  <a:gd name="connsiteX4" fmla="*/ 274732 w 918676"/>
                  <a:gd name="connsiteY4" fmla="*/ 2348714 h 2348714"/>
                  <a:gd name="connsiteX5" fmla="*/ 4276 w 918676"/>
                  <a:gd name="connsiteY5" fmla="*/ 2297199 h 2348714"/>
                  <a:gd name="connsiteX6" fmla="*/ 201905 w 918676"/>
                  <a:gd name="connsiteY6" fmla="*/ 1749740 h 2348714"/>
                  <a:gd name="connsiteX7" fmla="*/ 60238 w 918676"/>
                  <a:gd name="connsiteY7" fmla="*/ 1170191 h 2348714"/>
                  <a:gd name="connsiteX8" fmla="*/ 673978 w 918676"/>
                  <a:gd name="connsiteY8" fmla="*/ 0 h 2348714"/>
                  <a:gd name="connsiteX0" fmla="*/ 677276 w 921974"/>
                  <a:gd name="connsiteY0" fmla="*/ 0 h 2348714"/>
                  <a:gd name="connsiteX1" fmla="*/ 921974 w 921974"/>
                  <a:gd name="connsiteY1" fmla="*/ 51515 h 2348714"/>
                  <a:gd name="connsiteX2" fmla="*/ 269598 w 921974"/>
                  <a:gd name="connsiteY2" fmla="*/ 1144434 h 2348714"/>
                  <a:gd name="connsiteX3" fmla="*/ 385507 w 921974"/>
                  <a:gd name="connsiteY3" fmla="*/ 1659587 h 2348714"/>
                  <a:gd name="connsiteX4" fmla="*/ 278030 w 921974"/>
                  <a:gd name="connsiteY4" fmla="*/ 2348714 h 2348714"/>
                  <a:gd name="connsiteX5" fmla="*/ 7574 w 921974"/>
                  <a:gd name="connsiteY5" fmla="*/ 2297199 h 2348714"/>
                  <a:gd name="connsiteX6" fmla="*/ 205203 w 921974"/>
                  <a:gd name="connsiteY6" fmla="*/ 1749740 h 2348714"/>
                  <a:gd name="connsiteX7" fmla="*/ 63536 w 921974"/>
                  <a:gd name="connsiteY7" fmla="*/ 1170191 h 2348714"/>
                  <a:gd name="connsiteX8" fmla="*/ 677276 w 921974"/>
                  <a:gd name="connsiteY8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314350 w 966726"/>
                  <a:gd name="connsiteY2" fmla="*/ 1144434 h 2348714"/>
                  <a:gd name="connsiteX3" fmla="*/ 430259 w 966726"/>
                  <a:gd name="connsiteY3" fmla="*/ 1659587 h 2348714"/>
                  <a:gd name="connsiteX4" fmla="*/ 322782 w 966726"/>
                  <a:gd name="connsiteY4" fmla="*/ 2348714 h 2348714"/>
                  <a:gd name="connsiteX5" fmla="*/ 52326 w 966726"/>
                  <a:gd name="connsiteY5" fmla="*/ 2297199 h 2348714"/>
                  <a:gd name="connsiteX6" fmla="*/ 249955 w 966726"/>
                  <a:gd name="connsiteY6" fmla="*/ 1749740 h 2348714"/>
                  <a:gd name="connsiteX7" fmla="*/ 108288 w 966726"/>
                  <a:gd name="connsiteY7" fmla="*/ 1170191 h 2348714"/>
                  <a:gd name="connsiteX8" fmla="*/ 31014 w 966726"/>
                  <a:gd name="connsiteY8" fmla="*/ 616399 h 2348714"/>
                  <a:gd name="connsiteX9" fmla="*/ 722028 w 966726"/>
                  <a:gd name="connsiteY9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288592 w 966726"/>
                  <a:gd name="connsiteY10" fmla="*/ 294427 h 2348714"/>
                  <a:gd name="connsiteX11" fmla="*/ 722028 w 966726"/>
                  <a:gd name="connsiteY11" fmla="*/ 0 h 2348714"/>
                  <a:gd name="connsiteX0" fmla="*/ 10654 w 1169752"/>
                  <a:gd name="connsiteY0" fmla="*/ 0 h 2529019"/>
                  <a:gd name="connsiteX1" fmla="*/ 1169752 w 1169752"/>
                  <a:gd name="connsiteY1" fmla="*/ 231820 h 2529019"/>
                  <a:gd name="connsiteX2" fmla="*/ 414345 w 1169752"/>
                  <a:gd name="connsiteY2" fmla="*/ 899735 h 2529019"/>
                  <a:gd name="connsiteX3" fmla="*/ 517376 w 1169752"/>
                  <a:gd name="connsiteY3" fmla="*/ 1324739 h 2529019"/>
                  <a:gd name="connsiteX4" fmla="*/ 633285 w 1169752"/>
                  <a:gd name="connsiteY4" fmla="*/ 1839892 h 2529019"/>
                  <a:gd name="connsiteX5" fmla="*/ 525808 w 1169752"/>
                  <a:gd name="connsiteY5" fmla="*/ 2529019 h 2529019"/>
                  <a:gd name="connsiteX6" fmla="*/ 255352 w 1169752"/>
                  <a:gd name="connsiteY6" fmla="*/ 2477504 h 2529019"/>
                  <a:gd name="connsiteX7" fmla="*/ 452981 w 1169752"/>
                  <a:gd name="connsiteY7" fmla="*/ 1930045 h 2529019"/>
                  <a:gd name="connsiteX8" fmla="*/ 311314 w 1169752"/>
                  <a:gd name="connsiteY8" fmla="*/ 1350496 h 2529019"/>
                  <a:gd name="connsiteX9" fmla="*/ 234040 w 1169752"/>
                  <a:gd name="connsiteY9" fmla="*/ 796704 h 2529019"/>
                  <a:gd name="connsiteX10" fmla="*/ 491618 w 1169752"/>
                  <a:gd name="connsiteY10" fmla="*/ 474732 h 2529019"/>
                  <a:gd name="connsiteX11" fmla="*/ 10654 w 1169752"/>
                  <a:gd name="connsiteY11" fmla="*/ 0 h 2529019"/>
                  <a:gd name="connsiteX0" fmla="*/ 10654 w 633308"/>
                  <a:gd name="connsiteY0" fmla="*/ 0 h 2529019"/>
                  <a:gd name="connsiteX1" fmla="*/ 474293 w 633308"/>
                  <a:gd name="connsiteY1" fmla="*/ 25758 h 2529019"/>
                  <a:gd name="connsiteX2" fmla="*/ 414345 w 633308"/>
                  <a:gd name="connsiteY2" fmla="*/ 899735 h 2529019"/>
                  <a:gd name="connsiteX3" fmla="*/ 517376 w 633308"/>
                  <a:gd name="connsiteY3" fmla="*/ 1324739 h 2529019"/>
                  <a:gd name="connsiteX4" fmla="*/ 633285 w 633308"/>
                  <a:gd name="connsiteY4" fmla="*/ 1839892 h 2529019"/>
                  <a:gd name="connsiteX5" fmla="*/ 525808 w 633308"/>
                  <a:gd name="connsiteY5" fmla="*/ 2529019 h 2529019"/>
                  <a:gd name="connsiteX6" fmla="*/ 255352 w 633308"/>
                  <a:gd name="connsiteY6" fmla="*/ 2477504 h 2529019"/>
                  <a:gd name="connsiteX7" fmla="*/ 452981 w 633308"/>
                  <a:gd name="connsiteY7" fmla="*/ 1930045 h 2529019"/>
                  <a:gd name="connsiteX8" fmla="*/ 311314 w 633308"/>
                  <a:gd name="connsiteY8" fmla="*/ 1350496 h 2529019"/>
                  <a:gd name="connsiteX9" fmla="*/ 234040 w 633308"/>
                  <a:gd name="connsiteY9" fmla="*/ 796704 h 2529019"/>
                  <a:gd name="connsiteX10" fmla="*/ 491618 w 633308"/>
                  <a:gd name="connsiteY10" fmla="*/ 474732 h 2529019"/>
                  <a:gd name="connsiteX11" fmla="*/ 10654 w 633308"/>
                  <a:gd name="connsiteY11" fmla="*/ 0 h 2529019"/>
                  <a:gd name="connsiteX0" fmla="*/ 10654 w 634040"/>
                  <a:gd name="connsiteY0" fmla="*/ 0 h 2529019"/>
                  <a:gd name="connsiteX1" fmla="*/ 474293 w 634040"/>
                  <a:gd name="connsiteY1" fmla="*/ 25758 h 2529019"/>
                  <a:gd name="connsiteX2" fmla="*/ 633285 w 634040"/>
                  <a:gd name="connsiteY2" fmla="*/ 629279 h 2529019"/>
                  <a:gd name="connsiteX3" fmla="*/ 414345 w 634040"/>
                  <a:gd name="connsiteY3" fmla="*/ 899735 h 2529019"/>
                  <a:gd name="connsiteX4" fmla="*/ 517376 w 634040"/>
                  <a:gd name="connsiteY4" fmla="*/ 1324739 h 2529019"/>
                  <a:gd name="connsiteX5" fmla="*/ 633285 w 634040"/>
                  <a:gd name="connsiteY5" fmla="*/ 1839892 h 2529019"/>
                  <a:gd name="connsiteX6" fmla="*/ 525808 w 634040"/>
                  <a:gd name="connsiteY6" fmla="*/ 2529019 h 2529019"/>
                  <a:gd name="connsiteX7" fmla="*/ 255352 w 634040"/>
                  <a:gd name="connsiteY7" fmla="*/ 2477504 h 2529019"/>
                  <a:gd name="connsiteX8" fmla="*/ 452981 w 634040"/>
                  <a:gd name="connsiteY8" fmla="*/ 1930045 h 2529019"/>
                  <a:gd name="connsiteX9" fmla="*/ 311314 w 634040"/>
                  <a:gd name="connsiteY9" fmla="*/ 1350496 h 2529019"/>
                  <a:gd name="connsiteX10" fmla="*/ 234040 w 634040"/>
                  <a:gd name="connsiteY10" fmla="*/ 796704 h 2529019"/>
                  <a:gd name="connsiteX11" fmla="*/ 491618 w 634040"/>
                  <a:gd name="connsiteY11" fmla="*/ 474732 h 2529019"/>
                  <a:gd name="connsiteX12" fmla="*/ 10654 w 634040"/>
                  <a:gd name="connsiteY12" fmla="*/ 0 h 2529019"/>
                  <a:gd name="connsiteX0" fmla="*/ 15775 w 639161"/>
                  <a:gd name="connsiteY0" fmla="*/ 0 h 2529019"/>
                  <a:gd name="connsiteX1" fmla="*/ 479414 w 639161"/>
                  <a:gd name="connsiteY1" fmla="*/ 25758 h 2529019"/>
                  <a:gd name="connsiteX2" fmla="*/ 638406 w 639161"/>
                  <a:gd name="connsiteY2" fmla="*/ 629279 h 2529019"/>
                  <a:gd name="connsiteX3" fmla="*/ 419466 w 639161"/>
                  <a:gd name="connsiteY3" fmla="*/ 899735 h 2529019"/>
                  <a:gd name="connsiteX4" fmla="*/ 522497 w 639161"/>
                  <a:gd name="connsiteY4" fmla="*/ 1324739 h 2529019"/>
                  <a:gd name="connsiteX5" fmla="*/ 638406 w 639161"/>
                  <a:gd name="connsiteY5" fmla="*/ 1839892 h 2529019"/>
                  <a:gd name="connsiteX6" fmla="*/ 530929 w 639161"/>
                  <a:gd name="connsiteY6" fmla="*/ 2529019 h 2529019"/>
                  <a:gd name="connsiteX7" fmla="*/ 260473 w 639161"/>
                  <a:gd name="connsiteY7" fmla="*/ 2477504 h 2529019"/>
                  <a:gd name="connsiteX8" fmla="*/ 458102 w 639161"/>
                  <a:gd name="connsiteY8" fmla="*/ 1930045 h 2529019"/>
                  <a:gd name="connsiteX9" fmla="*/ 316435 w 639161"/>
                  <a:gd name="connsiteY9" fmla="*/ 1350496 h 2529019"/>
                  <a:gd name="connsiteX10" fmla="*/ 239161 w 639161"/>
                  <a:gd name="connsiteY10" fmla="*/ 796704 h 2529019"/>
                  <a:gd name="connsiteX11" fmla="*/ 496739 w 639161"/>
                  <a:gd name="connsiteY11" fmla="*/ 474732 h 2529019"/>
                  <a:gd name="connsiteX12" fmla="*/ 15775 w 639161"/>
                  <a:gd name="connsiteY12" fmla="*/ 0 h 2529019"/>
                  <a:gd name="connsiteX0" fmla="*/ 15775 w 639161"/>
                  <a:gd name="connsiteY0" fmla="*/ 0 h 2529019"/>
                  <a:gd name="connsiteX1" fmla="*/ 479414 w 639161"/>
                  <a:gd name="connsiteY1" fmla="*/ 25758 h 2529019"/>
                  <a:gd name="connsiteX2" fmla="*/ 638406 w 639161"/>
                  <a:gd name="connsiteY2" fmla="*/ 629279 h 2529019"/>
                  <a:gd name="connsiteX3" fmla="*/ 419466 w 639161"/>
                  <a:gd name="connsiteY3" fmla="*/ 899735 h 2529019"/>
                  <a:gd name="connsiteX4" fmla="*/ 522497 w 639161"/>
                  <a:gd name="connsiteY4" fmla="*/ 1324739 h 2529019"/>
                  <a:gd name="connsiteX5" fmla="*/ 638406 w 639161"/>
                  <a:gd name="connsiteY5" fmla="*/ 1839892 h 2529019"/>
                  <a:gd name="connsiteX6" fmla="*/ 530929 w 639161"/>
                  <a:gd name="connsiteY6" fmla="*/ 2529019 h 2529019"/>
                  <a:gd name="connsiteX7" fmla="*/ 260473 w 639161"/>
                  <a:gd name="connsiteY7" fmla="*/ 2477504 h 2529019"/>
                  <a:gd name="connsiteX8" fmla="*/ 458102 w 639161"/>
                  <a:gd name="connsiteY8" fmla="*/ 1930045 h 2529019"/>
                  <a:gd name="connsiteX9" fmla="*/ 316435 w 639161"/>
                  <a:gd name="connsiteY9" fmla="*/ 1350496 h 2529019"/>
                  <a:gd name="connsiteX10" fmla="*/ 239161 w 639161"/>
                  <a:gd name="connsiteY10" fmla="*/ 796704 h 2529019"/>
                  <a:gd name="connsiteX11" fmla="*/ 496739 w 639161"/>
                  <a:gd name="connsiteY11" fmla="*/ 474732 h 2529019"/>
                  <a:gd name="connsiteX12" fmla="*/ 15775 w 639161"/>
                  <a:gd name="connsiteY12" fmla="*/ 0 h 2529019"/>
                  <a:gd name="connsiteX0" fmla="*/ 15775 w 651304"/>
                  <a:gd name="connsiteY0" fmla="*/ 0 h 2529019"/>
                  <a:gd name="connsiteX1" fmla="*/ 479414 w 651304"/>
                  <a:gd name="connsiteY1" fmla="*/ 25758 h 2529019"/>
                  <a:gd name="connsiteX2" fmla="*/ 638406 w 651304"/>
                  <a:gd name="connsiteY2" fmla="*/ 629279 h 2529019"/>
                  <a:gd name="connsiteX3" fmla="*/ 419466 w 651304"/>
                  <a:gd name="connsiteY3" fmla="*/ 899735 h 2529019"/>
                  <a:gd name="connsiteX4" fmla="*/ 522497 w 651304"/>
                  <a:gd name="connsiteY4" fmla="*/ 1324739 h 2529019"/>
                  <a:gd name="connsiteX5" fmla="*/ 651285 w 651304"/>
                  <a:gd name="connsiteY5" fmla="*/ 1942923 h 2529019"/>
                  <a:gd name="connsiteX6" fmla="*/ 530929 w 651304"/>
                  <a:gd name="connsiteY6" fmla="*/ 2529019 h 2529019"/>
                  <a:gd name="connsiteX7" fmla="*/ 260473 w 651304"/>
                  <a:gd name="connsiteY7" fmla="*/ 2477504 h 2529019"/>
                  <a:gd name="connsiteX8" fmla="*/ 458102 w 651304"/>
                  <a:gd name="connsiteY8" fmla="*/ 1930045 h 2529019"/>
                  <a:gd name="connsiteX9" fmla="*/ 316435 w 651304"/>
                  <a:gd name="connsiteY9" fmla="*/ 1350496 h 2529019"/>
                  <a:gd name="connsiteX10" fmla="*/ 239161 w 651304"/>
                  <a:gd name="connsiteY10" fmla="*/ 796704 h 2529019"/>
                  <a:gd name="connsiteX11" fmla="*/ 496739 w 651304"/>
                  <a:gd name="connsiteY11" fmla="*/ 474732 h 2529019"/>
                  <a:gd name="connsiteX12" fmla="*/ 15775 w 651304"/>
                  <a:gd name="connsiteY12" fmla="*/ 0 h 2529019"/>
                  <a:gd name="connsiteX0" fmla="*/ 15775 w 651304"/>
                  <a:gd name="connsiteY0" fmla="*/ 0 h 2529019"/>
                  <a:gd name="connsiteX1" fmla="*/ 479414 w 651304"/>
                  <a:gd name="connsiteY1" fmla="*/ 25758 h 2529019"/>
                  <a:gd name="connsiteX2" fmla="*/ 638406 w 651304"/>
                  <a:gd name="connsiteY2" fmla="*/ 629279 h 2529019"/>
                  <a:gd name="connsiteX3" fmla="*/ 419466 w 651304"/>
                  <a:gd name="connsiteY3" fmla="*/ 899735 h 2529019"/>
                  <a:gd name="connsiteX4" fmla="*/ 522497 w 651304"/>
                  <a:gd name="connsiteY4" fmla="*/ 1324739 h 2529019"/>
                  <a:gd name="connsiteX5" fmla="*/ 651285 w 651304"/>
                  <a:gd name="connsiteY5" fmla="*/ 1942923 h 2529019"/>
                  <a:gd name="connsiteX6" fmla="*/ 530929 w 651304"/>
                  <a:gd name="connsiteY6" fmla="*/ 2529019 h 2529019"/>
                  <a:gd name="connsiteX7" fmla="*/ 260473 w 651304"/>
                  <a:gd name="connsiteY7" fmla="*/ 2477504 h 2529019"/>
                  <a:gd name="connsiteX8" fmla="*/ 419466 w 651304"/>
                  <a:gd name="connsiteY8" fmla="*/ 1955802 h 2529019"/>
                  <a:gd name="connsiteX9" fmla="*/ 316435 w 651304"/>
                  <a:gd name="connsiteY9" fmla="*/ 1350496 h 2529019"/>
                  <a:gd name="connsiteX10" fmla="*/ 239161 w 651304"/>
                  <a:gd name="connsiteY10" fmla="*/ 796704 h 2529019"/>
                  <a:gd name="connsiteX11" fmla="*/ 496739 w 651304"/>
                  <a:gd name="connsiteY11" fmla="*/ 474732 h 2529019"/>
                  <a:gd name="connsiteX12" fmla="*/ 15775 w 65130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22497 w 754324"/>
                  <a:gd name="connsiteY4" fmla="*/ 1324739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419466 w 754324"/>
                  <a:gd name="connsiteY8" fmla="*/ 1955802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22497 w 754324"/>
                  <a:gd name="connsiteY4" fmla="*/ 1324739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427769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45978 w 754324"/>
                  <a:gd name="connsiteY10" fmla="*/ 938372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290677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45978 w 754324"/>
                  <a:gd name="connsiteY10" fmla="*/ 938372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61898 w 800447"/>
                  <a:gd name="connsiteY0" fmla="*/ 0 h 2529019"/>
                  <a:gd name="connsiteX1" fmla="*/ 525537 w 800447"/>
                  <a:gd name="connsiteY1" fmla="*/ 25758 h 2529019"/>
                  <a:gd name="connsiteX2" fmla="*/ 684529 w 800447"/>
                  <a:gd name="connsiteY2" fmla="*/ 629279 h 2529019"/>
                  <a:gd name="connsiteX3" fmla="*/ 336800 w 800447"/>
                  <a:gd name="connsiteY3" fmla="*/ 899735 h 2529019"/>
                  <a:gd name="connsiteX4" fmla="*/ 517104 w 800447"/>
                  <a:gd name="connsiteY4" fmla="*/ 1389133 h 2529019"/>
                  <a:gd name="connsiteX5" fmla="*/ 800439 w 800447"/>
                  <a:gd name="connsiteY5" fmla="*/ 1930044 h 2529019"/>
                  <a:gd name="connsiteX6" fmla="*/ 577052 w 800447"/>
                  <a:gd name="connsiteY6" fmla="*/ 2529019 h 2529019"/>
                  <a:gd name="connsiteX7" fmla="*/ 306596 w 800447"/>
                  <a:gd name="connsiteY7" fmla="*/ 2477504 h 2529019"/>
                  <a:gd name="connsiteX8" fmla="*/ 607256 w 800447"/>
                  <a:gd name="connsiteY8" fmla="*/ 1942923 h 2529019"/>
                  <a:gd name="connsiteX9" fmla="*/ 285284 w 800447"/>
                  <a:gd name="connsiteY9" fmla="*/ 1402010 h 2529019"/>
                  <a:gd name="connsiteX10" fmla="*/ 92101 w 800447"/>
                  <a:gd name="connsiteY10" fmla="*/ 938372 h 2529019"/>
                  <a:gd name="connsiteX11" fmla="*/ 130738 w 800447"/>
                  <a:gd name="connsiteY11" fmla="*/ 526248 h 2529019"/>
                  <a:gd name="connsiteX12" fmla="*/ 61898 w 800447"/>
                  <a:gd name="connsiteY12" fmla="*/ 0 h 2529019"/>
                  <a:gd name="connsiteX0" fmla="*/ 61898 w 800447"/>
                  <a:gd name="connsiteY0" fmla="*/ 0 h 2529019"/>
                  <a:gd name="connsiteX1" fmla="*/ 525537 w 800447"/>
                  <a:gd name="connsiteY1" fmla="*/ 25758 h 2529019"/>
                  <a:gd name="connsiteX2" fmla="*/ 491346 w 800447"/>
                  <a:gd name="connsiteY2" fmla="*/ 513369 h 2529019"/>
                  <a:gd name="connsiteX3" fmla="*/ 336800 w 800447"/>
                  <a:gd name="connsiteY3" fmla="*/ 899735 h 2529019"/>
                  <a:gd name="connsiteX4" fmla="*/ 517104 w 800447"/>
                  <a:gd name="connsiteY4" fmla="*/ 1389133 h 2529019"/>
                  <a:gd name="connsiteX5" fmla="*/ 800439 w 800447"/>
                  <a:gd name="connsiteY5" fmla="*/ 1930044 h 2529019"/>
                  <a:gd name="connsiteX6" fmla="*/ 577052 w 800447"/>
                  <a:gd name="connsiteY6" fmla="*/ 2529019 h 2529019"/>
                  <a:gd name="connsiteX7" fmla="*/ 306596 w 800447"/>
                  <a:gd name="connsiteY7" fmla="*/ 2477504 h 2529019"/>
                  <a:gd name="connsiteX8" fmla="*/ 607256 w 800447"/>
                  <a:gd name="connsiteY8" fmla="*/ 1942923 h 2529019"/>
                  <a:gd name="connsiteX9" fmla="*/ 285284 w 800447"/>
                  <a:gd name="connsiteY9" fmla="*/ 1402010 h 2529019"/>
                  <a:gd name="connsiteX10" fmla="*/ 92101 w 800447"/>
                  <a:gd name="connsiteY10" fmla="*/ 938372 h 2529019"/>
                  <a:gd name="connsiteX11" fmla="*/ 130738 w 800447"/>
                  <a:gd name="connsiteY11" fmla="*/ 526248 h 2529019"/>
                  <a:gd name="connsiteX12" fmla="*/ 61898 w 800447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01762 w 765409"/>
                  <a:gd name="connsiteY3" fmla="*/ 899735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57063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57063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17975 w 911071"/>
                  <a:gd name="connsiteY0" fmla="*/ 0 h 2503262"/>
                  <a:gd name="connsiteX1" fmla="*/ 636161 w 911071"/>
                  <a:gd name="connsiteY1" fmla="*/ 1 h 2503262"/>
                  <a:gd name="connsiteX2" fmla="*/ 601970 w 911071"/>
                  <a:gd name="connsiteY2" fmla="*/ 487612 h 2503262"/>
                  <a:gd name="connsiteX3" fmla="*/ 473182 w 911071"/>
                  <a:gd name="connsiteY3" fmla="*/ 912614 h 2503262"/>
                  <a:gd name="connsiteX4" fmla="*/ 627728 w 911071"/>
                  <a:gd name="connsiteY4" fmla="*/ 1363376 h 2503262"/>
                  <a:gd name="connsiteX5" fmla="*/ 911063 w 911071"/>
                  <a:gd name="connsiteY5" fmla="*/ 1904287 h 2503262"/>
                  <a:gd name="connsiteX6" fmla="*/ 687676 w 911071"/>
                  <a:gd name="connsiteY6" fmla="*/ 2503262 h 2503262"/>
                  <a:gd name="connsiteX7" fmla="*/ 417220 w 911071"/>
                  <a:gd name="connsiteY7" fmla="*/ 2451747 h 2503262"/>
                  <a:gd name="connsiteX8" fmla="*/ 717880 w 911071"/>
                  <a:gd name="connsiteY8" fmla="*/ 1917166 h 2503262"/>
                  <a:gd name="connsiteX9" fmla="*/ 395908 w 911071"/>
                  <a:gd name="connsiteY9" fmla="*/ 1376253 h 2503262"/>
                  <a:gd name="connsiteX10" fmla="*/ 176967 w 911071"/>
                  <a:gd name="connsiteY10" fmla="*/ 912615 h 2503262"/>
                  <a:gd name="connsiteX11" fmla="*/ 434545 w 911071"/>
                  <a:gd name="connsiteY11" fmla="*/ 500491 h 2503262"/>
                  <a:gd name="connsiteX12" fmla="*/ 17975 w 911071"/>
                  <a:gd name="connsiteY12" fmla="*/ 0 h 2503262"/>
                  <a:gd name="connsiteX0" fmla="*/ 17975 w 911071"/>
                  <a:gd name="connsiteY0" fmla="*/ 0 h 2503262"/>
                  <a:gd name="connsiteX1" fmla="*/ 391462 w 911071"/>
                  <a:gd name="connsiteY1" fmla="*/ 25759 h 2503262"/>
                  <a:gd name="connsiteX2" fmla="*/ 601970 w 911071"/>
                  <a:gd name="connsiteY2" fmla="*/ 487612 h 2503262"/>
                  <a:gd name="connsiteX3" fmla="*/ 473182 w 911071"/>
                  <a:gd name="connsiteY3" fmla="*/ 912614 h 2503262"/>
                  <a:gd name="connsiteX4" fmla="*/ 627728 w 911071"/>
                  <a:gd name="connsiteY4" fmla="*/ 1363376 h 2503262"/>
                  <a:gd name="connsiteX5" fmla="*/ 911063 w 911071"/>
                  <a:gd name="connsiteY5" fmla="*/ 1904287 h 2503262"/>
                  <a:gd name="connsiteX6" fmla="*/ 687676 w 911071"/>
                  <a:gd name="connsiteY6" fmla="*/ 2503262 h 2503262"/>
                  <a:gd name="connsiteX7" fmla="*/ 417220 w 911071"/>
                  <a:gd name="connsiteY7" fmla="*/ 2451747 h 2503262"/>
                  <a:gd name="connsiteX8" fmla="*/ 717880 w 911071"/>
                  <a:gd name="connsiteY8" fmla="*/ 1917166 h 2503262"/>
                  <a:gd name="connsiteX9" fmla="*/ 395908 w 911071"/>
                  <a:gd name="connsiteY9" fmla="*/ 1376253 h 2503262"/>
                  <a:gd name="connsiteX10" fmla="*/ 176967 w 911071"/>
                  <a:gd name="connsiteY10" fmla="*/ 912615 h 2503262"/>
                  <a:gd name="connsiteX11" fmla="*/ 434545 w 911071"/>
                  <a:gd name="connsiteY11" fmla="*/ 500491 h 2503262"/>
                  <a:gd name="connsiteX12" fmla="*/ 17975 w 911071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06294 w 915395"/>
                  <a:gd name="connsiteY2" fmla="*/ 487612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70689 w 915395"/>
                  <a:gd name="connsiteY2" fmla="*/ 590643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70689 w 915395"/>
                  <a:gd name="connsiteY2" fmla="*/ 590643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77506 w 915395"/>
                  <a:gd name="connsiteY2" fmla="*/ 912614 h 2503262"/>
                  <a:gd name="connsiteX3" fmla="*/ 632052 w 915395"/>
                  <a:gd name="connsiteY3" fmla="*/ 1363376 h 2503262"/>
                  <a:gd name="connsiteX4" fmla="*/ 915387 w 915395"/>
                  <a:gd name="connsiteY4" fmla="*/ 1904287 h 2503262"/>
                  <a:gd name="connsiteX5" fmla="*/ 692000 w 915395"/>
                  <a:gd name="connsiteY5" fmla="*/ 2503262 h 2503262"/>
                  <a:gd name="connsiteX6" fmla="*/ 421544 w 915395"/>
                  <a:gd name="connsiteY6" fmla="*/ 2451747 h 2503262"/>
                  <a:gd name="connsiteX7" fmla="*/ 722204 w 915395"/>
                  <a:gd name="connsiteY7" fmla="*/ 1917166 h 2503262"/>
                  <a:gd name="connsiteX8" fmla="*/ 400232 w 915395"/>
                  <a:gd name="connsiteY8" fmla="*/ 1376253 h 2503262"/>
                  <a:gd name="connsiteX9" fmla="*/ 181291 w 915395"/>
                  <a:gd name="connsiteY9" fmla="*/ 912615 h 2503262"/>
                  <a:gd name="connsiteX10" fmla="*/ 348717 w 915395"/>
                  <a:gd name="connsiteY10" fmla="*/ 526248 h 2503262"/>
                  <a:gd name="connsiteX11" fmla="*/ 22299 w 915395"/>
                  <a:gd name="connsiteY11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80537 w 915395"/>
                  <a:gd name="connsiteY2" fmla="*/ 693674 h 2503262"/>
                  <a:gd name="connsiteX3" fmla="*/ 632052 w 915395"/>
                  <a:gd name="connsiteY3" fmla="*/ 1363376 h 2503262"/>
                  <a:gd name="connsiteX4" fmla="*/ 915387 w 915395"/>
                  <a:gd name="connsiteY4" fmla="*/ 1904287 h 2503262"/>
                  <a:gd name="connsiteX5" fmla="*/ 692000 w 915395"/>
                  <a:gd name="connsiteY5" fmla="*/ 2503262 h 2503262"/>
                  <a:gd name="connsiteX6" fmla="*/ 421544 w 915395"/>
                  <a:gd name="connsiteY6" fmla="*/ 2451747 h 2503262"/>
                  <a:gd name="connsiteX7" fmla="*/ 722204 w 915395"/>
                  <a:gd name="connsiteY7" fmla="*/ 1917166 h 2503262"/>
                  <a:gd name="connsiteX8" fmla="*/ 400232 w 915395"/>
                  <a:gd name="connsiteY8" fmla="*/ 1376253 h 2503262"/>
                  <a:gd name="connsiteX9" fmla="*/ 181291 w 915395"/>
                  <a:gd name="connsiteY9" fmla="*/ 912615 h 2503262"/>
                  <a:gd name="connsiteX10" fmla="*/ 348717 w 915395"/>
                  <a:gd name="connsiteY10" fmla="*/ 526248 h 2503262"/>
                  <a:gd name="connsiteX11" fmla="*/ 22299 w 915395"/>
                  <a:gd name="connsiteY11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80537 w 915395"/>
                  <a:gd name="connsiteY2" fmla="*/ 69367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16142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16142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3087 w 916183"/>
                  <a:gd name="connsiteY0" fmla="*/ 0 h 2503262"/>
                  <a:gd name="connsiteX1" fmla="*/ 396574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0 h 2503262"/>
                  <a:gd name="connsiteX1" fmla="*/ 293543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0 h 2503262"/>
                  <a:gd name="connsiteX1" fmla="*/ 293543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77272 h 2580534"/>
                  <a:gd name="connsiteX1" fmla="*/ 267785 w 916183"/>
                  <a:gd name="connsiteY1" fmla="*/ 0 h 2580534"/>
                  <a:gd name="connsiteX2" fmla="*/ 516930 w 916183"/>
                  <a:gd name="connsiteY2" fmla="*/ 539126 h 2580534"/>
                  <a:gd name="connsiteX3" fmla="*/ 375264 w 916183"/>
                  <a:gd name="connsiteY3" fmla="*/ 989886 h 2580534"/>
                  <a:gd name="connsiteX4" fmla="*/ 632840 w 916183"/>
                  <a:gd name="connsiteY4" fmla="*/ 1440648 h 2580534"/>
                  <a:gd name="connsiteX5" fmla="*/ 916175 w 916183"/>
                  <a:gd name="connsiteY5" fmla="*/ 1981559 h 2580534"/>
                  <a:gd name="connsiteX6" fmla="*/ 692788 w 916183"/>
                  <a:gd name="connsiteY6" fmla="*/ 2580534 h 2580534"/>
                  <a:gd name="connsiteX7" fmla="*/ 422332 w 916183"/>
                  <a:gd name="connsiteY7" fmla="*/ 2529019 h 2580534"/>
                  <a:gd name="connsiteX8" fmla="*/ 722992 w 916183"/>
                  <a:gd name="connsiteY8" fmla="*/ 1994438 h 2580534"/>
                  <a:gd name="connsiteX9" fmla="*/ 401020 w 916183"/>
                  <a:gd name="connsiteY9" fmla="*/ 1453525 h 2580534"/>
                  <a:gd name="connsiteX10" fmla="*/ 182079 w 916183"/>
                  <a:gd name="connsiteY10" fmla="*/ 989887 h 2580534"/>
                  <a:gd name="connsiteX11" fmla="*/ 336626 w 916183"/>
                  <a:gd name="connsiteY11" fmla="*/ 500489 h 2580534"/>
                  <a:gd name="connsiteX12" fmla="*/ 23087 w 916183"/>
                  <a:gd name="connsiteY12" fmla="*/ 77272 h 2580534"/>
                  <a:gd name="connsiteX0" fmla="*/ 23087 w 916183"/>
                  <a:gd name="connsiteY0" fmla="*/ 77272 h 2580534"/>
                  <a:gd name="connsiteX1" fmla="*/ 267785 w 916183"/>
                  <a:gd name="connsiteY1" fmla="*/ 0 h 2580534"/>
                  <a:gd name="connsiteX2" fmla="*/ 516930 w 916183"/>
                  <a:gd name="connsiteY2" fmla="*/ 539126 h 2580534"/>
                  <a:gd name="connsiteX3" fmla="*/ 375264 w 916183"/>
                  <a:gd name="connsiteY3" fmla="*/ 989886 h 2580534"/>
                  <a:gd name="connsiteX4" fmla="*/ 632840 w 916183"/>
                  <a:gd name="connsiteY4" fmla="*/ 1440648 h 2580534"/>
                  <a:gd name="connsiteX5" fmla="*/ 916175 w 916183"/>
                  <a:gd name="connsiteY5" fmla="*/ 1981559 h 2580534"/>
                  <a:gd name="connsiteX6" fmla="*/ 692788 w 916183"/>
                  <a:gd name="connsiteY6" fmla="*/ 2580534 h 2580534"/>
                  <a:gd name="connsiteX7" fmla="*/ 422332 w 916183"/>
                  <a:gd name="connsiteY7" fmla="*/ 2529019 h 2580534"/>
                  <a:gd name="connsiteX8" fmla="*/ 722992 w 916183"/>
                  <a:gd name="connsiteY8" fmla="*/ 1994438 h 2580534"/>
                  <a:gd name="connsiteX9" fmla="*/ 401020 w 916183"/>
                  <a:gd name="connsiteY9" fmla="*/ 1453525 h 2580534"/>
                  <a:gd name="connsiteX10" fmla="*/ 182079 w 916183"/>
                  <a:gd name="connsiteY10" fmla="*/ 989887 h 2580534"/>
                  <a:gd name="connsiteX11" fmla="*/ 336626 w 916183"/>
                  <a:gd name="connsiteY11" fmla="*/ 500489 h 2580534"/>
                  <a:gd name="connsiteX12" fmla="*/ 23087 w 916183"/>
                  <a:gd name="connsiteY12" fmla="*/ 77272 h 2580534"/>
                  <a:gd name="connsiteX0" fmla="*/ 23087 w 916183"/>
                  <a:gd name="connsiteY0" fmla="*/ 7177 h 2510439"/>
                  <a:gd name="connsiteX1" fmla="*/ 82600 w 916183"/>
                  <a:gd name="connsiteY1" fmla="*/ 0 h 2510439"/>
                  <a:gd name="connsiteX2" fmla="*/ 516930 w 916183"/>
                  <a:gd name="connsiteY2" fmla="*/ 469031 h 2510439"/>
                  <a:gd name="connsiteX3" fmla="*/ 375264 w 916183"/>
                  <a:gd name="connsiteY3" fmla="*/ 919791 h 2510439"/>
                  <a:gd name="connsiteX4" fmla="*/ 632840 w 916183"/>
                  <a:gd name="connsiteY4" fmla="*/ 1370553 h 2510439"/>
                  <a:gd name="connsiteX5" fmla="*/ 916175 w 916183"/>
                  <a:gd name="connsiteY5" fmla="*/ 1911464 h 2510439"/>
                  <a:gd name="connsiteX6" fmla="*/ 692788 w 916183"/>
                  <a:gd name="connsiteY6" fmla="*/ 2510439 h 2510439"/>
                  <a:gd name="connsiteX7" fmla="*/ 422332 w 916183"/>
                  <a:gd name="connsiteY7" fmla="*/ 2458924 h 2510439"/>
                  <a:gd name="connsiteX8" fmla="*/ 722992 w 916183"/>
                  <a:gd name="connsiteY8" fmla="*/ 1924343 h 2510439"/>
                  <a:gd name="connsiteX9" fmla="*/ 401020 w 916183"/>
                  <a:gd name="connsiteY9" fmla="*/ 1383430 h 2510439"/>
                  <a:gd name="connsiteX10" fmla="*/ 182079 w 916183"/>
                  <a:gd name="connsiteY10" fmla="*/ 919792 h 2510439"/>
                  <a:gd name="connsiteX11" fmla="*/ 336626 w 916183"/>
                  <a:gd name="connsiteY11" fmla="*/ 430394 h 2510439"/>
                  <a:gd name="connsiteX12" fmla="*/ 23087 w 916183"/>
                  <a:gd name="connsiteY12" fmla="*/ 7177 h 251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6183" h="2510439">
                    <a:moveTo>
                      <a:pt x="23087" y="7177"/>
                    </a:moveTo>
                    <a:lnTo>
                      <a:pt x="82600" y="0"/>
                    </a:lnTo>
                    <a:cubicBezTo>
                      <a:pt x="106952" y="152103"/>
                      <a:pt x="606341" y="207458"/>
                      <a:pt x="516930" y="469031"/>
                    </a:cubicBezTo>
                    <a:cubicBezTo>
                      <a:pt x="534843" y="625426"/>
                      <a:pt x="366678" y="808174"/>
                      <a:pt x="375264" y="919791"/>
                    </a:cubicBezTo>
                    <a:cubicBezTo>
                      <a:pt x="383850" y="1031408"/>
                      <a:pt x="564153" y="1213860"/>
                      <a:pt x="632840" y="1370553"/>
                    </a:cubicBezTo>
                    <a:cubicBezTo>
                      <a:pt x="281558" y="1690080"/>
                      <a:pt x="914770" y="1710751"/>
                      <a:pt x="916175" y="1911464"/>
                    </a:cubicBezTo>
                    <a:cubicBezTo>
                      <a:pt x="917580" y="2112177"/>
                      <a:pt x="738605" y="2404170"/>
                      <a:pt x="692788" y="2510439"/>
                    </a:cubicBezTo>
                    <a:lnTo>
                      <a:pt x="422332" y="2458924"/>
                    </a:lnTo>
                    <a:cubicBezTo>
                      <a:pt x="384436" y="2356948"/>
                      <a:pt x="597755" y="2189451"/>
                      <a:pt x="722992" y="1924343"/>
                    </a:cubicBezTo>
                    <a:cubicBezTo>
                      <a:pt x="655046" y="1697871"/>
                      <a:pt x="167794" y="1750180"/>
                      <a:pt x="401020" y="1383430"/>
                    </a:cubicBezTo>
                    <a:cubicBezTo>
                      <a:pt x="405313" y="1196686"/>
                      <a:pt x="79789" y="1114824"/>
                      <a:pt x="182079" y="919792"/>
                    </a:cubicBezTo>
                    <a:cubicBezTo>
                      <a:pt x="220715" y="767392"/>
                      <a:pt x="298730" y="597521"/>
                      <a:pt x="336626" y="430394"/>
                    </a:cubicBezTo>
                    <a:cubicBezTo>
                      <a:pt x="194218" y="314782"/>
                      <a:pt x="-81349" y="41223"/>
                      <a:pt x="23087" y="7177"/>
                    </a:cubicBez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Isosceles Triangle 7"/>
              <p:cNvSpPr/>
              <p:nvPr/>
            </p:nvSpPr>
            <p:spPr>
              <a:xfrm rot="3434782">
                <a:off x="2634070" y="4563218"/>
                <a:ext cx="312518" cy="1214400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Isosceles Triangle 7"/>
              <p:cNvSpPr/>
              <p:nvPr/>
            </p:nvSpPr>
            <p:spPr>
              <a:xfrm rot="18198039">
                <a:off x="1814934" y="3461199"/>
                <a:ext cx="310476" cy="1231970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6-Point Star 2"/>
              <p:cNvSpPr/>
              <p:nvPr/>
            </p:nvSpPr>
            <p:spPr>
              <a:xfrm>
                <a:off x="1873227" y="3136270"/>
                <a:ext cx="371738" cy="427456"/>
              </a:xfrm>
              <a:custGeom>
                <a:avLst/>
                <a:gdLst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1028162 w 1577036"/>
                  <a:gd name="connsiteY3" fmla="*/ 434478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73488 h 1571224"/>
                  <a:gd name="connsiteX1" fmla="*/ 548874 w 1577036"/>
                  <a:gd name="connsiteY1" fmla="*/ 408721 h 1571224"/>
                  <a:gd name="connsiteX2" fmla="*/ 852912 w 1577036"/>
                  <a:gd name="connsiteY2" fmla="*/ 0 h 1571224"/>
                  <a:gd name="connsiteX3" fmla="*/ 938010 w 1577036"/>
                  <a:gd name="connsiteY3" fmla="*/ 485994 h 1571224"/>
                  <a:gd name="connsiteX4" fmla="*/ 1577036 w 1577036"/>
                  <a:gd name="connsiteY4" fmla="*/ 373488 h 1571224"/>
                  <a:gd name="connsiteX5" fmla="*/ 1267806 w 1577036"/>
                  <a:gd name="connsiteY5" fmla="*/ 772734 h 1571224"/>
                  <a:gd name="connsiteX6" fmla="*/ 1577036 w 1577036"/>
                  <a:gd name="connsiteY6" fmla="*/ 1171979 h 1571224"/>
                  <a:gd name="connsiteX7" fmla="*/ 1028162 w 1577036"/>
                  <a:gd name="connsiteY7" fmla="*/ 1136746 h 1571224"/>
                  <a:gd name="connsiteX8" fmla="*/ 788518 w 1577036"/>
                  <a:gd name="connsiteY8" fmla="*/ 1571224 h 1571224"/>
                  <a:gd name="connsiteX9" fmla="*/ 548874 w 1577036"/>
                  <a:gd name="connsiteY9" fmla="*/ 1136746 h 1571224"/>
                  <a:gd name="connsiteX10" fmla="*/ 0 w 1577036"/>
                  <a:gd name="connsiteY10" fmla="*/ 1171979 h 1571224"/>
                  <a:gd name="connsiteX11" fmla="*/ 309230 w 1577036"/>
                  <a:gd name="connsiteY11" fmla="*/ 772734 h 1571224"/>
                  <a:gd name="connsiteX12" fmla="*/ 0 w 1577036"/>
                  <a:gd name="connsiteY12" fmla="*/ 373488 h 1571224"/>
                  <a:gd name="connsiteX0" fmla="*/ 0 w 1577036"/>
                  <a:gd name="connsiteY0" fmla="*/ 373488 h 1571224"/>
                  <a:gd name="connsiteX1" fmla="*/ 548874 w 1577036"/>
                  <a:gd name="connsiteY1" fmla="*/ 408721 h 1571224"/>
                  <a:gd name="connsiteX2" fmla="*/ 852912 w 1577036"/>
                  <a:gd name="connsiteY2" fmla="*/ 0 h 1571224"/>
                  <a:gd name="connsiteX3" fmla="*/ 938010 w 1577036"/>
                  <a:gd name="connsiteY3" fmla="*/ 485994 h 1571224"/>
                  <a:gd name="connsiteX4" fmla="*/ 1577036 w 1577036"/>
                  <a:gd name="connsiteY4" fmla="*/ 373488 h 1571224"/>
                  <a:gd name="connsiteX5" fmla="*/ 1267806 w 1577036"/>
                  <a:gd name="connsiteY5" fmla="*/ 772734 h 1571224"/>
                  <a:gd name="connsiteX6" fmla="*/ 1577036 w 1577036"/>
                  <a:gd name="connsiteY6" fmla="*/ 1171979 h 1571224"/>
                  <a:gd name="connsiteX7" fmla="*/ 1028162 w 1577036"/>
                  <a:gd name="connsiteY7" fmla="*/ 1136746 h 1571224"/>
                  <a:gd name="connsiteX8" fmla="*/ 788518 w 1577036"/>
                  <a:gd name="connsiteY8" fmla="*/ 1571224 h 1571224"/>
                  <a:gd name="connsiteX9" fmla="*/ 548874 w 1577036"/>
                  <a:gd name="connsiteY9" fmla="*/ 1136746 h 1571224"/>
                  <a:gd name="connsiteX10" fmla="*/ 0 w 1577036"/>
                  <a:gd name="connsiteY10" fmla="*/ 1171979 h 1571224"/>
                  <a:gd name="connsiteX11" fmla="*/ 309230 w 1577036"/>
                  <a:gd name="connsiteY11" fmla="*/ 772734 h 1571224"/>
                  <a:gd name="connsiteX12" fmla="*/ 0 w 1577036"/>
                  <a:gd name="connsiteY12" fmla="*/ 373488 h 1571224"/>
                  <a:gd name="connsiteX0" fmla="*/ 0 w 1577036"/>
                  <a:gd name="connsiteY0" fmla="*/ 450761 h 1648497"/>
                  <a:gd name="connsiteX1" fmla="*/ 548874 w 1577036"/>
                  <a:gd name="connsiteY1" fmla="*/ 485994 h 1648497"/>
                  <a:gd name="connsiteX2" fmla="*/ 801397 w 1577036"/>
                  <a:gd name="connsiteY2" fmla="*/ 0 h 1648497"/>
                  <a:gd name="connsiteX3" fmla="*/ 938010 w 1577036"/>
                  <a:gd name="connsiteY3" fmla="*/ 563267 h 1648497"/>
                  <a:gd name="connsiteX4" fmla="*/ 1577036 w 1577036"/>
                  <a:gd name="connsiteY4" fmla="*/ 450761 h 1648497"/>
                  <a:gd name="connsiteX5" fmla="*/ 1267806 w 1577036"/>
                  <a:gd name="connsiteY5" fmla="*/ 850007 h 1648497"/>
                  <a:gd name="connsiteX6" fmla="*/ 1577036 w 1577036"/>
                  <a:gd name="connsiteY6" fmla="*/ 1249252 h 1648497"/>
                  <a:gd name="connsiteX7" fmla="*/ 1028162 w 1577036"/>
                  <a:gd name="connsiteY7" fmla="*/ 1214019 h 1648497"/>
                  <a:gd name="connsiteX8" fmla="*/ 788518 w 1577036"/>
                  <a:gd name="connsiteY8" fmla="*/ 1648497 h 1648497"/>
                  <a:gd name="connsiteX9" fmla="*/ 548874 w 1577036"/>
                  <a:gd name="connsiteY9" fmla="*/ 1214019 h 1648497"/>
                  <a:gd name="connsiteX10" fmla="*/ 0 w 1577036"/>
                  <a:gd name="connsiteY10" fmla="*/ 1249252 h 1648497"/>
                  <a:gd name="connsiteX11" fmla="*/ 309230 w 1577036"/>
                  <a:gd name="connsiteY11" fmla="*/ 850007 h 1648497"/>
                  <a:gd name="connsiteX12" fmla="*/ 0 w 1577036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5673" h="1648497">
                    <a:moveTo>
                      <a:pt x="0" y="450761"/>
                    </a:moveTo>
                    <a:cubicBezTo>
                      <a:pt x="234473" y="514021"/>
                      <a:pt x="288644" y="281067"/>
                      <a:pt x="587511" y="485994"/>
                    </a:cubicBezTo>
                    <a:cubicBezTo>
                      <a:pt x="590119" y="135106"/>
                      <a:pt x="682880" y="131947"/>
                      <a:pt x="840034" y="0"/>
                    </a:cubicBezTo>
                    <a:cubicBezTo>
                      <a:pt x="889865" y="170584"/>
                      <a:pt x="1107120" y="135105"/>
                      <a:pt x="976647" y="563267"/>
                    </a:cubicBezTo>
                    <a:cubicBezTo>
                      <a:pt x="1292687" y="268187"/>
                      <a:pt x="1402664" y="488263"/>
                      <a:pt x="1615673" y="450761"/>
                    </a:cubicBezTo>
                    <a:cubicBezTo>
                      <a:pt x="1512596" y="583843"/>
                      <a:pt x="1551188" y="691167"/>
                      <a:pt x="1306443" y="850007"/>
                    </a:cubicBezTo>
                    <a:cubicBezTo>
                      <a:pt x="1654218" y="957331"/>
                      <a:pt x="1512596" y="1116170"/>
                      <a:pt x="1615673" y="1249252"/>
                    </a:cubicBezTo>
                    <a:cubicBezTo>
                      <a:pt x="1432715" y="1237508"/>
                      <a:pt x="1301272" y="1380310"/>
                      <a:pt x="1066799" y="1214019"/>
                    </a:cubicBezTo>
                    <a:cubicBezTo>
                      <a:pt x="1077070" y="1564907"/>
                      <a:pt x="907036" y="1503671"/>
                      <a:pt x="827155" y="1648497"/>
                    </a:cubicBezTo>
                    <a:cubicBezTo>
                      <a:pt x="747274" y="1503671"/>
                      <a:pt x="577240" y="1461876"/>
                      <a:pt x="587511" y="1214019"/>
                    </a:cubicBezTo>
                    <a:cubicBezTo>
                      <a:pt x="404553" y="1406067"/>
                      <a:pt x="221595" y="1237508"/>
                      <a:pt x="38637" y="1249252"/>
                    </a:cubicBezTo>
                    <a:cubicBezTo>
                      <a:pt x="141714" y="1116170"/>
                      <a:pt x="141759" y="918694"/>
                      <a:pt x="347867" y="850007"/>
                    </a:cubicBezTo>
                    <a:cubicBezTo>
                      <a:pt x="51607" y="807077"/>
                      <a:pt x="206108" y="673995"/>
                      <a:pt x="0" y="4507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4B5757"/>
                  </a:gs>
                  <a:gs pos="60000">
                    <a:srgbClr val="FF0000"/>
                  </a:gs>
                  <a:gs pos="31000">
                    <a:srgbClr val="FF0000"/>
                  </a:gs>
                  <a:gs pos="97000">
                    <a:srgbClr val="FF0000"/>
                  </a:gs>
                </a:gsLst>
                <a:lin ang="8100000" scaled="1"/>
                <a:tileRect/>
              </a:gradFill>
              <a:scene3d>
                <a:camera prst="isometricOffAxis1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Isosceles Triangle 7"/>
              <p:cNvSpPr/>
              <p:nvPr/>
            </p:nvSpPr>
            <p:spPr>
              <a:xfrm rot="19256788">
                <a:off x="1804743" y="3620532"/>
                <a:ext cx="233531" cy="865866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Isosceles Triangle 7"/>
              <p:cNvSpPr/>
              <p:nvPr/>
            </p:nvSpPr>
            <p:spPr>
              <a:xfrm rot="3056788">
                <a:off x="2521317" y="3598692"/>
                <a:ext cx="233531" cy="865866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Isosceles Triangle 7"/>
              <p:cNvSpPr/>
              <p:nvPr/>
            </p:nvSpPr>
            <p:spPr>
              <a:xfrm rot="18353247">
                <a:off x="1910314" y="3367755"/>
                <a:ext cx="203718" cy="725735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Isosceles Triangle 7"/>
              <p:cNvSpPr/>
              <p:nvPr/>
            </p:nvSpPr>
            <p:spPr>
              <a:xfrm rot="2153247">
                <a:off x="2364421" y="3256000"/>
                <a:ext cx="203718" cy="725735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1531744" y="5814202"/>
              <a:ext cx="501550" cy="998446"/>
              <a:chOff x="1079098" y="3136270"/>
              <a:chExt cx="2318431" cy="3709612"/>
            </a:xfrm>
          </p:grpSpPr>
          <p:sp>
            <p:nvSpPr>
              <p:cNvPr id="106" name="Isosceles Triangle 7"/>
              <p:cNvSpPr/>
              <p:nvPr/>
            </p:nvSpPr>
            <p:spPr>
              <a:xfrm rot="3262309">
                <a:off x="2503557" y="4049523"/>
                <a:ext cx="365760" cy="1025348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Isosceles Triangle 7"/>
              <p:cNvSpPr/>
              <p:nvPr/>
            </p:nvSpPr>
            <p:spPr>
              <a:xfrm rot="19256788">
                <a:off x="1626844" y="4058919"/>
                <a:ext cx="365760" cy="1025348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8"/>
              <p:cNvSpPr/>
              <p:nvPr/>
            </p:nvSpPr>
            <p:spPr>
              <a:xfrm rot="229780">
                <a:off x="2003974" y="3377830"/>
                <a:ext cx="478809" cy="3468052"/>
              </a:xfrm>
              <a:custGeom>
                <a:avLst/>
                <a:gdLst>
                  <a:gd name="connsiteX0" fmla="*/ 0 w 115910"/>
                  <a:gd name="connsiteY0" fmla="*/ 0 h 2284320"/>
                  <a:gd name="connsiteX1" fmla="*/ 115910 w 115910"/>
                  <a:gd name="connsiteY1" fmla="*/ 0 h 2284320"/>
                  <a:gd name="connsiteX2" fmla="*/ 115910 w 115910"/>
                  <a:gd name="connsiteY2" fmla="*/ 2284320 h 2284320"/>
                  <a:gd name="connsiteX3" fmla="*/ 0 w 115910"/>
                  <a:gd name="connsiteY3" fmla="*/ 2284320 h 2284320"/>
                  <a:gd name="connsiteX4" fmla="*/ 0 w 115910"/>
                  <a:gd name="connsiteY4" fmla="*/ 0 h 2284320"/>
                  <a:gd name="connsiteX0" fmla="*/ 0 w 914400"/>
                  <a:gd name="connsiteY0" fmla="*/ 0 h 2284320"/>
                  <a:gd name="connsiteX1" fmla="*/ 914400 w 914400"/>
                  <a:gd name="connsiteY1" fmla="*/ 38636 h 2284320"/>
                  <a:gd name="connsiteX2" fmla="*/ 115910 w 914400"/>
                  <a:gd name="connsiteY2" fmla="*/ 2284320 h 2284320"/>
                  <a:gd name="connsiteX3" fmla="*/ 0 w 914400"/>
                  <a:gd name="connsiteY3" fmla="*/ 2284320 h 2284320"/>
                  <a:gd name="connsiteX4" fmla="*/ 0 w 914400"/>
                  <a:gd name="connsiteY4" fmla="*/ 0 h 2284320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115910 w 914400"/>
                  <a:gd name="connsiteY2" fmla="*/ 2297199 h 2297199"/>
                  <a:gd name="connsiteX3" fmla="*/ 0 w 914400"/>
                  <a:gd name="connsiteY3" fmla="*/ 2297199 h 2297199"/>
                  <a:gd name="connsiteX4" fmla="*/ 669702 w 914400"/>
                  <a:gd name="connsiteY4" fmla="*/ 0 h 2297199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262024 w 914400"/>
                  <a:gd name="connsiteY2" fmla="*/ 1144434 h 2297199"/>
                  <a:gd name="connsiteX3" fmla="*/ 115910 w 914400"/>
                  <a:gd name="connsiteY3" fmla="*/ 2297199 h 2297199"/>
                  <a:gd name="connsiteX4" fmla="*/ 0 w 914400"/>
                  <a:gd name="connsiteY4" fmla="*/ 2297199 h 2297199"/>
                  <a:gd name="connsiteX5" fmla="*/ 669702 w 914400"/>
                  <a:gd name="connsiteY5" fmla="*/ 0 h 2297199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262024 w 914400"/>
                  <a:gd name="connsiteY2" fmla="*/ 1144434 h 2297199"/>
                  <a:gd name="connsiteX3" fmla="*/ 115910 w 914400"/>
                  <a:gd name="connsiteY3" fmla="*/ 2297199 h 2297199"/>
                  <a:gd name="connsiteX4" fmla="*/ 0 w 914400"/>
                  <a:gd name="connsiteY4" fmla="*/ 2297199 h 2297199"/>
                  <a:gd name="connsiteX5" fmla="*/ 493843 w 914400"/>
                  <a:gd name="connsiteY5" fmla="*/ 1195949 h 2297199"/>
                  <a:gd name="connsiteX6" fmla="*/ 669702 w 914400"/>
                  <a:gd name="connsiteY6" fmla="*/ 0 h 2297199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493843 w 914400"/>
                  <a:gd name="connsiteY5" fmla="*/ 1195949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55962 w 914400"/>
                  <a:gd name="connsiteY5" fmla="*/ 1170191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55962 w 914400"/>
                  <a:gd name="connsiteY5" fmla="*/ 1170191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377933 w 914400"/>
                  <a:gd name="connsiteY3" fmla="*/ 1659587 h 2348714"/>
                  <a:gd name="connsiteX4" fmla="*/ 270456 w 914400"/>
                  <a:gd name="connsiteY4" fmla="*/ 2348714 h 2348714"/>
                  <a:gd name="connsiteX5" fmla="*/ 0 w 914400"/>
                  <a:gd name="connsiteY5" fmla="*/ 2297199 h 2348714"/>
                  <a:gd name="connsiteX6" fmla="*/ 55962 w 914400"/>
                  <a:gd name="connsiteY6" fmla="*/ 1170191 h 2348714"/>
                  <a:gd name="connsiteX7" fmla="*/ 669702 w 914400"/>
                  <a:gd name="connsiteY7" fmla="*/ 0 h 2348714"/>
                  <a:gd name="connsiteX0" fmla="*/ 673978 w 918676"/>
                  <a:gd name="connsiteY0" fmla="*/ 0 h 2348714"/>
                  <a:gd name="connsiteX1" fmla="*/ 918676 w 918676"/>
                  <a:gd name="connsiteY1" fmla="*/ 51515 h 2348714"/>
                  <a:gd name="connsiteX2" fmla="*/ 266300 w 918676"/>
                  <a:gd name="connsiteY2" fmla="*/ 1144434 h 2348714"/>
                  <a:gd name="connsiteX3" fmla="*/ 382209 w 918676"/>
                  <a:gd name="connsiteY3" fmla="*/ 1659587 h 2348714"/>
                  <a:gd name="connsiteX4" fmla="*/ 274732 w 918676"/>
                  <a:gd name="connsiteY4" fmla="*/ 2348714 h 2348714"/>
                  <a:gd name="connsiteX5" fmla="*/ 4276 w 918676"/>
                  <a:gd name="connsiteY5" fmla="*/ 2297199 h 2348714"/>
                  <a:gd name="connsiteX6" fmla="*/ 201905 w 918676"/>
                  <a:gd name="connsiteY6" fmla="*/ 1749740 h 2348714"/>
                  <a:gd name="connsiteX7" fmla="*/ 60238 w 918676"/>
                  <a:gd name="connsiteY7" fmla="*/ 1170191 h 2348714"/>
                  <a:gd name="connsiteX8" fmla="*/ 673978 w 918676"/>
                  <a:gd name="connsiteY8" fmla="*/ 0 h 2348714"/>
                  <a:gd name="connsiteX0" fmla="*/ 673978 w 918676"/>
                  <a:gd name="connsiteY0" fmla="*/ 0 h 2348714"/>
                  <a:gd name="connsiteX1" fmla="*/ 918676 w 918676"/>
                  <a:gd name="connsiteY1" fmla="*/ 51515 h 2348714"/>
                  <a:gd name="connsiteX2" fmla="*/ 266300 w 918676"/>
                  <a:gd name="connsiteY2" fmla="*/ 1144434 h 2348714"/>
                  <a:gd name="connsiteX3" fmla="*/ 382209 w 918676"/>
                  <a:gd name="connsiteY3" fmla="*/ 1659587 h 2348714"/>
                  <a:gd name="connsiteX4" fmla="*/ 274732 w 918676"/>
                  <a:gd name="connsiteY4" fmla="*/ 2348714 h 2348714"/>
                  <a:gd name="connsiteX5" fmla="*/ 4276 w 918676"/>
                  <a:gd name="connsiteY5" fmla="*/ 2297199 h 2348714"/>
                  <a:gd name="connsiteX6" fmla="*/ 201905 w 918676"/>
                  <a:gd name="connsiteY6" fmla="*/ 1749740 h 2348714"/>
                  <a:gd name="connsiteX7" fmla="*/ 60238 w 918676"/>
                  <a:gd name="connsiteY7" fmla="*/ 1170191 h 2348714"/>
                  <a:gd name="connsiteX8" fmla="*/ 673978 w 918676"/>
                  <a:gd name="connsiteY8" fmla="*/ 0 h 2348714"/>
                  <a:gd name="connsiteX0" fmla="*/ 677276 w 921974"/>
                  <a:gd name="connsiteY0" fmla="*/ 0 h 2348714"/>
                  <a:gd name="connsiteX1" fmla="*/ 921974 w 921974"/>
                  <a:gd name="connsiteY1" fmla="*/ 51515 h 2348714"/>
                  <a:gd name="connsiteX2" fmla="*/ 269598 w 921974"/>
                  <a:gd name="connsiteY2" fmla="*/ 1144434 h 2348714"/>
                  <a:gd name="connsiteX3" fmla="*/ 385507 w 921974"/>
                  <a:gd name="connsiteY3" fmla="*/ 1659587 h 2348714"/>
                  <a:gd name="connsiteX4" fmla="*/ 278030 w 921974"/>
                  <a:gd name="connsiteY4" fmla="*/ 2348714 h 2348714"/>
                  <a:gd name="connsiteX5" fmla="*/ 7574 w 921974"/>
                  <a:gd name="connsiteY5" fmla="*/ 2297199 h 2348714"/>
                  <a:gd name="connsiteX6" fmla="*/ 205203 w 921974"/>
                  <a:gd name="connsiteY6" fmla="*/ 1749740 h 2348714"/>
                  <a:gd name="connsiteX7" fmla="*/ 63536 w 921974"/>
                  <a:gd name="connsiteY7" fmla="*/ 1170191 h 2348714"/>
                  <a:gd name="connsiteX8" fmla="*/ 677276 w 921974"/>
                  <a:gd name="connsiteY8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314350 w 966726"/>
                  <a:gd name="connsiteY2" fmla="*/ 1144434 h 2348714"/>
                  <a:gd name="connsiteX3" fmla="*/ 430259 w 966726"/>
                  <a:gd name="connsiteY3" fmla="*/ 1659587 h 2348714"/>
                  <a:gd name="connsiteX4" fmla="*/ 322782 w 966726"/>
                  <a:gd name="connsiteY4" fmla="*/ 2348714 h 2348714"/>
                  <a:gd name="connsiteX5" fmla="*/ 52326 w 966726"/>
                  <a:gd name="connsiteY5" fmla="*/ 2297199 h 2348714"/>
                  <a:gd name="connsiteX6" fmla="*/ 249955 w 966726"/>
                  <a:gd name="connsiteY6" fmla="*/ 1749740 h 2348714"/>
                  <a:gd name="connsiteX7" fmla="*/ 108288 w 966726"/>
                  <a:gd name="connsiteY7" fmla="*/ 1170191 h 2348714"/>
                  <a:gd name="connsiteX8" fmla="*/ 31014 w 966726"/>
                  <a:gd name="connsiteY8" fmla="*/ 616399 h 2348714"/>
                  <a:gd name="connsiteX9" fmla="*/ 722028 w 966726"/>
                  <a:gd name="connsiteY9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288592 w 966726"/>
                  <a:gd name="connsiteY10" fmla="*/ 294427 h 2348714"/>
                  <a:gd name="connsiteX11" fmla="*/ 722028 w 966726"/>
                  <a:gd name="connsiteY11" fmla="*/ 0 h 2348714"/>
                  <a:gd name="connsiteX0" fmla="*/ 10654 w 1169752"/>
                  <a:gd name="connsiteY0" fmla="*/ 0 h 2529019"/>
                  <a:gd name="connsiteX1" fmla="*/ 1169752 w 1169752"/>
                  <a:gd name="connsiteY1" fmla="*/ 231820 h 2529019"/>
                  <a:gd name="connsiteX2" fmla="*/ 414345 w 1169752"/>
                  <a:gd name="connsiteY2" fmla="*/ 899735 h 2529019"/>
                  <a:gd name="connsiteX3" fmla="*/ 517376 w 1169752"/>
                  <a:gd name="connsiteY3" fmla="*/ 1324739 h 2529019"/>
                  <a:gd name="connsiteX4" fmla="*/ 633285 w 1169752"/>
                  <a:gd name="connsiteY4" fmla="*/ 1839892 h 2529019"/>
                  <a:gd name="connsiteX5" fmla="*/ 525808 w 1169752"/>
                  <a:gd name="connsiteY5" fmla="*/ 2529019 h 2529019"/>
                  <a:gd name="connsiteX6" fmla="*/ 255352 w 1169752"/>
                  <a:gd name="connsiteY6" fmla="*/ 2477504 h 2529019"/>
                  <a:gd name="connsiteX7" fmla="*/ 452981 w 1169752"/>
                  <a:gd name="connsiteY7" fmla="*/ 1930045 h 2529019"/>
                  <a:gd name="connsiteX8" fmla="*/ 311314 w 1169752"/>
                  <a:gd name="connsiteY8" fmla="*/ 1350496 h 2529019"/>
                  <a:gd name="connsiteX9" fmla="*/ 234040 w 1169752"/>
                  <a:gd name="connsiteY9" fmla="*/ 796704 h 2529019"/>
                  <a:gd name="connsiteX10" fmla="*/ 491618 w 1169752"/>
                  <a:gd name="connsiteY10" fmla="*/ 474732 h 2529019"/>
                  <a:gd name="connsiteX11" fmla="*/ 10654 w 1169752"/>
                  <a:gd name="connsiteY11" fmla="*/ 0 h 2529019"/>
                  <a:gd name="connsiteX0" fmla="*/ 10654 w 633308"/>
                  <a:gd name="connsiteY0" fmla="*/ 0 h 2529019"/>
                  <a:gd name="connsiteX1" fmla="*/ 474293 w 633308"/>
                  <a:gd name="connsiteY1" fmla="*/ 25758 h 2529019"/>
                  <a:gd name="connsiteX2" fmla="*/ 414345 w 633308"/>
                  <a:gd name="connsiteY2" fmla="*/ 899735 h 2529019"/>
                  <a:gd name="connsiteX3" fmla="*/ 517376 w 633308"/>
                  <a:gd name="connsiteY3" fmla="*/ 1324739 h 2529019"/>
                  <a:gd name="connsiteX4" fmla="*/ 633285 w 633308"/>
                  <a:gd name="connsiteY4" fmla="*/ 1839892 h 2529019"/>
                  <a:gd name="connsiteX5" fmla="*/ 525808 w 633308"/>
                  <a:gd name="connsiteY5" fmla="*/ 2529019 h 2529019"/>
                  <a:gd name="connsiteX6" fmla="*/ 255352 w 633308"/>
                  <a:gd name="connsiteY6" fmla="*/ 2477504 h 2529019"/>
                  <a:gd name="connsiteX7" fmla="*/ 452981 w 633308"/>
                  <a:gd name="connsiteY7" fmla="*/ 1930045 h 2529019"/>
                  <a:gd name="connsiteX8" fmla="*/ 311314 w 633308"/>
                  <a:gd name="connsiteY8" fmla="*/ 1350496 h 2529019"/>
                  <a:gd name="connsiteX9" fmla="*/ 234040 w 633308"/>
                  <a:gd name="connsiteY9" fmla="*/ 796704 h 2529019"/>
                  <a:gd name="connsiteX10" fmla="*/ 491618 w 633308"/>
                  <a:gd name="connsiteY10" fmla="*/ 474732 h 2529019"/>
                  <a:gd name="connsiteX11" fmla="*/ 10654 w 633308"/>
                  <a:gd name="connsiteY11" fmla="*/ 0 h 2529019"/>
                  <a:gd name="connsiteX0" fmla="*/ 10654 w 634040"/>
                  <a:gd name="connsiteY0" fmla="*/ 0 h 2529019"/>
                  <a:gd name="connsiteX1" fmla="*/ 474293 w 634040"/>
                  <a:gd name="connsiteY1" fmla="*/ 25758 h 2529019"/>
                  <a:gd name="connsiteX2" fmla="*/ 633285 w 634040"/>
                  <a:gd name="connsiteY2" fmla="*/ 629279 h 2529019"/>
                  <a:gd name="connsiteX3" fmla="*/ 414345 w 634040"/>
                  <a:gd name="connsiteY3" fmla="*/ 899735 h 2529019"/>
                  <a:gd name="connsiteX4" fmla="*/ 517376 w 634040"/>
                  <a:gd name="connsiteY4" fmla="*/ 1324739 h 2529019"/>
                  <a:gd name="connsiteX5" fmla="*/ 633285 w 634040"/>
                  <a:gd name="connsiteY5" fmla="*/ 1839892 h 2529019"/>
                  <a:gd name="connsiteX6" fmla="*/ 525808 w 634040"/>
                  <a:gd name="connsiteY6" fmla="*/ 2529019 h 2529019"/>
                  <a:gd name="connsiteX7" fmla="*/ 255352 w 634040"/>
                  <a:gd name="connsiteY7" fmla="*/ 2477504 h 2529019"/>
                  <a:gd name="connsiteX8" fmla="*/ 452981 w 634040"/>
                  <a:gd name="connsiteY8" fmla="*/ 1930045 h 2529019"/>
                  <a:gd name="connsiteX9" fmla="*/ 311314 w 634040"/>
                  <a:gd name="connsiteY9" fmla="*/ 1350496 h 2529019"/>
                  <a:gd name="connsiteX10" fmla="*/ 234040 w 634040"/>
                  <a:gd name="connsiteY10" fmla="*/ 796704 h 2529019"/>
                  <a:gd name="connsiteX11" fmla="*/ 491618 w 634040"/>
                  <a:gd name="connsiteY11" fmla="*/ 474732 h 2529019"/>
                  <a:gd name="connsiteX12" fmla="*/ 10654 w 634040"/>
                  <a:gd name="connsiteY12" fmla="*/ 0 h 2529019"/>
                  <a:gd name="connsiteX0" fmla="*/ 15775 w 639161"/>
                  <a:gd name="connsiteY0" fmla="*/ 0 h 2529019"/>
                  <a:gd name="connsiteX1" fmla="*/ 479414 w 639161"/>
                  <a:gd name="connsiteY1" fmla="*/ 25758 h 2529019"/>
                  <a:gd name="connsiteX2" fmla="*/ 638406 w 639161"/>
                  <a:gd name="connsiteY2" fmla="*/ 629279 h 2529019"/>
                  <a:gd name="connsiteX3" fmla="*/ 419466 w 639161"/>
                  <a:gd name="connsiteY3" fmla="*/ 899735 h 2529019"/>
                  <a:gd name="connsiteX4" fmla="*/ 522497 w 639161"/>
                  <a:gd name="connsiteY4" fmla="*/ 1324739 h 2529019"/>
                  <a:gd name="connsiteX5" fmla="*/ 638406 w 639161"/>
                  <a:gd name="connsiteY5" fmla="*/ 1839892 h 2529019"/>
                  <a:gd name="connsiteX6" fmla="*/ 530929 w 639161"/>
                  <a:gd name="connsiteY6" fmla="*/ 2529019 h 2529019"/>
                  <a:gd name="connsiteX7" fmla="*/ 260473 w 639161"/>
                  <a:gd name="connsiteY7" fmla="*/ 2477504 h 2529019"/>
                  <a:gd name="connsiteX8" fmla="*/ 458102 w 639161"/>
                  <a:gd name="connsiteY8" fmla="*/ 1930045 h 2529019"/>
                  <a:gd name="connsiteX9" fmla="*/ 316435 w 639161"/>
                  <a:gd name="connsiteY9" fmla="*/ 1350496 h 2529019"/>
                  <a:gd name="connsiteX10" fmla="*/ 239161 w 639161"/>
                  <a:gd name="connsiteY10" fmla="*/ 796704 h 2529019"/>
                  <a:gd name="connsiteX11" fmla="*/ 496739 w 639161"/>
                  <a:gd name="connsiteY11" fmla="*/ 474732 h 2529019"/>
                  <a:gd name="connsiteX12" fmla="*/ 15775 w 639161"/>
                  <a:gd name="connsiteY12" fmla="*/ 0 h 2529019"/>
                  <a:gd name="connsiteX0" fmla="*/ 15775 w 639161"/>
                  <a:gd name="connsiteY0" fmla="*/ 0 h 2529019"/>
                  <a:gd name="connsiteX1" fmla="*/ 479414 w 639161"/>
                  <a:gd name="connsiteY1" fmla="*/ 25758 h 2529019"/>
                  <a:gd name="connsiteX2" fmla="*/ 638406 w 639161"/>
                  <a:gd name="connsiteY2" fmla="*/ 629279 h 2529019"/>
                  <a:gd name="connsiteX3" fmla="*/ 419466 w 639161"/>
                  <a:gd name="connsiteY3" fmla="*/ 899735 h 2529019"/>
                  <a:gd name="connsiteX4" fmla="*/ 522497 w 639161"/>
                  <a:gd name="connsiteY4" fmla="*/ 1324739 h 2529019"/>
                  <a:gd name="connsiteX5" fmla="*/ 638406 w 639161"/>
                  <a:gd name="connsiteY5" fmla="*/ 1839892 h 2529019"/>
                  <a:gd name="connsiteX6" fmla="*/ 530929 w 639161"/>
                  <a:gd name="connsiteY6" fmla="*/ 2529019 h 2529019"/>
                  <a:gd name="connsiteX7" fmla="*/ 260473 w 639161"/>
                  <a:gd name="connsiteY7" fmla="*/ 2477504 h 2529019"/>
                  <a:gd name="connsiteX8" fmla="*/ 458102 w 639161"/>
                  <a:gd name="connsiteY8" fmla="*/ 1930045 h 2529019"/>
                  <a:gd name="connsiteX9" fmla="*/ 316435 w 639161"/>
                  <a:gd name="connsiteY9" fmla="*/ 1350496 h 2529019"/>
                  <a:gd name="connsiteX10" fmla="*/ 239161 w 639161"/>
                  <a:gd name="connsiteY10" fmla="*/ 796704 h 2529019"/>
                  <a:gd name="connsiteX11" fmla="*/ 496739 w 639161"/>
                  <a:gd name="connsiteY11" fmla="*/ 474732 h 2529019"/>
                  <a:gd name="connsiteX12" fmla="*/ 15775 w 639161"/>
                  <a:gd name="connsiteY12" fmla="*/ 0 h 2529019"/>
                  <a:gd name="connsiteX0" fmla="*/ 15775 w 651304"/>
                  <a:gd name="connsiteY0" fmla="*/ 0 h 2529019"/>
                  <a:gd name="connsiteX1" fmla="*/ 479414 w 651304"/>
                  <a:gd name="connsiteY1" fmla="*/ 25758 h 2529019"/>
                  <a:gd name="connsiteX2" fmla="*/ 638406 w 651304"/>
                  <a:gd name="connsiteY2" fmla="*/ 629279 h 2529019"/>
                  <a:gd name="connsiteX3" fmla="*/ 419466 w 651304"/>
                  <a:gd name="connsiteY3" fmla="*/ 899735 h 2529019"/>
                  <a:gd name="connsiteX4" fmla="*/ 522497 w 651304"/>
                  <a:gd name="connsiteY4" fmla="*/ 1324739 h 2529019"/>
                  <a:gd name="connsiteX5" fmla="*/ 651285 w 651304"/>
                  <a:gd name="connsiteY5" fmla="*/ 1942923 h 2529019"/>
                  <a:gd name="connsiteX6" fmla="*/ 530929 w 651304"/>
                  <a:gd name="connsiteY6" fmla="*/ 2529019 h 2529019"/>
                  <a:gd name="connsiteX7" fmla="*/ 260473 w 651304"/>
                  <a:gd name="connsiteY7" fmla="*/ 2477504 h 2529019"/>
                  <a:gd name="connsiteX8" fmla="*/ 458102 w 651304"/>
                  <a:gd name="connsiteY8" fmla="*/ 1930045 h 2529019"/>
                  <a:gd name="connsiteX9" fmla="*/ 316435 w 651304"/>
                  <a:gd name="connsiteY9" fmla="*/ 1350496 h 2529019"/>
                  <a:gd name="connsiteX10" fmla="*/ 239161 w 651304"/>
                  <a:gd name="connsiteY10" fmla="*/ 796704 h 2529019"/>
                  <a:gd name="connsiteX11" fmla="*/ 496739 w 651304"/>
                  <a:gd name="connsiteY11" fmla="*/ 474732 h 2529019"/>
                  <a:gd name="connsiteX12" fmla="*/ 15775 w 651304"/>
                  <a:gd name="connsiteY12" fmla="*/ 0 h 2529019"/>
                  <a:gd name="connsiteX0" fmla="*/ 15775 w 651304"/>
                  <a:gd name="connsiteY0" fmla="*/ 0 h 2529019"/>
                  <a:gd name="connsiteX1" fmla="*/ 479414 w 651304"/>
                  <a:gd name="connsiteY1" fmla="*/ 25758 h 2529019"/>
                  <a:gd name="connsiteX2" fmla="*/ 638406 w 651304"/>
                  <a:gd name="connsiteY2" fmla="*/ 629279 h 2529019"/>
                  <a:gd name="connsiteX3" fmla="*/ 419466 w 651304"/>
                  <a:gd name="connsiteY3" fmla="*/ 899735 h 2529019"/>
                  <a:gd name="connsiteX4" fmla="*/ 522497 w 651304"/>
                  <a:gd name="connsiteY4" fmla="*/ 1324739 h 2529019"/>
                  <a:gd name="connsiteX5" fmla="*/ 651285 w 651304"/>
                  <a:gd name="connsiteY5" fmla="*/ 1942923 h 2529019"/>
                  <a:gd name="connsiteX6" fmla="*/ 530929 w 651304"/>
                  <a:gd name="connsiteY6" fmla="*/ 2529019 h 2529019"/>
                  <a:gd name="connsiteX7" fmla="*/ 260473 w 651304"/>
                  <a:gd name="connsiteY7" fmla="*/ 2477504 h 2529019"/>
                  <a:gd name="connsiteX8" fmla="*/ 419466 w 651304"/>
                  <a:gd name="connsiteY8" fmla="*/ 1955802 h 2529019"/>
                  <a:gd name="connsiteX9" fmla="*/ 316435 w 651304"/>
                  <a:gd name="connsiteY9" fmla="*/ 1350496 h 2529019"/>
                  <a:gd name="connsiteX10" fmla="*/ 239161 w 651304"/>
                  <a:gd name="connsiteY10" fmla="*/ 796704 h 2529019"/>
                  <a:gd name="connsiteX11" fmla="*/ 496739 w 651304"/>
                  <a:gd name="connsiteY11" fmla="*/ 474732 h 2529019"/>
                  <a:gd name="connsiteX12" fmla="*/ 15775 w 65130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22497 w 754324"/>
                  <a:gd name="connsiteY4" fmla="*/ 1324739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419466 w 754324"/>
                  <a:gd name="connsiteY8" fmla="*/ 1955802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22497 w 754324"/>
                  <a:gd name="connsiteY4" fmla="*/ 1324739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427769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45978 w 754324"/>
                  <a:gd name="connsiteY10" fmla="*/ 938372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290677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45978 w 754324"/>
                  <a:gd name="connsiteY10" fmla="*/ 938372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61898 w 800447"/>
                  <a:gd name="connsiteY0" fmla="*/ 0 h 2529019"/>
                  <a:gd name="connsiteX1" fmla="*/ 525537 w 800447"/>
                  <a:gd name="connsiteY1" fmla="*/ 25758 h 2529019"/>
                  <a:gd name="connsiteX2" fmla="*/ 684529 w 800447"/>
                  <a:gd name="connsiteY2" fmla="*/ 629279 h 2529019"/>
                  <a:gd name="connsiteX3" fmla="*/ 336800 w 800447"/>
                  <a:gd name="connsiteY3" fmla="*/ 899735 h 2529019"/>
                  <a:gd name="connsiteX4" fmla="*/ 517104 w 800447"/>
                  <a:gd name="connsiteY4" fmla="*/ 1389133 h 2529019"/>
                  <a:gd name="connsiteX5" fmla="*/ 800439 w 800447"/>
                  <a:gd name="connsiteY5" fmla="*/ 1930044 h 2529019"/>
                  <a:gd name="connsiteX6" fmla="*/ 577052 w 800447"/>
                  <a:gd name="connsiteY6" fmla="*/ 2529019 h 2529019"/>
                  <a:gd name="connsiteX7" fmla="*/ 306596 w 800447"/>
                  <a:gd name="connsiteY7" fmla="*/ 2477504 h 2529019"/>
                  <a:gd name="connsiteX8" fmla="*/ 607256 w 800447"/>
                  <a:gd name="connsiteY8" fmla="*/ 1942923 h 2529019"/>
                  <a:gd name="connsiteX9" fmla="*/ 285284 w 800447"/>
                  <a:gd name="connsiteY9" fmla="*/ 1402010 h 2529019"/>
                  <a:gd name="connsiteX10" fmla="*/ 92101 w 800447"/>
                  <a:gd name="connsiteY10" fmla="*/ 938372 h 2529019"/>
                  <a:gd name="connsiteX11" fmla="*/ 130738 w 800447"/>
                  <a:gd name="connsiteY11" fmla="*/ 526248 h 2529019"/>
                  <a:gd name="connsiteX12" fmla="*/ 61898 w 800447"/>
                  <a:gd name="connsiteY12" fmla="*/ 0 h 2529019"/>
                  <a:gd name="connsiteX0" fmla="*/ 61898 w 800447"/>
                  <a:gd name="connsiteY0" fmla="*/ 0 h 2529019"/>
                  <a:gd name="connsiteX1" fmla="*/ 525537 w 800447"/>
                  <a:gd name="connsiteY1" fmla="*/ 25758 h 2529019"/>
                  <a:gd name="connsiteX2" fmla="*/ 491346 w 800447"/>
                  <a:gd name="connsiteY2" fmla="*/ 513369 h 2529019"/>
                  <a:gd name="connsiteX3" fmla="*/ 336800 w 800447"/>
                  <a:gd name="connsiteY3" fmla="*/ 899735 h 2529019"/>
                  <a:gd name="connsiteX4" fmla="*/ 517104 w 800447"/>
                  <a:gd name="connsiteY4" fmla="*/ 1389133 h 2529019"/>
                  <a:gd name="connsiteX5" fmla="*/ 800439 w 800447"/>
                  <a:gd name="connsiteY5" fmla="*/ 1930044 h 2529019"/>
                  <a:gd name="connsiteX6" fmla="*/ 577052 w 800447"/>
                  <a:gd name="connsiteY6" fmla="*/ 2529019 h 2529019"/>
                  <a:gd name="connsiteX7" fmla="*/ 306596 w 800447"/>
                  <a:gd name="connsiteY7" fmla="*/ 2477504 h 2529019"/>
                  <a:gd name="connsiteX8" fmla="*/ 607256 w 800447"/>
                  <a:gd name="connsiteY8" fmla="*/ 1942923 h 2529019"/>
                  <a:gd name="connsiteX9" fmla="*/ 285284 w 800447"/>
                  <a:gd name="connsiteY9" fmla="*/ 1402010 h 2529019"/>
                  <a:gd name="connsiteX10" fmla="*/ 92101 w 800447"/>
                  <a:gd name="connsiteY10" fmla="*/ 938372 h 2529019"/>
                  <a:gd name="connsiteX11" fmla="*/ 130738 w 800447"/>
                  <a:gd name="connsiteY11" fmla="*/ 526248 h 2529019"/>
                  <a:gd name="connsiteX12" fmla="*/ 61898 w 800447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01762 w 765409"/>
                  <a:gd name="connsiteY3" fmla="*/ 899735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57063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57063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17975 w 911071"/>
                  <a:gd name="connsiteY0" fmla="*/ 0 h 2503262"/>
                  <a:gd name="connsiteX1" fmla="*/ 636161 w 911071"/>
                  <a:gd name="connsiteY1" fmla="*/ 1 h 2503262"/>
                  <a:gd name="connsiteX2" fmla="*/ 601970 w 911071"/>
                  <a:gd name="connsiteY2" fmla="*/ 487612 h 2503262"/>
                  <a:gd name="connsiteX3" fmla="*/ 473182 w 911071"/>
                  <a:gd name="connsiteY3" fmla="*/ 912614 h 2503262"/>
                  <a:gd name="connsiteX4" fmla="*/ 627728 w 911071"/>
                  <a:gd name="connsiteY4" fmla="*/ 1363376 h 2503262"/>
                  <a:gd name="connsiteX5" fmla="*/ 911063 w 911071"/>
                  <a:gd name="connsiteY5" fmla="*/ 1904287 h 2503262"/>
                  <a:gd name="connsiteX6" fmla="*/ 687676 w 911071"/>
                  <a:gd name="connsiteY6" fmla="*/ 2503262 h 2503262"/>
                  <a:gd name="connsiteX7" fmla="*/ 417220 w 911071"/>
                  <a:gd name="connsiteY7" fmla="*/ 2451747 h 2503262"/>
                  <a:gd name="connsiteX8" fmla="*/ 717880 w 911071"/>
                  <a:gd name="connsiteY8" fmla="*/ 1917166 h 2503262"/>
                  <a:gd name="connsiteX9" fmla="*/ 395908 w 911071"/>
                  <a:gd name="connsiteY9" fmla="*/ 1376253 h 2503262"/>
                  <a:gd name="connsiteX10" fmla="*/ 176967 w 911071"/>
                  <a:gd name="connsiteY10" fmla="*/ 912615 h 2503262"/>
                  <a:gd name="connsiteX11" fmla="*/ 434545 w 911071"/>
                  <a:gd name="connsiteY11" fmla="*/ 500491 h 2503262"/>
                  <a:gd name="connsiteX12" fmla="*/ 17975 w 911071"/>
                  <a:gd name="connsiteY12" fmla="*/ 0 h 2503262"/>
                  <a:gd name="connsiteX0" fmla="*/ 17975 w 911071"/>
                  <a:gd name="connsiteY0" fmla="*/ 0 h 2503262"/>
                  <a:gd name="connsiteX1" fmla="*/ 391462 w 911071"/>
                  <a:gd name="connsiteY1" fmla="*/ 25759 h 2503262"/>
                  <a:gd name="connsiteX2" fmla="*/ 601970 w 911071"/>
                  <a:gd name="connsiteY2" fmla="*/ 487612 h 2503262"/>
                  <a:gd name="connsiteX3" fmla="*/ 473182 w 911071"/>
                  <a:gd name="connsiteY3" fmla="*/ 912614 h 2503262"/>
                  <a:gd name="connsiteX4" fmla="*/ 627728 w 911071"/>
                  <a:gd name="connsiteY4" fmla="*/ 1363376 h 2503262"/>
                  <a:gd name="connsiteX5" fmla="*/ 911063 w 911071"/>
                  <a:gd name="connsiteY5" fmla="*/ 1904287 h 2503262"/>
                  <a:gd name="connsiteX6" fmla="*/ 687676 w 911071"/>
                  <a:gd name="connsiteY6" fmla="*/ 2503262 h 2503262"/>
                  <a:gd name="connsiteX7" fmla="*/ 417220 w 911071"/>
                  <a:gd name="connsiteY7" fmla="*/ 2451747 h 2503262"/>
                  <a:gd name="connsiteX8" fmla="*/ 717880 w 911071"/>
                  <a:gd name="connsiteY8" fmla="*/ 1917166 h 2503262"/>
                  <a:gd name="connsiteX9" fmla="*/ 395908 w 911071"/>
                  <a:gd name="connsiteY9" fmla="*/ 1376253 h 2503262"/>
                  <a:gd name="connsiteX10" fmla="*/ 176967 w 911071"/>
                  <a:gd name="connsiteY10" fmla="*/ 912615 h 2503262"/>
                  <a:gd name="connsiteX11" fmla="*/ 434545 w 911071"/>
                  <a:gd name="connsiteY11" fmla="*/ 500491 h 2503262"/>
                  <a:gd name="connsiteX12" fmla="*/ 17975 w 911071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06294 w 915395"/>
                  <a:gd name="connsiteY2" fmla="*/ 487612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70689 w 915395"/>
                  <a:gd name="connsiteY2" fmla="*/ 590643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70689 w 915395"/>
                  <a:gd name="connsiteY2" fmla="*/ 590643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77506 w 915395"/>
                  <a:gd name="connsiteY2" fmla="*/ 912614 h 2503262"/>
                  <a:gd name="connsiteX3" fmla="*/ 632052 w 915395"/>
                  <a:gd name="connsiteY3" fmla="*/ 1363376 h 2503262"/>
                  <a:gd name="connsiteX4" fmla="*/ 915387 w 915395"/>
                  <a:gd name="connsiteY4" fmla="*/ 1904287 h 2503262"/>
                  <a:gd name="connsiteX5" fmla="*/ 692000 w 915395"/>
                  <a:gd name="connsiteY5" fmla="*/ 2503262 h 2503262"/>
                  <a:gd name="connsiteX6" fmla="*/ 421544 w 915395"/>
                  <a:gd name="connsiteY6" fmla="*/ 2451747 h 2503262"/>
                  <a:gd name="connsiteX7" fmla="*/ 722204 w 915395"/>
                  <a:gd name="connsiteY7" fmla="*/ 1917166 h 2503262"/>
                  <a:gd name="connsiteX8" fmla="*/ 400232 w 915395"/>
                  <a:gd name="connsiteY8" fmla="*/ 1376253 h 2503262"/>
                  <a:gd name="connsiteX9" fmla="*/ 181291 w 915395"/>
                  <a:gd name="connsiteY9" fmla="*/ 912615 h 2503262"/>
                  <a:gd name="connsiteX10" fmla="*/ 348717 w 915395"/>
                  <a:gd name="connsiteY10" fmla="*/ 526248 h 2503262"/>
                  <a:gd name="connsiteX11" fmla="*/ 22299 w 915395"/>
                  <a:gd name="connsiteY11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80537 w 915395"/>
                  <a:gd name="connsiteY2" fmla="*/ 693674 h 2503262"/>
                  <a:gd name="connsiteX3" fmla="*/ 632052 w 915395"/>
                  <a:gd name="connsiteY3" fmla="*/ 1363376 h 2503262"/>
                  <a:gd name="connsiteX4" fmla="*/ 915387 w 915395"/>
                  <a:gd name="connsiteY4" fmla="*/ 1904287 h 2503262"/>
                  <a:gd name="connsiteX5" fmla="*/ 692000 w 915395"/>
                  <a:gd name="connsiteY5" fmla="*/ 2503262 h 2503262"/>
                  <a:gd name="connsiteX6" fmla="*/ 421544 w 915395"/>
                  <a:gd name="connsiteY6" fmla="*/ 2451747 h 2503262"/>
                  <a:gd name="connsiteX7" fmla="*/ 722204 w 915395"/>
                  <a:gd name="connsiteY7" fmla="*/ 1917166 h 2503262"/>
                  <a:gd name="connsiteX8" fmla="*/ 400232 w 915395"/>
                  <a:gd name="connsiteY8" fmla="*/ 1376253 h 2503262"/>
                  <a:gd name="connsiteX9" fmla="*/ 181291 w 915395"/>
                  <a:gd name="connsiteY9" fmla="*/ 912615 h 2503262"/>
                  <a:gd name="connsiteX10" fmla="*/ 348717 w 915395"/>
                  <a:gd name="connsiteY10" fmla="*/ 526248 h 2503262"/>
                  <a:gd name="connsiteX11" fmla="*/ 22299 w 915395"/>
                  <a:gd name="connsiteY11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80537 w 915395"/>
                  <a:gd name="connsiteY2" fmla="*/ 69367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16142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16142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3087 w 916183"/>
                  <a:gd name="connsiteY0" fmla="*/ 0 h 2503262"/>
                  <a:gd name="connsiteX1" fmla="*/ 396574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0 h 2503262"/>
                  <a:gd name="connsiteX1" fmla="*/ 293543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0 h 2503262"/>
                  <a:gd name="connsiteX1" fmla="*/ 293543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77272 h 2580534"/>
                  <a:gd name="connsiteX1" fmla="*/ 267785 w 916183"/>
                  <a:gd name="connsiteY1" fmla="*/ 0 h 2580534"/>
                  <a:gd name="connsiteX2" fmla="*/ 516930 w 916183"/>
                  <a:gd name="connsiteY2" fmla="*/ 539126 h 2580534"/>
                  <a:gd name="connsiteX3" fmla="*/ 375264 w 916183"/>
                  <a:gd name="connsiteY3" fmla="*/ 989886 h 2580534"/>
                  <a:gd name="connsiteX4" fmla="*/ 632840 w 916183"/>
                  <a:gd name="connsiteY4" fmla="*/ 1440648 h 2580534"/>
                  <a:gd name="connsiteX5" fmla="*/ 916175 w 916183"/>
                  <a:gd name="connsiteY5" fmla="*/ 1981559 h 2580534"/>
                  <a:gd name="connsiteX6" fmla="*/ 692788 w 916183"/>
                  <a:gd name="connsiteY6" fmla="*/ 2580534 h 2580534"/>
                  <a:gd name="connsiteX7" fmla="*/ 422332 w 916183"/>
                  <a:gd name="connsiteY7" fmla="*/ 2529019 h 2580534"/>
                  <a:gd name="connsiteX8" fmla="*/ 722992 w 916183"/>
                  <a:gd name="connsiteY8" fmla="*/ 1994438 h 2580534"/>
                  <a:gd name="connsiteX9" fmla="*/ 401020 w 916183"/>
                  <a:gd name="connsiteY9" fmla="*/ 1453525 h 2580534"/>
                  <a:gd name="connsiteX10" fmla="*/ 182079 w 916183"/>
                  <a:gd name="connsiteY10" fmla="*/ 989887 h 2580534"/>
                  <a:gd name="connsiteX11" fmla="*/ 336626 w 916183"/>
                  <a:gd name="connsiteY11" fmla="*/ 500489 h 2580534"/>
                  <a:gd name="connsiteX12" fmla="*/ 23087 w 916183"/>
                  <a:gd name="connsiteY12" fmla="*/ 77272 h 2580534"/>
                  <a:gd name="connsiteX0" fmla="*/ 23087 w 916183"/>
                  <a:gd name="connsiteY0" fmla="*/ 77272 h 2580534"/>
                  <a:gd name="connsiteX1" fmla="*/ 267785 w 916183"/>
                  <a:gd name="connsiteY1" fmla="*/ 0 h 2580534"/>
                  <a:gd name="connsiteX2" fmla="*/ 516930 w 916183"/>
                  <a:gd name="connsiteY2" fmla="*/ 539126 h 2580534"/>
                  <a:gd name="connsiteX3" fmla="*/ 375264 w 916183"/>
                  <a:gd name="connsiteY3" fmla="*/ 989886 h 2580534"/>
                  <a:gd name="connsiteX4" fmla="*/ 632840 w 916183"/>
                  <a:gd name="connsiteY4" fmla="*/ 1440648 h 2580534"/>
                  <a:gd name="connsiteX5" fmla="*/ 916175 w 916183"/>
                  <a:gd name="connsiteY5" fmla="*/ 1981559 h 2580534"/>
                  <a:gd name="connsiteX6" fmla="*/ 692788 w 916183"/>
                  <a:gd name="connsiteY6" fmla="*/ 2580534 h 2580534"/>
                  <a:gd name="connsiteX7" fmla="*/ 422332 w 916183"/>
                  <a:gd name="connsiteY7" fmla="*/ 2529019 h 2580534"/>
                  <a:gd name="connsiteX8" fmla="*/ 722992 w 916183"/>
                  <a:gd name="connsiteY8" fmla="*/ 1994438 h 2580534"/>
                  <a:gd name="connsiteX9" fmla="*/ 401020 w 916183"/>
                  <a:gd name="connsiteY9" fmla="*/ 1453525 h 2580534"/>
                  <a:gd name="connsiteX10" fmla="*/ 182079 w 916183"/>
                  <a:gd name="connsiteY10" fmla="*/ 989887 h 2580534"/>
                  <a:gd name="connsiteX11" fmla="*/ 336626 w 916183"/>
                  <a:gd name="connsiteY11" fmla="*/ 500489 h 2580534"/>
                  <a:gd name="connsiteX12" fmla="*/ 23087 w 916183"/>
                  <a:gd name="connsiteY12" fmla="*/ 77272 h 2580534"/>
                  <a:gd name="connsiteX0" fmla="*/ 23087 w 916183"/>
                  <a:gd name="connsiteY0" fmla="*/ 7177 h 2510439"/>
                  <a:gd name="connsiteX1" fmla="*/ 82600 w 916183"/>
                  <a:gd name="connsiteY1" fmla="*/ 0 h 2510439"/>
                  <a:gd name="connsiteX2" fmla="*/ 516930 w 916183"/>
                  <a:gd name="connsiteY2" fmla="*/ 469031 h 2510439"/>
                  <a:gd name="connsiteX3" fmla="*/ 375264 w 916183"/>
                  <a:gd name="connsiteY3" fmla="*/ 919791 h 2510439"/>
                  <a:gd name="connsiteX4" fmla="*/ 632840 w 916183"/>
                  <a:gd name="connsiteY4" fmla="*/ 1370553 h 2510439"/>
                  <a:gd name="connsiteX5" fmla="*/ 916175 w 916183"/>
                  <a:gd name="connsiteY5" fmla="*/ 1911464 h 2510439"/>
                  <a:gd name="connsiteX6" fmla="*/ 692788 w 916183"/>
                  <a:gd name="connsiteY6" fmla="*/ 2510439 h 2510439"/>
                  <a:gd name="connsiteX7" fmla="*/ 422332 w 916183"/>
                  <a:gd name="connsiteY7" fmla="*/ 2458924 h 2510439"/>
                  <a:gd name="connsiteX8" fmla="*/ 722992 w 916183"/>
                  <a:gd name="connsiteY8" fmla="*/ 1924343 h 2510439"/>
                  <a:gd name="connsiteX9" fmla="*/ 401020 w 916183"/>
                  <a:gd name="connsiteY9" fmla="*/ 1383430 h 2510439"/>
                  <a:gd name="connsiteX10" fmla="*/ 182079 w 916183"/>
                  <a:gd name="connsiteY10" fmla="*/ 919792 h 2510439"/>
                  <a:gd name="connsiteX11" fmla="*/ 336626 w 916183"/>
                  <a:gd name="connsiteY11" fmla="*/ 430394 h 2510439"/>
                  <a:gd name="connsiteX12" fmla="*/ 23087 w 916183"/>
                  <a:gd name="connsiteY12" fmla="*/ 7177 h 251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6183" h="2510439">
                    <a:moveTo>
                      <a:pt x="23087" y="7177"/>
                    </a:moveTo>
                    <a:lnTo>
                      <a:pt x="82600" y="0"/>
                    </a:lnTo>
                    <a:cubicBezTo>
                      <a:pt x="106952" y="152103"/>
                      <a:pt x="606341" y="207458"/>
                      <a:pt x="516930" y="469031"/>
                    </a:cubicBezTo>
                    <a:cubicBezTo>
                      <a:pt x="534843" y="625426"/>
                      <a:pt x="366678" y="808174"/>
                      <a:pt x="375264" y="919791"/>
                    </a:cubicBezTo>
                    <a:cubicBezTo>
                      <a:pt x="383850" y="1031408"/>
                      <a:pt x="564153" y="1213860"/>
                      <a:pt x="632840" y="1370553"/>
                    </a:cubicBezTo>
                    <a:cubicBezTo>
                      <a:pt x="281558" y="1690080"/>
                      <a:pt x="914770" y="1710751"/>
                      <a:pt x="916175" y="1911464"/>
                    </a:cubicBezTo>
                    <a:cubicBezTo>
                      <a:pt x="917580" y="2112177"/>
                      <a:pt x="738605" y="2404170"/>
                      <a:pt x="692788" y="2510439"/>
                    </a:cubicBezTo>
                    <a:lnTo>
                      <a:pt x="422332" y="2458924"/>
                    </a:lnTo>
                    <a:cubicBezTo>
                      <a:pt x="384436" y="2356948"/>
                      <a:pt x="597755" y="2189451"/>
                      <a:pt x="722992" y="1924343"/>
                    </a:cubicBezTo>
                    <a:cubicBezTo>
                      <a:pt x="655046" y="1697871"/>
                      <a:pt x="167794" y="1750180"/>
                      <a:pt x="401020" y="1383430"/>
                    </a:cubicBezTo>
                    <a:cubicBezTo>
                      <a:pt x="405313" y="1196686"/>
                      <a:pt x="79789" y="1114824"/>
                      <a:pt x="182079" y="919792"/>
                    </a:cubicBezTo>
                    <a:cubicBezTo>
                      <a:pt x="220715" y="767392"/>
                      <a:pt x="298730" y="597521"/>
                      <a:pt x="336626" y="430394"/>
                    </a:cubicBezTo>
                    <a:cubicBezTo>
                      <a:pt x="194218" y="314782"/>
                      <a:pt x="-81349" y="41223"/>
                      <a:pt x="23087" y="7177"/>
                    </a:cubicBez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Isosceles Triangle 7"/>
              <p:cNvSpPr/>
              <p:nvPr/>
            </p:nvSpPr>
            <p:spPr>
              <a:xfrm rot="3434782">
                <a:off x="2634070" y="4563218"/>
                <a:ext cx="312518" cy="1214400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Isosceles Triangle 7"/>
              <p:cNvSpPr/>
              <p:nvPr/>
            </p:nvSpPr>
            <p:spPr>
              <a:xfrm rot="18198039">
                <a:off x="1539843" y="4551294"/>
                <a:ext cx="310477" cy="1231968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6-Point Star 2"/>
              <p:cNvSpPr/>
              <p:nvPr/>
            </p:nvSpPr>
            <p:spPr>
              <a:xfrm>
                <a:off x="1873227" y="3136270"/>
                <a:ext cx="371738" cy="427456"/>
              </a:xfrm>
              <a:custGeom>
                <a:avLst/>
                <a:gdLst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1028162 w 1577036"/>
                  <a:gd name="connsiteY3" fmla="*/ 434478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73488 h 1571224"/>
                  <a:gd name="connsiteX1" fmla="*/ 548874 w 1577036"/>
                  <a:gd name="connsiteY1" fmla="*/ 408721 h 1571224"/>
                  <a:gd name="connsiteX2" fmla="*/ 852912 w 1577036"/>
                  <a:gd name="connsiteY2" fmla="*/ 0 h 1571224"/>
                  <a:gd name="connsiteX3" fmla="*/ 938010 w 1577036"/>
                  <a:gd name="connsiteY3" fmla="*/ 485994 h 1571224"/>
                  <a:gd name="connsiteX4" fmla="*/ 1577036 w 1577036"/>
                  <a:gd name="connsiteY4" fmla="*/ 373488 h 1571224"/>
                  <a:gd name="connsiteX5" fmla="*/ 1267806 w 1577036"/>
                  <a:gd name="connsiteY5" fmla="*/ 772734 h 1571224"/>
                  <a:gd name="connsiteX6" fmla="*/ 1577036 w 1577036"/>
                  <a:gd name="connsiteY6" fmla="*/ 1171979 h 1571224"/>
                  <a:gd name="connsiteX7" fmla="*/ 1028162 w 1577036"/>
                  <a:gd name="connsiteY7" fmla="*/ 1136746 h 1571224"/>
                  <a:gd name="connsiteX8" fmla="*/ 788518 w 1577036"/>
                  <a:gd name="connsiteY8" fmla="*/ 1571224 h 1571224"/>
                  <a:gd name="connsiteX9" fmla="*/ 548874 w 1577036"/>
                  <a:gd name="connsiteY9" fmla="*/ 1136746 h 1571224"/>
                  <a:gd name="connsiteX10" fmla="*/ 0 w 1577036"/>
                  <a:gd name="connsiteY10" fmla="*/ 1171979 h 1571224"/>
                  <a:gd name="connsiteX11" fmla="*/ 309230 w 1577036"/>
                  <a:gd name="connsiteY11" fmla="*/ 772734 h 1571224"/>
                  <a:gd name="connsiteX12" fmla="*/ 0 w 1577036"/>
                  <a:gd name="connsiteY12" fmla="*/ 373488 h 1571224"/>
                  <a:gd name="connsiteX0" fmla="*/ 0 w 1577036"/>
                  <a:gd name="connsiteY0" fmla="*/ 373488 h 1571224"/>
                  <a:gd name="connsiteX1" fmla="*/ 548874 w 1577036"/>
                  <a:gd name="connsiteY1" fmla="*/ 408721 h 1571224"/>
                  <a:gd name="connsiteX2" fmla="*/ 852912 w 1577036"/>
                  <a:gd name="connsiteY2" fmla="*/ 0 h 1571224"/>
                  <a:gd name="connsiteX3" fmla="*/ 938010 w 1577036"/>
                  <a:gd name="connsiteY3" fmla="*/ 485994 h 1571224"/>
                  <a:gd name="connsiteX4" fmla="*/ 1577036 w 1577036"/>
                  <a:gd name="connsiteY4" fmla="*/ 373488 h 1571224"/>
                  <a:gd name="connsiteX5" fmla="*/ 1267806 w 1577036"/>
                  <a:gd name="connsiteY5" fmla="*/ 772734 h 1571224"/>
                  <a:gd name="connsiteX6" fmla="*/ 1577036 w 1577036"/>
                  <a:gd name="connsiteY6" fmla="*/ 1171979 h 1571224"/>
                  <a:gd name="connsiteX7" fmla="*/ 1028162 w 1577036"/>
                  <a:gd name="connsiteY7" fmla="*/ 1136746 h 1571224"/>
                  <a:gd name="connsiteX8" fmla="*/ 788518 w 1577036"/>
                  <a:gd name="connsiteY8" fmla="*/ 1571224 h 1571224"/>
                  <a:gd name="connsiteX9" fmla="*/ 548874 w 1577036"/>
                  <a:gd name="connsiteY9" fmla="*/ 1136746 h 1571224"/>
                  <a:gd name="connsiteX10" fmla="*/ 0 w 1577036"/>
                  <a:gd name="connsiteY10" fmla="*/ 1171979 h 1571224"/>
                  <a:gd name="connsiteX11" fmla="*/ 309230 w 1577036"/>
                  <a:gd name="connsiteY11" fmla="*/ 772734 h 1571224"/>
                  <a:gd name="connsiteX12" fmla="*/ 0 w 1577036"/>
                  <a:gd name="connsiteY12" fmla="*/ 373488 h 1571224"/>
                  <a:gd name="connsiteX0" fmla="*/ 0 w 1577036"/>
                  <a:gd name="connsiteY0" fmla="*/ 450761 h 1648497"/>
                  <a:gd name="connsiteX1" fmla="*/ 548874 w 1577036"/>
                  <a:gd name="connsiteY1" fmla="*/ 485994 h 1648497"/>
                  <a:gd name="connsiteX2" fmla="*/ 801397 w 1577036"/>
                  <a:gd name="connsiteY2" fmla="*/ 0 h 1648497"/>
                  <a:gd name="connsiteX3" fmla="*/ 938010 w 1577036"/>
                  <a:gd name="connsiteY3" fmla="*/ 563267 h 1648497"/>
                  <a:gd name="connsiteX4" fmla="*/ 1577036 w 1577036"/>
                  <a:gd name="connsiteY4" fmla="*/ 450761 h 1648497"/>
                  <a:gd name="connsiteX5" fmla="*/ 1267806 w 1577036"/>
                  <a:gd name="connsiteY5" fmla="*/ 850007 h 1648497"/>
                  <a:gd name="connsiteX6" fmla="*/ 1577036 w 1577036"/>
                  <a:gd name="connsiteY6" fmla="*/ 1249252 h 1648497"/>
                  <a:gd name="connsiteX7" fmla="*/ 1028162 w 1577036"/>
                  <a:gd name="connsiteY7" fmla="*/ 1214019 h 1648497"/>
                  <a:gd name="connsiteX8" fmla="*/ 788518 w 1577036"/>
                  <a:gd name="connsiteY8" fmla="*/ 1648497 h 1648497"/>
                  <a:gd name="connsiteX9" fmla="*/ 548874 w 1577036"/>
                  <a:gd name="connsiteY9" fmla="*/ 1214019 h 1648497"/>
                  <a:gd name="connsiteX10" fmla="*/ 0 w 1577036"/>
                  <a:gd name="connsiteY10" fmla="*/ 1249252 h 1648497"/>
                  <a:gd name="connsiteX11" fmla="*/ 309230 w 1577036"/>
                  <a:gd name="connsiteY11" fmla="*/ 850007 h 1648497"/>
                  <a:gd name="connsiteX12" fmla="*/ 0 w 1577036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5673" h="1648497">
                    <a:moveTo>
                      <a:pt x="0" y="450761"/>
                    </a:moveTo>
                    <a:cubicBezTo>
                      <a:pt x="234473" y="514021"/>
                      <a:pt x="288644" y="281067"/>
                      <a:pt x="587511" y="485994"/>
                    </a:cubicBezTo>
                    <a:cubicBezTo>
                      <a:pt x="590119" y="135106"/>
                      <a:pt x="682880" y="131947"/>
                      <a:pt x="840034" y="0"/>
                    </a:cubicBezTo>
                    <a:cubicBezTo>
                      <a:pt x="889865" y="170584"/>
                      <a:pt x="1107120" y="135105"/>
                      <a:pt x="976647" y="563267"/>
                    </a:cubicBezTo>
                    <a:cubicBezTo>
                      <a:pt x="1292687" y="268187"/>
                      <a:pt x="1402664" y="488263"/>
                      <a:pt x="1615673" y="450761"/>
                    </a:cubicBezTo>
                    <a:cubicBezTo>
                      <a:pt x="1512596" y="583843"/>
                      <a:pt x="1551188" y="691167"/>
                      <a:pt x="1306443" y="850007"/>
                    </a:cubicBezTo>
                    <a:cubicBezTo>
                      <a:pt x="1654218" y="957331"/>
                      <a:pt x="1512596" y="1116170"/>
                      <a:pt x="1615673" y="1249252"/>
                    </a:cubicBezTo>
                    <a:cubicBezTo>
                      <a:pt x="1432715" y="1237508"/>
                      <a:pt x="1301272" y="1380310"/>
                      <a:pt x="1066799" y="1214019"/>
                    </a:cubicBezTo>
                    <a:cubicBezTo>
                      <a:pt x="1077070" y="1564907"/>
                      <a:pt x="907036" y="1503671"/>
                      <a:pt x="827155" y="1648497"/>
                    </a:cubicBezTo>
                    <a:cubicBezTo>
                      <a:pt x="747274" y="1503671"/>
                      <a:pt x="577240" y="1461876"/>
                      <a:pt x="587511" y="1214019"/>
                    </a:cubicBezTo>
                    <a:cubicBezTo>
                      <a:pt x="404553" y="1406067"/>
                      <a:pt x="221595" y="1237508"/>
                      <a:pt x="38637" y="1249252"/>
                    </a:cubicBezTo>
                    <a:cubicBezTo>
                      <a:pt x="141714" y="1116170"/>
                      <a:pt x="141759" y="918694"/>
                      <a:pt x="347867" y="850007"/>
                    </a:cubicBezTo>
                    <a:cubicBezTo>
                      <a:pt x="51607" y="807077"/>
                      <a:pt x="206108" y="673995"/>
                      <a:pt x="0" y="4507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4B5757"/>
                  </a:gs>
                  <a:gs pos="60000">
                    <a:srgbClr val="FF0000"/>
                  </a:gs>
                  <a:gs pos="31000">
                    <a:srgbClr val="FF0000"/>
                  </a:gs>
                  <a:gs pos="97000">
                    <a:srgbClr val="FF0000"/>
                  </a:gs>
                </a:gsLst>
                <a:lin ang="8100000" scaled="1"/>
                <a:tileRect/>
              </a:gradFill>
              <a:scene3d>
                <a:camera prst="isometricOffAxis1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Isosceles Triangle 7"/>
              <p:cNvSpPr/>
              <p:nvPr/>
            </p:nvSpPr>
            <p:spPr>
              <a:xfrm rot="19256788">
                <a:off x="1804743" y="3620532"/>
                <a:ext cx="233531" cy="865866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Isosceles Triangle 7"/>
              <p:cNvSpPr/>
              <p:nvPr/>
            </p:nvSpPr>
            <p:spPr>
              <a:xfrm rot="3056788">
                <a:off x="2521317" y="3598692"/>
                <a:ext cx="233531" cy="865866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Isosceles Triangle 7"/>
              <p:cNvSpPr/>
              <p:nvPr/>
            </p:nvSpPr>
            <p:spPr>
              <a:xfrm rot="18353247">
                <a:off x="1910314" y="3367755"/>
                <a:ext cx="203718" cy="725735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Isosceles Triangle 7"/>
              <p:cNvSpPr/>
              <p:nvPr/>
            </p:nvSpPr>
            <p:spPr>
              <a:xfrm rot="2153247">
                <a:off x="2364421" y="3256000"/>
                <a:ext cx="203718" cy="725735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2681162" y="5917163"/>
              <a:ext cx="501550" cy="933430"/>
              <a:chOff x="1079098" y="2673915"/>
              <a:chExt cx="2318431" cy="3468050"/>
            </a:xfrm>
          </p:grpSpPr>
          <p:sp>
            <p:nvSpPr>
              <p:cNvPr id="96" name="Isosceles Triangle 7"/>
              <p:cNvSpPr/>
              <p:nvPr/>
            </p:nvSpPr>
            <p:spPr>
              <a:xfrm rot="3262309">
                <a:off x="2503557" y="4049523"/>
                <a:ext cx="365760" cy="1025348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Isosceles Triangle 7"/>
              <p:cNvSpPr/>
              <p:nvPr/>
            </p:nvSpPr>
            <p:spPr>
              <a:xfrm rot="19256788">
                <a:off x="1626844" y="4058919"/>
                <a:ext cx="365760" cy="1025348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8"/>
              <p:cNvSpPr/>
              <p:nvPr/>
            </p:nvSpPr>
            <p:spPr>
              <a:xfrm rot="229780">
                <a:off x="2004543" y="2673915"/>
                <a:ext cx="478811" cy="3468050"/>
              </a:xfrm>
              <a:custGeom>
                <a:avLst/>
                <a:gdLst>
                  <a:gd name="connsiteX0" fmla="*/ 0 w 115910"/>
                  <a:gd name="connsiteY0" fmla="*/ 0 h 2284320"/>
                  <a:gd name="connsiteX1" fmla="*/ 115910 w 115910"/>
                  <a:gd name="connsiteY1" fmla="*/ 0 h 2284320"/>
                  <a:gd name="connsiteX2" fmla="*/ 115910 w 115910"/>
                  <a:gd name="connsiteY2" fmla="*/ 2284320 h 2284320"/>
                  <a:gd name="connsiteX3" fmla="*/ 0 w 115910"/>
                  <a:gd name="connsiteY3" fmla="*/ 2284320 h 2284320"/>
                  <a:gd name="connsiteX4" fmla="*/ 0 w 115910"/>
                  <a:gd name="connsiteY4" fmla="*/ 0 h 2284320"/>
                  <a:gd name="connsiteX0" fmla="*/ 0 w 914400"/>
                  <a:gd name="connsiteY0" fmla="*/ 0 h 2284320"/>
                  <a:gd name="connsiteX1" fmla="*/ 914400 w 914400"/>
                  <a:gd name="connsiteY1" fmla="*/ 38636 h 2284320"/>
                  <a:gd name="connsiteX2" fmla="*/ 115910 w 914400"/>
                  <a:gd name="connsiteY2" fmla="*/ 2284320 h 2284320"/>
                  <a:gd name="connsiteX3" fmla="*/ 0 w 914400"/>
                  <a:gd name="connsiteY3" fmla="*/ 2284320 h 2284320"/>
                  <a:gd name="connsiteX4" fmla="*/ 0 w 914400"/>
                  <a:gd name="connsiteY4" fmla="*/ 0 h 2284320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115910 w 914400"/>
                  <a:gd name="connsiteY2" fmla="*/ 2297199 h 2297199"/>
                  <a:gd name="connsiteX3" fmla="*/ 0 w 914400"/>
                  <a:gd name="connsiteY3" fmla="*/ 2297199 h 2297199"/>
                  <a:gd name="connsiteX4" fmla="*/ 669702 w 914400"/>
                  <a:gd name="connsiteY4" fmla="*/ 0 h 2297199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262024 w 914400"/>
                  <a:gd name="connsiteY2" fmla="*/ 1144434 h 2297199"/>
                  <a:gd name="connsiteX3" fmla="*/ 115910 w 914400"/>
                  <a:gd name="connsiteY3" fmla="*/ 2297199 h 2297199"/>
                  <a:gd name="connsiteX4" fmla="*/ 0 w 914400"/>
                  <a:gd name="connsiteY4" fmla="*/ 2297199 h 2297199"/>
                  <a:gd name="connsiteX5" fmla="*/ 669702 w 914400"/>
                  <a:gd name="connsiteY5" fmla="*/ 0 h 2297199"/>
                  <a:gd name="connsiteX0" fmla="*/ 669702 w 914400"/>
                  <a:gd name="connsiteY0" fmla="*/ 0 h 2297199"/>
                  <a:gd name="connsiteX1" fmla="*/ 914400 w 914400"/>
                  <a:gd name="connsiteY1" fmla="*/ 51515 h 2297199"/>
                  <a:gd name="connsiteX2" fmla="*/ 262024 w 914400"/>
                  <a:gd name="connsiteY2" fmla="*/ 1144434 h 2297199"/>
                  <a:gd name="connsiteX3" fmla="*/ 115910 w 914400"/>
                  <a:gd name="connsiteY3" fmla="*/ 2297199 h 2297199"/>
                  <a:gd name="connsiteX4" fmla="*/ 0 w 914400"/>
                  <a:gd name="connsiteY4" fmla="*/ 2297199 h 2297199"/>
                  <a:gd name="connsiteX5" fmla="*/ 493843 w 914400"/>
                  <a:gd name="connsiteY5" fmla="*/ 1195949 h 2297199"/>
                  <a:gd name="connsiteX6" fmla="*/ 669702 w 914400"/>
                  <a:gd name="connsiteY6" fmla="*/ 0 h 2297199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493843 w 914400"/>
                  <a:gd name="connsiteY5" fmla="*/ 1195949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55962 w 914400"/>
                  <a:gd name="connsiteY5" fmla="*/ 1170191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270456 w 914400"/>
                  <a:gd name="connsiteY3" fmla="*/ 2348714 h 2348714"/>
                  <a:gd name="connsiteX4" fmla="*/ 0 w 914400"/>
                  <a:gd name="connsiteY4" fmla="*/ 2297199 h 2348714"/>
                  <a:gd name="connsiteX5" fmla="*/ 55962 w 914400"/>
                  <a:gd name="connsiteY5" fmla="*/ 1170191 h 2348714"/>
                  <a:gd name="connsiteX6" fmla="*/ 669702 w 914400"/>
                  <a:gd name="connsiteY6" fmla="*/ 0 h 2348714"/>
                  <a:gd name="connsiteX0" fmla="*/ 669702 w 914400"/>
                  <a:gd name="connsiteY0" fmla="*/ 0 h 2348714"/>
                  <a:gd name="connsiteX1" fmla="*/ 914400 w 914400"/>
                  <a:gd name="connsiteY1" fmla="*/ 51515 h 2348714"/>
                  <a:gd name="connsiteX2" fmla="*/ 262024 w 914400"/>
                  <a:gd name="connsiteY2" fmla="*/ 1144434 h 2348714"/>
                  <a:gd name="connsiteX3" fmla="*/ 377933 w 914400"/>
                  <a:gd name="connsiteY3" fmla="*/ 1659587 h 2348714"/>
                  <a:gd name="connsiteX4" fmla="*/ 270456 w 914400"/>
                  <a:gd name="connsiteY4" fmla="*/ 2348714 h 2348714"/>
                  <a:gd name="connsiteX5" fmla="*/ 0 w 914400"/>
                  <a:gd name="connsiteY5" fmla="*/ 2297199 h 2348714"/>
                  <a:gd name="connsiteX6" fmla="*/ 55962 w 914400"/>
                  <a:gd name="connsiteY6" fmla="*/ 1170191 h 2348714"/>
                  <a:gd name="connsiteX7" fmla="*/ 669702 w 914400"/>
                  <a:gd name="connsiteY7" fmla="*/ 0 h 2348714"/>
                  <a:gd name="connsiteX0" fmla="*/ 673978 w 918676"/>
                  <a:gd name="connsiteY0" fmla="*/ 0 h 2348714"/>
                  <a:gd name="connsiteX1" fmla="*/ 918676 w 918676"/>
                  <a:gd name="connsiteY1" fmla="*/ 51515 h 2348714"/>
                  <a:gd name="connsiteX2" fmla="*/ 266300 w 918676"/>
                  <a:gd name="connsiteY2" fmla="*/ 1144434 h 2348714"/>
                  <a:gd name="connsiteX3" fmla="*/ 382209 w 918676"/>
                  <a:gd name="connsiteY3" fmla="*/ 1659587 h 2348714"/>
                  <a:gd name="connsiteX4" fmla="*/ 274732 w 918676"/>
                  <a:gd name="connsiteY4" fmla="*/ 2348714 h 2348714"/>
                  <a:gd name="connsiteX5" fmla="*/ 4276 w 918676"/>
                  <a:gd name="connsiteY5" fmla="*/ 2297199 h 2348714"/>
                  <a:gd name="connsiteX6" fmla="*/ 201905 w 918676"/>
                  <a:gd name="connsiteY6" fmla="*/ 1749740 h 2348714"/>
                  <a:gd name="connsiteX7" fmla="*/ 60238 w 918676"/>
                  <a:gd name="connsiteY7" fmla="*/ 1170191 h 2348714"/>
                  <a:gd name="connsiteX8" fmla="*/ 673978 w 918676"/>
                  <a:gd name="connsiteY8" fmla="*/ 0 h 2348714"/>
                  <a:gd name="connsiteX0" fmla="*/ 673978 w 918676"/>
                  <a:gd name="connsiteY0" fmla="*/ 0 h 2348714"/>
                  <a:gd name="connsiteX1" fmla="*/ 918676 w 918676"/>
                  <a:gd name="connsiteY1" fmla="*/ 51515 h 2348714"/>
                  <a:gd name="connsiteX2" fmla="*/ 266300 w 918676"/>
                  <a:gd name="connsiteY2" fmla="*/ 1144434 h 2348714"/>
                  <a:gd name="connsiteX3" fmla="*/ 382209 w 918676"/>
                  <a:gd name="connsiteY3" fmla="*/ 1659587 h 2348714"/>
                  <a:gd name="connsiteX4" fmla="*/ 274732 w 918676"/>
                  <a:gd name="connsiteY4" fmla="*/ 2348714 h 2348714"/>
                  <a:gd name="connsiteX5" fmla="*/ 4276 w 918676"/>
                  <a:gd name="connsiteY5" fmla="*/ 2297199 h 2348714"/>
                  <a:gd name="connsiteX6" fmla="*/ 201905 w 918676"/>
                  <a:gd name="connsiteY6" fmla="*/ 1749740 h 2348714"/>
                  <a:gd name="connsiteX7" fmla="*/ 60238 w 918676"/>
                  <a:gd name="connsiteY7" fmla="*/ 1170191 h 2348714"/>
                  <a:gd name="connsiteX8" fmla="*/ 673978 w 918676"/>
                  <a:gd name="connsiteY8" fmla="*/ 0 h 2348714"/>
                  <a:gd name="connsiteX0" fmla="*/ 677276 w 921974"/>
                  <a:gd name="connsiteY0" fmla="*/ 0 h 2348714"/>
                  <a:gd name="connsiteX1" fmla="*/ 921974 w 921974"/>
                  <a:gd name="connsiteY1" fmla="*/ 51515 h 2348714"/>
                  <a:gd name="connsiteX2" fmla="*/ 269598 w 921974"/>
                  <a:gd name="connsiteY2" fmla="*/ 1144434 h 2348714"/>
                  <a:gd name="connsiteX3" fmla="*/ 385507 w 921974"/>
                  <a:gd name="connsiteY3" fmla="*/ 1659587 h 2348714"/>
                  <a:gd name="connsiteX4" fmla="*/ 278030 w 921974"/>
                  <a:gd name="connsiteY4" fmla="*/ 2348714 h 2348714"/>
                  <a:gd name="connsiteX5" fmla="*/ 7574 w 921974"/>
                  <a:gd name="connsiteY5" fmla="*/ 2297199 h 2348714"/>
                  <a:gd name="connsiteX6" fmla="*/ 205203 w 921974"/>
                  <a:gd name="connsiteY6" fmla="*/ 1749740 h 2348714"/>
                  <a:gd name="connsiteX7" fmla="*/ 63536 w 921974"/>
                  <a:gd name="connsiteY7" fmla="*/ 1170191 h 2348714"/>
                  <a:gd name="connsiteX8" fmla="*/ 677276 w 921974"/>
                  <a:gd name="connsiteY8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314350 w 966726"/>
                  <a:gd name="connsiteY2" fmla="*/ 1144434 h 2348714"/>
                  <a:gd name="connsiteX3" fmla="*/ 430259 w 966726"/>
                  <a:gd name="connsiteY3" fmla="*/ 1659587 h 2348714"/>
                  <a:gd name="connsiteX4" fmla="*/ 322782 w 966726"/>
                  <a:gd name="connsiteY4" fmla="*/ 2348714 h 2348714"/>
                  <a:gd name="connsiteX5" fmla="*/ 52326 w 966726"/>
                  <a:gd name="connsiteY5" fmla="*/ 2297199 h 2348714"/>
                  <a:gd name="connsiteX6" fmla="*/ 249955 w 966726"/>
                  <a:gd name="connsiteY6" fmla="*/ 1749740 h 2348714"/>
                  <a:gd name="connsiteX7" fmla="*/ 108288 w 966726"/>
                  <a:gd name="connsiteY7" fmla="*/ 1170191 h 2348714"/>
                  <a:gd name="connsiteX8" fmla="*/ 31014 w 966726"/>
                  <a:gd name="connsiteY8" fmla="*/ 616399 h 2348714"/>
                  <a:gd name="connsiteX9" fmla="*/ 722028 w 966726"/>
                  <a:gd name="connsiteY9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722028 w 966726"/>
                  <a:gd name="connsiteY10" fmla="*/ 0 h 2348714"/>
                  <a:gd name="connsiteX0" fmla="*/ 722028 w 966726"/>
                  <a:gd name="connsiteY0" fmla="*/ 0 h 2348714"/>
                  <a:gd name="connsiteX1" fmla="*/ 966726 w 966726"/>
                  <a:gd name="connsiteY1" fmla="*/ 51515 h 2348714"/>
                  <a:gd name="connsiteX2" fmla="*/ 211319 w 966726"/>
                  <a:gd name="connsiteY2" fmla="*/ 719430 h 2348714"/>
                  <a:gd name="connsiteX3" fmla="*/ 314350 w 966726"/>
                  <a:gd name="connsiteY3" fmla="*/ 1144434 h 2348714"/>
                  <a:gd name="connsiteX4" fmla="*/ 430259 w 966726"/>
                  <a:gd name="connsiteY4" fmla="*/ 1659587 h 2348714"/>
                  <a:gd name="connsiteX5" fmla="*/ 322782 w 966726"/>
                  <a:gd name="connsiteY5" fmla="*/ 2348714 h 2348714"/>
                  <a:gd name="connsiteX6" fmla="*/ 52326 w 966726"/>
                  <a:gd name="connsiteY6" fmla="*/ 2297199 h 2348714"/>
                  <a:gd name="connsiteX7" fmla="*/ 249955 w 966726"/>
                  <a:gd name="connsiteY7" fmla="*/ 1749740 h 2348714"/>
                  <a:gd name="connsiteX8" fmla="*/ 108288 w 966726"/>
                  <a:gd name="connsiteY8" fmla="*/ 1170191 h 2348714"/>
                  <a:gd name="connsiteX9" fmla="*/ 31014 w 966726"/>
                  <a:gd name="connsiteY9" fmla="*/ 616399 h 2348714"/>
                  <a:gd name="connsiteX10" fmla="*/ 288592 w 966726"/>
                  <a:gd name="connsiteY10" fmla="*/ 294427 h 2348714"/>
                  <a:gd name="connsiteX11" fmla="*/ 722028 w 966726"/>
                  <a:gd name="connsiteY11" fmla="*/ 0 h 2348714"/>
                  <a:gd name="connsiteX0" fmla="*/ 10654 w 1169752"/>
                  <a:gd name="connsiteY0" fmla="*/ 0 h 2529019"/>
                  <a:gd name="connsiteX1" fmla="*/ 1169752 w 1169752"/>
                  <a:gd name="connsiteY1" fmla="*/ 231820 h 2529019"/>
                  <a:gd name="connsiteX2" fmla="*/ 414345 w 1169752"/>
                  <a:gd name="connsiteY2" fmla="*/ 899735 h 2529019"/>
                  <a:gd name="connsiteX3" fmla="*/ 517376 w 1169752"/>
                  <a:gd name="connsiteY3" fmla="*/ 1324739 h 2529019"/>
                  <a:gd name="connsiteX4" fmla="*/ 633285 w 1169752"/>
                  <a:gd name="connsiteY4" fmla="*/ 1839892 h 2529019"/>
                  <a:gd name="connsiteX5" fmla="*/ 525808 w 1169752"/>
                  <a:gd name="connsiteY5" fmla="*/ 2529019 h 2529019"/>
                  <a:gd name="connsiteX6" fmla="*/ 255352 w 1169752"/>
                  <a:gd name="connsiteY6" fmla="*/ 2477504 h 2529019"/>
                  <a:gd name="connsiteX7" fmla="*/ 452981 w 1169752"/>
                  <a:gd name="connsiteY7" fmla="*/ 1930045 h 2529019"/>
                  <a:gd name="connsiteX8" fmla="*/ 311314 w 1169752"/>
                  <a:gd name="connsiteY8" fmla="*/ 1350496 h 2529019"/>
                  <a:gd name="connsiteX9" fmla="*/ 234040 w 1169752"/>
                  <a:gd name="connsiteY9" fmla="*/ 796704 h 2529019"/>
                  <a:gd name="connsiteX10" fmla="*/ 491618 w 1169752"/>
                  <a:gd name="connsiteY10" fmla="*/ 474732 h 2529019"/>
                  <a:gd name="connsiteX11" fmla="*/ 10654 w 1169752"/>
                  <a:gd name="connsiteY11" fmla="*/ 0 h 2529019"/>
                  <a:gd name="connsiteX0" fmla="*/ 10654 w 633308"/>
                  <a:gd name="connsiteY0" fmla="*/ 0 h 2529019"/>
                  <a:gd name="connsiteX1" fmla="*/ 474293 w 633308"/>
                  <a:gd name="connsiteY1" fmla="*/ 25758 h 2529019"/>
                  <a:gd name="connsiteX2" fmla="*/ 414345 w 633308"/>
                  <a:gd name="connsiteY2" fmla="*/ 899735 h 2529019"/>
                  <a:gd name="connsiteX3" fmla="*/ 517376 w 633308"/>
                  <a:gd name="connsiteY3" fmla="*/ 1324739 h 2529019"/>
                  <a:gd name="connsiteX4" fmla="*/ 633285 w 633308"/>
                  <a:gd name="connsiteY4" fmla="*/ 1839892 h 2529019"/>
                  <a:gd name="connsiteX5" fmla="*/ 525808 w 633308"/>
                  <a:gd name="connsiteY5" fmla="*/ 2529019 h 2529019"/>
                  <a:gd name="connsiteX6" fmla="*/ 255352 w 633308"/>
                  <a:gd name="connsiteY6" fmla="*/ 2477504 h 2529019"/>
                  <a:gd name="connsiteX7" fmla="*/ 452981 w 633308"/>
                  <a:gd name="connsiteY7" fmla="*/ 1930045 h 2529019"/>
                  <a:gd name="connsiteX8" fmla="*/ 311314 w 633308"/>
                  <a:gd name="connsiteY8" fmla="*/ 1350496 h 2529019"/>
                  <a:gd name="connsiteX9" fmla="*/ 234040 w 633308"/>
                  <a:gd name="connsiteY9" fmla="*/ 796704 h 2529019"/>
                  <a:gd name="connsiteX10" fmla="*/ 491618 w 633308"/>
                  <a:gd name="connsiteY10" fmla="*/ 474732 h 2529019"/>
                  <a:gd name="connsiteX11" fmla="*/ 10654 w 633308"/>
                  <a:gd name="connsiteY11" fmla="*/ 0 h 2529019"/>
                  <a:gd name="connsiteX0" fmla="*/ 10654 w 634040"/>
                  <a:gd name="connsiteY0" fmla="*/ 0 h 2529019"/>
                  <a:gd name="connsiteX1" fmla="*/ 474293 w 634040"/>
                  <a:gd name="connsiteY1" fmla="*/ 25758 h 2529019"/>
                  <a:gd name="connsiteX2" fmla="*/ 633285 w 634040"/>
                  <a:gd name="connsiteY2" fmla="*/ 629279 h 2529019"/>
                  <a:gd name="connsiteX3" fmla="*/ 414345 w 634040"/>
                  <a:gd name="connsiteY3" fmla="*/ 899735 h 2529019"/>
                  <a:gd name="connsiteX4" fmla="*/ 517376 w 634040"/>
                  <a:gd name="connsiteY4" fmla="*/ 1324739 h 2529019"/>
                  <a:gd name="connsiteX5" fmla="*/ 633285 w 634040"/>
                  <a:gd name="connsiteY5" fmla="*/ 1839892 h 2529019"/>
                  <a:gd name="connsiteX6" fmla="*/ 525808 w 634040"/>
                  <a:gd name="connsiteY6" fmla="*/ 2529019 h 2529019"/>
                  <a:gd name="connsiteX7" fmla="*/ 255352 w 634040"/>
                  <a:gd name="connsiteY7" fmla="*/ 2477504 h 2529019"/>
                  <a:gd name="connsiteX8" fmla="*/ 452981 w 634040"/>
                  <a:gd name="connsiteY8" fmla="*/ 1930045 h 2529019"/>
                  <a:gd name="connsiteX9" fmla="*/ 311314 w 634040"/>
                  <a:gd name="connsiteY9" fmla="*/ 1350496 h 2529019"/>
                  <a:gd name="connsiteX10" fmla="*/ 234040 w 634040"/>
                  <a:gd name="connsiteY10" fmla="*/ 796704 h 2529019"/>
                  <a:gd name="connsiteX11" fmla="*/ 491618 w 634040"/>
                  <a:gd name="connsiteY11" fmla="*/ 474732 h 2529019"/>
                  <a:gd name="connsiteX12" fmla="*/ 10654 w 634040"/>
                  <a:gd name="connsiteY12" fmla="*/ 0 h 2529019"/>
                  <a:gd name="connsiteX0" fmla="*/ 15775 w 639161"/>
                  <a:gd name="connsiteY0" fmla="*/ 0 h 2529019"/>
                  <a:gd name="connsiteX1" fmla="*/ 479414 w 639161"/>
                  <a:gd name="connsiteY1" fmla="*/ 25758 h 2529019"/>
                  <a:gd name="connsiteX2" fmla="*/ 638406 w 639161"/>
                  <a:gd name="connsiteY2" fmla="*/ 629279 h 2529019"/>
                  <a:gd name="connsiteX3" fmla="*/ 419466 w 639161"/>
                  <a:gd name="connsiteY3" fmla="*/ 899735 h 2529019"/>
                  <a:gd name="connsiteX4" fmla="*/ 522497 w 639161"/>
                  <a:gd name="connsiteY4" fmla="*/ 1324739 h 2529019"/>
                  <a:gd name="connsiteX5" fmla="*/ 638406 w 639161"/>
                  <a:gd name="connsiteY5" fmla="*/ 1839892 h 2529019"/>
                  <a:gd name="connsiteX6" fmla="*/ 530929 w 639161"/>
                  <a:gd name="connsiteY6" fmla="*/ 2529019 h 2529019"/>
                  <a:gd name="connsiteX7" fmla="*/ 260473 w 639161"/>
                  <a:gd name="connsiteY7" fmla="*/ 2477504 h 2529019"/>
                  <a:gd name="connsiteX8" fmla="*/ 458102 w 639161"/>
                  <a:gd name="connsiteY8" fmla="*/ 1930045 h 2529019"/>
                  <a:gd name="connsiteX9" fmla="*/ 316435 w 639161"/>
                  <a:gd name="connsiteY9" fmla="*/ 1350496 h 2529019"/>
                  <a:gd name="connsiteX10" fmla="*/ 239161 w 639161"/>
                  <a:gd name="connsiteY10" fmla="*/ 796704 h 2529019"/>
                  <a:gd name="connsiteX11" fmla="*/ 496739 w 639161"/>
                  <a:gd name="connsiteY11" fmla="*/ 474732 h 2529019"/>
                  <a:gd name="connsiteX12" fmla="*/ 15775 w 639161"/>
                  <a:gd name="connsiteY12" fmla="*/ 0 h 2529019"/>
                  <a:gd name="connsiteX0" fmla="*/ 15775 w 639161"/>
                  <a:gd name="connsiteY0" fmla="*/ 0 h 2529019"/>
                  <a:gd name="connsiteX1" fmla="*/ 479414 w 639161"/>
                  <a:gd name="connsiteY1" fmla="*/ 25758 h 2529019"/>
                  <a:gd name="connsiteX2" fmla="*/ 638406 w 639161"/>
                  <a:gd name="connsiteY2" fmla="*/ 629279 h 2529019"/>
                  <a:gd name="connsiteX3" fmla="*/ 419466 w 639161"/>
                  <a:gd name="connsiteY3" fmla="*/ 899735 h 2529019"/>
                  <a:gd name="connsiteX4" fmla="*/ 522497 w 639161"/>
                  <a:gd name="connsiteY4" fmla="*/ 1324739 h 2529019"/>
                  <a:gd name="connsiteX5" fmla="*/ 638406 w 639161"/>
                  <a:gd name="connsiteY5" fmla="*/ 1839892 h 2529019"/>
                  <a:gd name="connsiteX6" fmla="*/ 530929 w 639161"/>
                  <a:gd name="connsiteY6" fmla="*/ 2529019 h 2529019"/>
                  <a:gd name="connsiteX7" fmla="*/ 260473 w 639161"/>
                  <a:gd name="connsiteY7" fmla="*/ 2477504 h 2529019"/>
                  <a:gd name="connsiteX8" fmla="*/ 458102 w 639161"/>
                  <a:gd name="connsiteY8" fmla="*/ 1930045 h 2529019"/>
                  <a:gd name="connsiteX9" fmla="*/ 316435 w 639161"/>
                  <a:gd name="connsiteY9" fmla="*/ 1350496 h 2529019"/>
                  <a:gd name="connsiteX10" fmla="*/ 239161 w 639161"/>
                  <a:gd name="connsiteY10" fmla="*/ 796704 h 2529019"/>
                  <a:gd name="connsiteX11" fmla="*/ 496739 w 639161"/>
                  <a:gd name="connsiteY11" fmla="*/ 474732 h 2529019"/>
                  <a:gd name="connsiteX12" fmla="*/ 15775 w 639161"/>
                  <a:gd name="connsiteY12" fmla="*/ 0 h 2529019"/>
                  <a:gd name="connsiteX0" fmla="*/ 15775 w 651304"/>
                  <a:gd name="connsiteY0" fmla="*/ 0 h 2529019"/>
                  <a:gd name="connsiteX1" fmla="*/ 479414 w 651304"/>
                  <a:gd name="connsiteY1" fmla="*/ 25758 h 2529019"/>
                  <a:gd name="connsiteX2" fmla="*/ 638406 w 651304"/>
                  <a:gd name="connsiteY2" fmla="*/ 629279 h 2529019"/>
                  <a:gd name="connsiteX3" fmla="*/ 419466 w 651304"/>
                  <a:gd name="connsiteY3" fmla="*/ 899735 h 2529019"/>
                  <a:gd name="connsiteX4" fmla="*/ 522497 w 651304"/>
                  <a:gd name="connsiteY4" fmla="*/ 1324739 h 2529019"/>
                  <a:gd name="connsiteX5" fmla="*/ 651285 w 651304"/>
                  <a:gd name="connsiteY5" fmla="*/ 1942923 h 2529019"/>
                  <a:gd name="connsiteX6" fmla="*/ 530929 w 651304"/>
                  <a:gd name="connsiteY6" fmla="*/ 2529019 h 2529019"/>
                  <a:gd name="connsiteX7" fmla="*/ 260473 w 651304"/>
                  <a:gd name="connsiteY7" fmla="*/ 2477504 h 2529019"/>
                  <a:gd name="connsiteX8" fmla="*/ 458102 w 651304"/>
                  <a:gd name="connsiteY8" fmla="*/ 1930045 h 2529019"/>
                  <a:gd name="connsiteX9" fmla="*/ 316435 w 651304"/>
                  <a:gd name="connsiteY9" fmla="*/ 1350496 h 2529019"/>
                  <a:gd name="connsiteX10" fmla="*/ 239161 w 651304"/>
                  <a:gd name="connsiteY10" fmla="*/ 796704 h 2529019"/>
                  <a:gd name="connsiteX11" fmla="*/ 496739 w 651304"/>
                  <a:gd name="connsiteY11" fmla="*/ 474732 h 2529019"/>
                  <a:gd name="connsiteX12" fmla="*/ 15775 w 651304"/>
                  <a:gd name="connsiteY12" fmla="*/ 0 h 2529019"/>
                  <a:gd name="connsiteX0" fmla="*/ 15775 w 651304"/>
                  <a:gd name="connsiteY0" fmla="*/ 0 h 2529019"/>
                  <a:gd name="connsiteX1" fmla="*/ 479414 w 651304"/>
                  <a:gd name="connsiteY1" fmla="*/ 25758 h 2529019"/>
                  <a:gd name="connsiteX2" fmla="*/ 638406 w 651304"/>
                  <a:gd name="connsiteY2" fmla="*/ 629279 h 2529019"/>
                  <a:gd name="connsiteX3" fmla="*/ 419466 w 651304"/>
                  <a:gd name="connsiteY3" fmla="*/ 899735 h 2529019"/>
                  <a:gd name="connsiteX4" fmla="*/ 522497 w 651304"/>
                  <a:gd name="connsiteY4" fmla="*/ 1324739 h 2529019"/>
                  <a:gd name="connsiteX5" fmla="*/ 651285 w 651304"/>
                  <a:gd name="connsiteY5" fmla="*/ 1942923 h 2529019"/>
                  <a:gd name="connsiteX6" fmla="*/ 530929 w 651304"/>
                  <a:gd name="connsiteY6" fmla="*/ 2529019 h 2529019"/>
                  <a:gd name="connsiteX7" fmla="*/ 260473 w 651304"/>
                  <a:gd name="connsiteY7" fmla="*/ 2477504 h 2529019"/>
                  <a:gd name="connsiteX8" fmla="*/ 419466 w 651304"/>
                  <a:gd name="connsiteY8" fmla="*/ 1955802 h 2529019"/>
                  <a:gd name="connsiteX9" fmla="*/ 316435 w 651304"/>
                  <a:gd name="connsiteY9" fmla="*/ 1350496 h 2529019"/>
                  <a:gd name="connsiteX10" fmla="*/ 239161 w 651304"/>
                  <a:gd name="connsiteY10" fmla="*/ 796704 h 2529019"/>
                  <a:gd name="connsiteX11" fmla="*/ 496739 w 651304"/>
                  <a:gd name="connsiteY11" fmla="*/ 474732 h 2529019"/>
                  <a:gd name="connsiteX12" fmla="*/ 15775 w 65130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22497 w 754324"/>
                  <a:gd name="connsiteY4" fmla="*/ 1324739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419466 w 754324"/>
                  <a:gd name="connsiteY8" fmla="*/ 1955802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22497 w 754324"/>
                  <a:gd name="connsiteY4" fmla="*/ 1324739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316435 w 754324"/>
                  <a:gd name="connsiteY9" fmla="*/ 135049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427769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239161 w 754324"/>
                  <a:gd name="connsiteY10" fmla="*/ 796704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483860 w 754324"/>
                  <a:gd name="connsiteY9" fmla="*/ 1337616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715680 w 754324"/>
                  <a:gd name="connsiteY4" fmla="*/ 1337617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509618 w 754324"/>
                  <a:gd name="connsiteY4" fmla="*/ 1363375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187646 w 754324"/>
                  <a:gd name="connsiteY10" fmla="*/ 873977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419466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45978 w 754324"/>
                  <a:gd name="connsiteY10" fmla="*/ 938372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15775 w 754324"/>
                  <a:gd name="connsiteY0" fmla="*/ 0 h 2529019"/>
                  <a:gd name="connsiteX1" fmla="*/ 479414 w 754324"/>
                  <a:gd name="connsiteY1" fmla="*/ 25758 h 2529019"/>
                  <a:gd name="connsiteX2" fmla="*/ 638406 w 754324"/>
                  <a:gd name="connsiteY2" fmla="*/ 629279 h 2529019"/>
                  <a:gd name="connsiteX3" fmla="*/ 290677 w 754324"/>
                  <a:gd name="connsiteY3" fmla="*/ 899735 h 2529019"/>
                  <a:gd name="connsiteX4" fmla="*/ 470981 w 754324"/>
                  <a:gd name="connsiteY4" fmla="*/ 1389133 h 2529019"/>
                  <a:gd name="connsiteX5" fmla="*/ 754316 w 754324"/>
                  <a:gd name="connsiteY5" fmla="*/ 1930044 h 2529019"/>
                  <a:gd name="connsiteX6" fmla="*/ 530929 w 754324"/>
                  <a:gd name="connsiteY6" fmla="*/ 2529019 h 2529019"/>
                  <a:gd name="connsiteX7" fmla="*/ 260473 w 754324"/>
                  <a:gd name="connsiteY7" fmla="*/ 2477504 h 2529019"/>
                  <a:gd name="connsiteX8" fmla="*/ 561133 w 754324"/>
                  <a:gd name="connsiteY8" fmla="*/ 1942923 h 2529019"/>
                  <a:gd name="connsiteX9" fmla="*/ 239161 w 754324"/>
                  <a:gd name="connsiteY9" fmla="*/ 1402010 h 2529019"/>
                  <a:gd name="connsiteX10" fmla="*/ 45978 w 754324"/>
                  <a:gd name="connsiteY10" fmla="*/ 938372 h 2529019"/>
                  <a:gd name="connsiteX11" fmla="*/ 496739 w 754324"/>
                  <a:gd name="connsiteY11" fmla="*/ 474732 h 2529019"/>
                  <a:gd name="connsiteX12" fmla="*/ 15775 w 754324"/>
                  <a:gd name="connsiteY12" fmla="*/ 0 h 2529019"/>
                  <a:gd name="connsiteX0" fmla="*/ 61898 w 800447"/>
                  <a:gd name="connsiteY0" fmla="*/ 0 h 2529019"/>
                  <a:gd name="connsiteX1" fmla="*/ 525537 w 800447"/>
                  <a:gd name="connsiteY1" fmla="*/ 25758 h 2529019"/>
                  <a:gd name="connsiteX2" fmla="*/ 684529 w 800447"/>
                  <a:gd name="connsiteY2" fmla="*/ 629279 h 2529019"/>
                  <a:gd name="connsiteX3" fmla="*/ 336800 w 800447"/>
                  <a:gd name="connsiteY3" fmla="*/ 899735 h 2529019"/>
                  <a:gd name="connsiteX4" fmla="*/ 517104 w 800447"/>
                  <a:gd name="connsiteY4" fmla="*/ 1389133 h 2529019"/>
                  <a:gd name="connsiteX5" fmla="*/ 800439 w 800447"/>
                  <a:gd name="connsiteY5" fmla="*/ 1930044 h 2529019"/>
                  <a:gd name="connsiteX6" fmla="*/ 577052 w 800447"/>
                  <a:gd name="connsiteY6" fmla="*/ 2529019 h 2529019"/>
                  <a:gd name="connsiteX7" fmla="*/ 306596 w 800447"/>
                  <a:gd name="connsiteY7" fmla="*/ 2477504 h 2529019"/>
                  <a:gd name="connsiteX8" fmla="*/ 607256 w 800447"/>
                  <a:gd name="connsiteY8" fmla="*/ 1942923 h 2529019"/>
                  <a:gd name="connsiteX9" fmla="*/ 285284 w 800447"/>
                  <a:gd name="connsiteY9" fmla="*/ 1402010 h 2529019"/>
                  <a:gd name="connsiteX10" fmla="*/ 92101 w 800447"/>
                  <a:gd name="connsiteY10" fmla="*/ 938372 h 2529019"/>
                  <a:gd name="connsiteX11" fmla="*/ 130738 w 800447"/>
                  <a:gd name="connsiteY11" fmla="*/ 526248 h 2529019"/>
                  <a:gd name="connsiteX12" fmla="*/ 61898 w 800447"/>
                  <a:gd name="connsiteY12" fmla="*/ 0 h 2529019"/>
                  <a:gd name="connsiteX0" fmla="*/ 61898 w 800447"/>
                  <a:gd name="connsiteY0" fmla="*/ 0 h 2529019"/>
                  <a:gd name="connsiteX1" fmla="*/ 525537 w 800447"/>
                  <a:gd name="connsiteY1" fmla="*/ 25758 h 2529019"/>
                  <a:gd name="connsiteX2" fmla="*/ 491346 w 800447"/>
                  <a:gd name="connsiteY2" fmla="*/ 513369 h 2529019"/>
                  <a:gd name="connsiteX3" fmla="*/ 336800 w 800447"/>
                  <a:gd name="connsiteY3" fmla="*/ 899735 h 2529019"/>
                  <a:gd name="connsiteX4" fmla="*/ 517104 w 800447"/>
                  <a:gd name="connsiteY4" fmla="*/ 1389133 h 2529019"/>
                  <a:gd name="connsiteX5" fmla="*/ 800439 w 800447"/>
                  <a:gd name="connsiteY5" fmla="*/ 1930044 h 2529019"/>
                  <a:gd name="connsiteX6" fmla="*/ 577052 w 800447"/>
                  <a:gd name="connsiteY6" fmla="*/ 2529019 h 2529019"/>
                  <a:gd name="connsiteX7" fmla="*/ 306596 w 800447"/>
                  <a:gd name="connsiteY7" fmla="*/ 2477504 h 2529019"/>
                  <a:gd name="connsiteX8" fmla="*/ 607256 w 800447"/>
                  <a:gd name="connsiteY8" fmla="*/ 1942923 h 2529019"/>
                  <a:gd name="connsiteX9" fmla="*/ 285284 w 800447"/>
                  <a:gd name="connsiteY9" fmla="*/ 1402010 h 2529019"/>
                  <a:gd name="connsiteX10" fmla="*/ 92101 w 800447"/>
                  <a:gd name="connsiteY10" fmla="*/ 938372 h 2529019"/>
                  <a:gd name="connsiteX11" fmla="*/ 130738 w 800447"/>
                  <a:gd name="connsiteY11" fmla="*/ 526248 h 2529019"/>
                  <a:gd name="connsiteX12" fmla="*/ 61898 w 800447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01762 w 765409"/>
                  <a:gd name="connsiteY3" fmla="*/ 899735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57063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57063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26860 w 765409"/>
                  <a:gd name="connsiteY0" fmla="*/ 0 h 2529019"/>
                  <a:gd name="connsiteX1" fmla="*/ 490499 w 765409"/>
                  <a:gd name="connsiteY1" fmla="*/ 25758 h 2529019"/>
                  <a:gd name="connsiteX2" fmla="*/ 456308 w 765409"/>
                  <a:gd name="connsiteY2" fmla="*/ 513369 h 2529019"/>
                  <a:gd name="connsiteX3" fmla="*/ 327520 w 765409"/>
                  <a:gd name="connsiteY3" fmla="*/ 938371 h 2529019"/>
                  <a:gd name="connsiteX4" fmla="*/ 482066 w 765409"/>
                  <a:gd name="connsiteY4" fmla="*/ 1389133 h 2529019"/>
                  <a:gd name="connsiteX5" fmla="*/ 765401 w 765409"/>
                  <a:gd name="connsiteY5" fmla="*/ 1930044 h 2529019"/>
                  <a:gd name="connsiteX6" fmla="*/ 542014 w 765409"/>
                  <a:gd name="connsiteY6" fmla="*/ 2529019 h 2529019"/>
                  <a:gd name="connsiteX7" fmla="*/ 271558 w 765409"/>
                  <a:gd name="connsiteY7" fmla="*/ 2477504 h 2529019"/>
                  <a:gd name="connsiteX8" fmla="*/ 572218 w 765409"/>
                  <a:gd name="connsiteY8" fmla="*/ 1942923 h 2529019"/>
                  <a:gd name="connsiteX9" fmla="*/ 250246 w 765409"/>
                  <a:gd name="connsiteY9" fmla="*/ 1402010 h 2529019"/>
                  <a:gd name="connsiteX10" fmla="*/ 31305 w 765409"/>
                  <a:gd name="connsiteY10" fmla="*/ 938372 h 2529019"/>
                  <a:gd name="connsiteX11" fmla="*/ 288883 w 765409"/>
                  <a:gd name="connsiteY11" fmla="*/ 526248 h 2529019"/>
                  <a:gd name="connsiteX12" fmla="*/ 26860 w 765409"/>
                  <a:gd name="connsiteY12" fmla="*/ 0 h 2529019"/>
                  <a:gd name="connsiteX0" fmla="*/ 17975 w 911071"/>
                  <a:gd name="connsiteY0" fmla="*/ 0 h 2503262"/>
                  <a:gd name="connsiteX1" fmla="*/ 636161 w 911071"/>
                  <a:gd name="connsiteY1" fmla="*/ 1 h 2503262"/>
                  <a:gd name="connsiteX2" fmla="*/ 601970 w 911071"/>
                  <a:gd name="connsiteY2" fmla="*/ 487612 h 2503262"/>
                  <a:gd name="connsiteX3" fmla="*/ 473182 w 911071"/>
                  <a:gd name="connsiteY3" fmla="*/ 912614 h 2503262"/>
                  <a:gd name="connsiteX4" fmla="*/ 627728 w 911071"/>
                  <a:gd name="connsiteY4" fmla="*/ 1363376 h 2503262"/>
                  <a:gd name="connsiteX5" fmla="*/ 911063 w 911071"/>
                  <a:gd name="connsiteY5" fmla="*/ 1904287 h 2503262"/>
                  <a:gd name="connsiteX6" fmla="*/ 687676 w 911071"/>
                  <a:gd name="connsiteY6" fmla="*/ 2503262 h 2503262"/>
                  <a:gd name="connsiteX7" fmla="*/ 417220 w 911071"/>
                  <a:gd name="connsiteY7" fmla="*/ 2451747 h 2503262"/>
                  <a:gd name="connsiteX8" fmla="*/ 717880 w 911071"/>
                  <a:gd name="connsiteY8" fmla="*/ 1917166 h 2503262"/>
                  <a:gd name="connsiteX9" fmla="*/ 395908 w 911071"/>
                  <a:gd name="connsiteY9" fmla="*/ 1376253 h 2503262"/>
                  <a:gd name="connsiteX10" fmla="*/ 176967 w 911071"/>
                  <a:gd name="connsiteY10" fmla="*/ 912615 h 2503262"/>
                  <a:gd name="connsiteX11" fmla="*/ 434545 w 911071"/>
                  <a:gd name="connsiteY11" fmla="*/ 500491 h 2503262"/>
                  <a:gd name="connsiteX12" fmla="*/ 17975 w 911071"/>
                  <a:gd name="connsiteY12" fmla="*/ 0 h 2503262"/>
                  <a:gd name="connsiteX0" fmla="*/ 17975 w 911071"/>
                  <a:gd name="connsiteY0" fmla="*/ 0 h 2503262"/>
                  <a:gd name="connsiteX1" fmla="*/ 391462 w 911071"/>
                  <a:gd name="connsiteY1" fmla="*/ 25759 h 2503262"/>
                  <a:gd name="connsiteX2" fmla="*/ 601970 w 911071"/>
                  <a:gd name="connsiteY2" fmla="*/ 487612 h 2503262"/>
                  <a:gd name="connsiteX3" fmla="*/ 473182 w 911071"/>
                  <a:gd name="connsiteY3" fmla="*/ 912614 h 2503262"/>
                  <a:gd name="connsiteX4" fmla="*/ 627728 w 911071"/>
                  <a:gd name="connsiteY4" fmla="*/ 1363376 h 2503262"/>
                  <a:gd name="connsiteX5" fmla="*/ 911063 w 911071"/>
                  <a:gd name="connsiteY5" fmla="*/ 1904287 h 2503262"/>
                  <a:gd name="connsiteX6" fmla="*/ 687676 w 911071"/>
                  <a:gd name="connsiteY6" fmla="*/ 2503262 h 2503262"/>
                  <a:gd name="connsiteX7" fmla="*/ 417220 w 911071"/>
                  <a:gd name="connsiteY7" fmla="*/ 2451747 h 2503262"/>
                  <a:gd name="connsiteX8" fmla="*/ 717880 w 911071"/>
                  <a:gd name="connsiteY8" fmla="*/ 1917166 h 2503262"/>
                  <a:gd name="connsiteX9" fmla="*/ 395908 w 911071"/>
                  <a:gd name="connsiteY9" fmla="*/ 1376253 h 2503262"/>
                  <a:gd name="connsiteX10" fmla="*/ 176967 w 911071"/>
                  <a:gd name="connsiteY10" fmla="*/ 912615 h 2503262"/>
                  <a:gd name="connsiteX11" fmla="*/ 434545 w 911071"/>
                  <a:gd name="connsiteY11" fmla="*/ 500491 h 2503262"/>
                  <a:gd name="connsiteX12" fmla="*/ 17975 w 911071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06294 w 915395"/>
                  <a:gd name="connsiteY2" fmla="*/ 487612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90385 w 915395"/>
                  <a:gd name="connsiteY2" fmla="*/ 526249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70689 w 915395"/>
                  <a:gd name="connsiteY2" fmla="*/ 590643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70689 w 915395"/>
                  <a:gd name="connsiteY2" fmla="*/ 590643 h 2503262"/>
                  <a:gd name="connsiteX3" fmla="*/ 47750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477506 w 915395"/>
                  <a:gd name="connsiteY2" fmla="*/ 912614 h 2503262"/>
                  <a:gd name="connsiteX3" fmla="*/ 632052 w 915395"/>
                  <a:gd name="connsiteY3" fmla="*/ 1363376 h 2503262"/>
                  <a:gd name="connsiteX4" fmla="*/ 915387 w 915395"/>
                  <a:gd name="connsiteY4" fmla="*/ 1904287 h 2503262"/>
                  <a:gd name="connsiteX5" fmla="*/ 692000 w 915395"/>
                  <a:gd name="connsiteY5" fmla="*/ 2503262 h 2503262"/>
                  <a:gd name="connsiteX6" fmla="*/ 421544 w 915395"/>
                  <a:gd name="connsiteY6" fmla="*/ 2451747 h 2503262"/>
                  <a:gd name="connsiteX7" fmla="*/ 722204 w 915395"/>
                  <a:gd name="connsiteY7" fmla="*/ 1917166 h 2503262"/>
                  <a:gd name="connsiteX8" fmla="*/ 400232 w 915395"/>
                  <a:gd name="connsiteY8" fmla="*/ 1376253 h 2503262"/>
                  <a:gd name="connsiteX9" fmla="*/ 181291 w 915395"/>
                  <a:gd name="connsiteY9" fmla="*/ 912615 h 2503262"/>
                  <a:gd name="connsiteX10" fmla="*/ 348717 w 915395"/>
                  <a:gd name="connsiteY10" fmla="*/ 526248 h 2503262"/>
                  <a:gd name="connsiteX11" fmla="*/ 22299 w 915395"/>
                  <a:gd name="connsiteY11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80537 w 915395"/>
                  <a:gd name="connsiteY2" fmla="*/ 693674 h 2503262"/>
                  <a:gd name="connsiteX3" fmla="*/ 632052 w 915395"/>
                  <a:gd name="connsiteY3" fmla="*/ 1363376 h 2503262"/>
                  <a:gd name="connsiteX4" fmla="*/ 915387 w 915395"/>
                  <a:gd name="connsiteY4" fmla="*/ 1904287 h 2503262"/>
                  <a:gd name="connsiteX5" fmla="*/ 692000 w 915395"/>
                  <a:gd name="connsiteY5" fmla="*/ 2503262 h 2503262"/>
                  <a:gd name="connsiteX6" fmla="*/ 421544 w 915395"/>
                  <a:gd name="connsiteY6" fmla="*/ 2451747 h 2503262"/>
                  <a:gd name="connsiteX7" fmla="*/ 722204 w 915395"/>
                  <a:gd name="connsiteY7" fmla="*/ 1917166 h 2503262"/>
                  <a:gd name="connsiteX8" fmla="*/ 400232 w 915395"/>
                  <a:gd name="connsiteY8" fmla="*/ 1376253 h 2503262"/>
                  <a:gd name="connsiteX9" fmla="*/ 181291 w 915395"/>
                  <a:gd name="connsiteY9" fmla="*/ 912615 h 2503262"/>
                  <a:gd name="connsiteX10" fmla="*/ 348717 w 915395"/>
                  <a:gd name="connsiteY10" fmla="*/ 526248 h 2503262"/>
                  <a:gd name="connsiteX11" fmla="*/ 22299 w 915395"/>
                  <a:gd name="connsiteY11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80537 w 915395"/>
                  <a:gd name="connsiteY2" fmla="*/ 69367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526248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657810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16142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2299 w 915395"/>
                  <a:gd name="connsiteY0" fmla="*/ 0 h 2503262"/>
                  <a:gd name="connsiteX1" fmla="*/ 395786 w 915395"/>
                  <a:gd name="connsiteY1" fmla="*/ 25759 h 2503262"/>
                  <a:gd name="connsiteX2" fmla="*/ 516142 w 915395"/>
                  <a:gd name="connsiteY2" fmla="*/ 461854 h 2503262"/>
                  <a:gd name="connsiteX3" fmla="*/ 374476 w 915395"/>
                  <a:gd name="connsiteY3" fmla="*/ 912614 h 2503262"/>
                  <a:gd name="connsiteX4" fmla="*/ 632052 w 915395"/>
                  <a:gd name="connsiteY4" fmla="*/ 1363376 h 2503262"/>
                  <a:gd name="connsiteX5" fmla="*/ 915387 w 915395"/>
                  <a:gd name="connsiteY5" fmla="*/ 1904287 h 2503262"/>
                  <a:gd name="connsiteX6" fmla="*/ 692000 w 915395"/>
                  <a:gd name="connsiteY6" fmla="*/ 2503262 h 2503262"/>
                  <a:gd name="connsiteX7" fmla="*/ 421544 w 915395"/>
                  <a:gd name="connsiteY7" fmla="*/ 2451747 h 2503262"/>
                  <a:gd name="connsiteX8" fmla="*/ 722204 w 915395"/>
                  <a:gd name="connsiteY8" fmla="*/ 1917166 h 2503262"/>
                  <a:gd name="connsiteX9" fmla="*/ 400232 w 915395"/>
                  <a:gd name="connsiteY9" fmla="*/ 1376253 h 2503262"/>
                  <a:gd name="connsiteX10" fmla="*/ 181291 w 915395"/>
                  <a:gd name="connsiteY10" fmla="*/ 912615 h 2503262"/>
                  <a:gd name="connsiteX11" fmla="*/ 348717 w 915395"/>
                  <a:gd name="connsiteY11" fmla="*/ 320186 h 2503262"/>
                  <a:gd name="connsiteX12" fmla="*/ 22299 w 915395"/>
                  <a:gd name="connsiteY12" fmla="*/ 0 h 2503262"/>
                  <a:gd name="connsiteX0" fmla="*/ 23087 w 916183"/>
                  <a:gd name="connsiteY0" fmla="*/ 0 h 2503262"/>
                  <a:gd name="connsiteX1" fmla="*/ 396574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0 h 2503262"/>
                  <a:gd name="connsiteX1" fmla="*/ 293543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0 h 2503262"/>
                  <a:gd name="connsiteX1" fmla="*/ 293543 w 916183"/>
                  <a:gd name="connsiteY1" fmla="*/ 25759 h 2503262"/>
                  <a:gd name="connsiteX2" fmla="*/ 516930 w 916183"/>
                  <a:gd name="connsiteY2" fmla="*/ 461854 h 2503262"/>
                  <a:gd name="connsiteX3" fmla="*/ 375264 w 916183"/>
                  <a:gd name="connsiteY3" fmla="*/ 912614 h 2503262"/>
                  <a:gd name="connsiteX4" fmla="*/ 632840 w 916183"/>
                  <a:gd name="connsiteY4" fmla="*/ 1363376 h 2503262"/>
                  <a:gd name="connsiteX5" fmla="*/ 916175 w 916183"/>
                  <a:gd name="connsiteY5" fmla="*/ 1904287 h 2503262"/>
                  <a:gd name="connsiteX6" fmla="*/ 692788 w 916183"/>
                  <a:gd name="connsiteY6" fmla="*/ 2503262 h 2503262"/>
                  <a:gd name="connsiteX7" fmla="*/ 422332 w 916183"/>
                  <a:gd name="connsiteY7" fmla="*/ 2451747 h 2503262"/>
                  <a:gd name="connsiteX8" fmla="*/ 722992 w 916183"/>
                  <a:gd name="connsiteY8" fmla="*/ 1917166 h 2503262"/>
                  <a:gd name="connsiteX9" fmla="*/ 401020 w 916183"/>
                  <a:gd name="connsiteY9" fmla="*/ 1376253 h 2503262"/>
                  <a:gd name="connsiteX10" fmla="*/ 182079 w 916183"/>
                  <a:gd name="connsiteY10" fmla="*/ 912615 h 2503262"/>
                  <a:gd name="connsiteX11" fmla="*/ 336626 w 916183"/>
                  <a:gd name="connsiteY11" fmla="*/ 423217 h 2503262"/>
                  <a:gd name="connsiteX12" fmla="*/ 23087 w 916183"/>
                  <a:gd name="connsiteY12" fmla="*/ 0 h 2503262"/>
                  <a:gd name="connsiteX0" fmla="*/ 23087 w 916183"/>
                  <a:gd name="connsiteY0" fmla="*/ 77272 h 2580534"/>
                  <a:gd name="connsiteX1" fmla="*/ 267785 w 916183"/>
                  <a:gd name="connsiteY1" fmla="*/ 0 h 2580534"/>
                  <a:gd name="connsiteX2" fmla="*/ 516930 w 916183"/>
                  <a:gd name="connsiteY2" fmla="*/ 539126 h 2580534"/>
                  <a:gd name="connsiteX3" fmla="*/ 375264 w 916183"/>
                  <a:gd name="connsiteY3" fmla="*/ 989886 h 2580534"/>
                  <a:gd name="connsiteX4" fmla="*/ 632840 w 916183"/>
                  <a:gd name="connsiteY4" fmla="*/ 1440648 h 2580534"/>
                  <a:gd name="connsiteX5" fmla="*/ 916175 w 916183"/>
                  <a:gd name="connsiteY5" fmla="*/ 1981559 h 2580534"/>
                  <a:gd name="connsiteX6" fmla="*/ 692788 w 916183"/>
                  <a:gd name="connsiteY6" fmla="*/ 2580534 h 2580534"/>
                  <a:gd name="connsiteX7" fmla="*/ 422332 w 916183"/>
                  <a:gd name="connsiteY7" fmla="*/ 2529019 h 2580534"/>
                  <a:gd name="connsiteX8" fmla="*/ 722992 w 916183"/>
                  <a:gd name="connsiteY8" fmla="*/ 1994438 h 2580534"/>
                  <a:gd name="connsiteX9" fmla="*/ 401020 w 916183"/>
                  <a:gd name="connsiteY9" fmla="*/ 1453525 h 2580534"/>
                  <a:gd name="connsiteX10" fmla="*/ 182079 w 916183"/>
                  <a:gd name="connsiteY10" fmla="*/ 989887 h 2580534"/>
                  <a:gd name="connsiteX11" fmla="*/ 336626 w 916183"/>
                  <a:gd name="connsiteY11" fmla="*/ 500489 h 2580534"/>
                  <a:gd name="connsiteX12" fmla="*/ 23087 w 916183"/>
                  <a:gd name="connsiteY12" fmla="*/ 77272 h 2580534"/>
                  <a:gd name="connsiteX0" fmla="*/ 23087 w 916183"/>
                  <a:gd name="connsiteY0" fmla="*/ 77272 h 2580534"/>
                  <a:gd name="connsiteX1" fmla="*/ 267785 w 916183"/>
                  <a:gd name="connsiteY1" fmla="*/ 0 h 2580534"/>
                  <a:gd name="connsiteX2" fmla="*/ 516930 w 916183"/>
                  <a:gd name="connsiteY2" fmla="*/ 539126 h 2580534"/>
                  <a:gd name="connsiteX3" fmla="*/ 375264 w 916183"/>
                  <a:gd name="connsiteY3" fmla="*/ 989886 h 2580534"/>
                  <a:gd name="connsiteX4" fmla="*/ 632840 w 916183"/>
                  <a:gd name="connsiteY4" fmla="*/ 1440648 h 2580534"/>
                  <a:gd name="connsiteX5" fmla="*/ 916175 w 916183"/>
                  <a:gd name="connsiteY5" fmla="*/ 1981559 h 2580534"/>
                  <a:gd name="connsiteX6" fmla="*/ 692788 w 916183"/>
                  <a:gd name="connsiteY6" fmla="*/ 2580534 h 2580534"/>
                  <a:gd name="connsiteX7" fmla="*/ 422332 w 916183"/>
                  <a:gd name="connsiteY7" fmla="*/ 2529019 h 2580534"/>
                  <a:gd name="connsiteX8" fmla="*/ 722992 w 916183"/>
                  <a:gd name="connsiteY8" fmla="*/ 1994438 h 2580534"/>
                  <a:gd name="connsiteX9" fmla="*/ 401020 w 916183"/>
                  <a:gd name="connsiteY9" fmla="*/ 1453525 h 2580534"/>
                  <a:gd name="connsiteX10" fmla="*/ 182079 w 916183"/>
                  <a:gd name="connsiteY10" fmla="*/ 989887 h 2580534"/>
                  <a:gd name="connsiteX11" fmla="*/ 336626 w 916183"/>
                  <a:gd name="connsiteY11" fmla="*/ 500489 h 2580534"/>
                  <a:gd name="connsiteX12" fmla="*/ 23087 w 916183"/>
                  <a:gd name="connsiteY12" fmla="*/ 77272 h 2580534"/>
                  <a:gd name="connsiteX0" fmla="*/ 23087 w 916183"/>
                  <a:gd name="connsiteY0" fmla="*/ 7177 h 2510439"/>
                  <a:gd name="connsiteX1" fmla="*/ 82600 w 916183"/>
                  <a:gd name="connsiteY1" fmla="*/ 0 h 2510439"/>
                  <a:gd name="connsiteX2" fmla="*/ 516930 w 916183"/>
                  <a:gd name="connsiteY2" fmla="*/ 469031 h 2510439"/>
                  <a:gd name="connsiteX3" fmla="*/ 375264 w 916183"/>
                  <a:gd name="connsiteY3" fmla="*/ 919791 h 2510439"/>
                  <a:gd name="connsiteX4" fmla="*/ 632840 w 916183"/>
                  <a:gd name="connsiteY4" fmla="*/ 1370553 h 2510439"/>
                  <a:gd name="connsiteX5" fmla="*/ 916175 w 916183"/>
                  <a:gd name="connsiteY5" fmla="*/ 1911464 h 2510439"/>
                  <a:gd name="connsiteX6" fmla="*/ 692788 w 916183"/>
                  <a:gd name="connsiteY6" fmla="*/ 2510439 h 2510439"/>
                  <a:gd name="connsiteX7" fmla="*/ 422332 w 916183"/>
                  <a:gd name="connsiteY7" fmla="*/ 2458924 h 2510439"/>
                  <a:gd name="connsiteX8" fmla="*/ 722992 w 916183"/>
                  <a:gd name="connsiteY8" fmla="*/ 1924343 h 2510439"/>
                  <a:gd name="connsiteX9" fmla="*/ 401020 w 916183"/>
                  <a:gd name="connsiteY9" fmla="*/ 1383430 h 2510439"/>
                  <a:gd name="connsiteX10" fmla="*/ 182079 w 916183"/>
                  <a:gd name="connsiteY10" fmla="*/ 919792 h 2510439"/>
                  <a:gd name="connsiteX11" fmla="*/ 336626 w 916183"/>
                  <a:gd name="connsiteY11" fmla="*/ 430394 h 2510439"/>
                  <a:gd name="connsiteX12" fmla="*/ 23087 w 916183"/>
                  <a:gd name="connsiteY12" fmla="*/ 7177 h 251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6183" h="2510439">
                    <a:moveTo>
                      <a:pt x="23087" y="7177"/>
                    </a:moveTo>
                    <a:lnTo>
                      <a:pt x="82600" y="0"/>
                    </a:lnTo>
                    <a:cubicBezTo>
                      <a:pt x="106952" y="152103"/>
                      <a:pt x="606341" y="207458"/>
                      <a:pt x="516930" y="469031"/>
                    </a:cubicBezTo>
                    <a:cubicBezTo>
                      <a:pt x="534843" y="625426"/>
                      <a:pt x="366678" y="808174"/>
                      <a:pt x="375264" y="919791"/>
                    </a:cubicBezTo>
                    <a:cubicBezTo>
                      <a:pt x="383850" y="1031408"/>
                      <a:pt x="564153" y="1213860"/>
                      <a:pt x="632840" y="1370553"/>
                    </a:cubicBezTo>
                    <a:cubicBezTo>
                      <a:pt x="281558" y="1690080"/>
                      <a:pt x="914770" y="1710751"/>
                      <a:pt x="916175" y="1911464"/>
                    </a:cubicBezTo>
                    <a:cubicBezTo>
                      <a:pt x="917580" y="2112177"/>
                      <a:pt x="738605" y="2404170"/>
                      <a:pt x="692788" y="2510439"/>
                    </a:cubicBezTo>
                    <a:lnTo>
                      <a:pt x="422332" y="2458924"/>
                    </a:lnTo>
                    <a:cubicBezTo>
                      <a:pt x="384436" y="2356948"/>
                      <a:pt x="597755" y="2189451"/>
                      <a:pt x="722992" y="1924343"/>
                    </a:cubicBezTo>
                    <a:cubicBezTo>
                      <a:pt x="655046" y="1697871"/>
                      <a:pt x="167794" y="1750180"/>
                      <a:pt x="401020" y="1383430"/>
                    </a:cubicBezTo>
                    <a:cubicBezTo>
                      <a:pt x="405313" y="1196686"/>
                      <a:pt x="79789" y="1114824"/>
                      <a:pt x="182079" y="919792"/>
                    </a:cubicBezTo>
                    <a:cubicBezTo>
                      <a:pt x="220715" y="767392"/>
                      <a:pt x="298730" y="597521"/>
                      <a:pt x="336626" y="430394"/>
                    </a:cubicBezTo>
                    <a:cubicBezTo>
                      <a:pt x="194218" y="314782"/>
                      <a:pt x="-81349" y="41223"/>
                      <a:pt x="23087" y="7177"/>
                    </a:cubicBez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Isosceles Triangle 7"/>
              <p:cNvSpPr/>
              <p:nvPr/>
            </p:nvSpPr>
            <p:spPr>
              <a:xfrm rot="3434782">
                <a:off x="2634070" y="4563218"/>
                <a:ext cx="312518" cy="1214400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Isosceles Triangle 7"/>
              <p:cNvSpPr/>
              <p:nvPr/>
            </p:nvSpPr>
            <p:spPr>
              <a:xfrm rot="18198039">
                <a:off x="1539843" y="4551294"/>
                <a:ext cx="310477" cy="1231968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6-Point Star 2"/>
              <p:cNvSpPr/>
              <p:nvPr/>
            </p:nvSpPr>
            <p:spPr>
              <a:xfrm>
                <a:off x="1873227" y="3136270"/>
                <a:ext cx="371738" cy="427456"/>
              </a:xfrm>
              <a:custGeom>
                <a:avLst/>
                <a:gdLst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1028162 w 1577036"/>
                  <a:gd name="connsiteY3" fmla="*/ 434478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99245 h 1596981"/>
                  <a:gd name="connsiteX1" fmla="*/ 548874 w 1577036"/>
                  <a:gd name="connsiteY1" fmla="*/ 434478 h 1596981"/>
                  <a:gd name="connsiteX2" fmla="*/ 788518 w 1577036"/>
                  <a:gd name="connsiteY2" fmla="*/ 0 h 1596981"/>
                  <a:gd name="connsiteX3" fmla="*/ 938010 w 1577036"/>
                  <a:gd name="connsiteY3" fmla="*/ 511751 h 1596981"/>
                  <a:gd name="connsiteX4" fmla="*/ 1577036 w 1577036"/>
                  <a:gd name="connsiteY4" fmla="*/ 399245 h 1596981"/>
                  <a:gd name="connsiteX5" fmla="*/ 1267806 w 1577036"/>
                  <a:gd name="connsiteY5" fmla="*/ 798491 h 1596981"/>
                  <a:gd name="connsiteX6" fmla="*/ 1577036 w 1577036"/>
                  <a:gd name="connsiteY6" fmla="*/ 1197736 h 1596981"/>
                  <a:gd name="connsiteX7" fmla="*/ 1028162 w 1577036"/>
                  <a:gd name="connsiteY7" fmla="*/ 1162503 h 1596981"/>
                  <a:gd name="connsiteX8" fmla="*/ 788518 w 1577036"/>
                  <a:gd name="connsiteY8" fmla="*/ 1596981 h 1596981"/>
                  <a:gd name="connsiteX9" fmla="*/ 548874 w 1577036"/>
                  <a:gd name="connsiteY9" fmla="*/ 1162503 h 1596981"/>
                  <a:gd name="connsiteX10" fmla="*/ 0 w 1577036"/>
                  <a:gd name="connsiteY10" fmla="*/ 1197736 h 1596981"/>
                  <a:gd name="connsiteX11" fmla="*/ 309230 w 1577036"/>
                  <a:gd name="connsiteY11" fmla="*/ 798491 h 1596981"/>
                  <a:gd name="connsiteX12" fmla="*/ 0 w 1577036"/>
                  <a:gd name="connsiteY12" fmla="*/ 399245 h 1596981"/>
                  <a:gd name="connsiteX0" fmla="*/ 0 w 1577036"/>
                  <a:gd name="connsiteY0" fmla="*/ 373488 h 1571224"/>
                  <a:gd name="connsiteX1" fmla="*/ 548874 w 1577036"/>
                  <a:gd name="connsiteY1" fmla="*/ 408721 h 1571224"/>
                  <a:gd name="connsiteX2" fmla="*/ 852912 w 1577036"/>
                  <a:gd name="connsiteY2" fmla="*/ 0 h 1571224"/>
                  <a:gd name="connsiteX3" fmla="*/ 938010 w 1577036"/>
                  <a:gd name="connsiteY3" fmla="*/ 485994 h 1571224"/>
                  <a:gd name="connsiteX4" fmla="*/ 1577036 w 1577036"/>
                  <a:gd name="connsiteY4" fmla="*/ 373488 h 1571224"/>
                  <a:gd name="connsiteX5" fmla="*/ 1267806 w 1577036"/>
                  <a:gd name="connsiteY5" fmla="*/ 772734 h 1571224"/>
                  <a:gd name="connsiteX6" fmla="*/ 1577036 w 1577036"/>
                  <a:gd name="connsiteY6" fmla="*/ 1171979 h 1571224"/>
                  <a:gd name="connsiteX7" fmla="*/ 1028162 w 1577036"/>
                  <a:gd name="connsiteY7" fmla="*/ 1136746 h 1571224"/>
                  <a:gd name="connsiteX8" fmla="*/ 788518 w 1577036"/>
                  <a:gd name="connsiteY8" fmla="*/ 1571224 h 1571224"/>
                  <a:gd name="connsiteX9" fmla="*/ 548874 w 1577036"/>
                  <a:gd name="connsiteY9" fmla="*/ 1136746 h 1571224"/>
                  <a:gd name="connsiteX10" fmla="*/ 0 w 1577036"/>
                  <a:gd name="connsiteY10" fmla="*/ 1171979 h 1571224"/>
                  <a:gd name="connsiteX11" fmla="*/ 309230 w 1577036"/>
                  <a:gd name="connsiteY11" fmla="*/ 772734 h 1571224"/>
                  <a:gd name="connsiteX12" fmla="*/ 0 w 1577036"/>
                  <a:gd name="connsiteY12" fmla="*/ 373488 h 1571224"/>
                  <a:gd name="connsiteX0" fmla="*/ 0 w 1577036"/>
                  <a:gd name="connsiteY0" fmla="*/ 373488 h 1571224"/>
                  <a:gd name="connsiteX1" fmla="*/ 548874 w 1577036"/>
                  <a:gd name="connsiteY1" fmla="*/ 408721 h 1571224"/>
                  <a:gd name="connsiteX2" fmla="*/ 852912 w 1577036"/>
                  <a:gd name="connsiteY2" fmla="*/ 0 h 1571224"/>
                  <a:gd name="connsiteX3" fmla="*/ 938010 w 1577036"/>
                  <a:gd name="connsiteY3" fmla="*/ 485994 h 1571224"/>
                  <a:gd name="connsiteX4" fmla="*/ 1577036 w 1577036"/>
                  <a:gd name="connsiteY4" fmla="*/ 373488 h 1571224"/>
                  <a:gd name="connsiteX5" fmla="*/ 1267806 w 1577036"/>
                  <a:gd name="connsiteY5" fmla="*/ 772734 h 1571224"/>
                  <a:gd name="connsiteX6" fmla="*/ 1577036 w 1577036"/>
                  <a:gd name="connsiteY6" fmla="*/ 1171979 h 1571224"/>
                  <a:gd name="connsiteX7" fmla="*/ 1028162 w 1577036"/>
                  <a:gd name="connsiteY7" fmla="*/ 1136746 h 1571224"/>
                  <a:gd name="connsiteX8" fmla="*/ 788518 w 1577036"/>
                  <a:gd name="connsiteY8" fmla="*/ 1571224 h 1571224"/>
                  <a:gd name="connsiteX9" fmla="*/ 548874 w 1577036"/>
                  <a:gd name="connsiteY9" fmla="*/ 1136746 h 1571224"/>
                  <a:gd name="connsiteX10" fmla="*/ 0 w 1577036"/>
                  <a:gd name="connsiteY10" fmla="*/ 1171979 h 1571224"/>
                  <a:gd name="connsiteX11" fmla="*/ 309230 w 1577036"/>
                  <a:gd name="connsiteY11" fmla="*/ 772734 h 1571224"/>
                  <a:gd name="connsiteX12" fmla="*/ 0 w 1577036"/>
                  <a:gd name="connsiteY12" fmla="*/ 373488 h 1571224"/>
                  <a:gd name="connsiteX0" fmla="*/ 0 w 1577036"/>
                  <a:gd name="connsiteY0" fmla="*/ 450761 h 1648497"/>
                  <a:gd name="connsiteX1" fmla="*/ 548874 w 1577036"/>
                  <a:gd name="connsiteY1" fmla="*/ 485994 h 1648497"/>
                  <a:gd name="connsiteX2" fmla="*/ 801397 w 1577036"/>
                  <a:gd name="connsiteY2" fmla="*/ 0 h 1648497"/>
                  <a:gd name="connsiteX3" fmla="*/ 938010 w 1577036"/>
                  <a:gd name="connsiteY3" fmla="*/ 563267 h 1648497"/>
                  <a:gd name="connsiteX4" fmla="*/ 1577036 w 1577036"/>
                  <a:gd name="connsiteY4" fmla="*/ 450761 h 1648497"/>
                  <a:gd name="connsiteX5" fmla="*/ 1267806 w 1577036"/>
                  <a:gd name="connsiteY5" fmla="*/ 850007 h 1648497"/>
                  <a:gd name="connsiteX6" fmla="*/ 1577036 w 1577036"/>
                  <a:gd name="connsiteY6" fmla="*/ 1249252 h 1648497"/>
                  <a:gd name="connsiteX7" fmla="*/ 1028162 w 1577036"/>
                  <a:gd name="connsiteY7" fmla="*/ 1214019 h 1648497"/>
                  <a:gd name="connsiteX8" fmla="*/ 788518 w 1577036"/>
                  <a:gd name="connsiteY8" fmla="*/ 1648497 h 1648497"/>
                  <a:gd name="connsiteX9" fmla="*/ 548874 w 1577036"/>
                  <a:gd name="connsiteY9" fmla="*/ 1214019 h 1648497"/>
                  <a:gd name="connsiteX10" fmla="*/ 0 w 1577036"/>
                  <a:gd name="connsiteY10" fmla="*/ 1249252 h 1648497"/>
                  <a:gd name="connsiteX11" fmla="*/ 309230 w 1577036"/>
                  <a:gd name="connsiteY11" fmla="*/ 850007 h 1648497"/>
                  <a:gd name="connsiteX12" fmla="*/ 0 w 1577036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  <a:gd name="connsiteX0" fmla="*/ 0 w 1615673"/>
                  <a:gd name="connsiteY0" fmla="*/ 450761 h 1648497"/>
                  <a:gd name="connsiteX1" fmla="*/ 587511 w 1615673"/>
                  <a:gd name="connsiteY1" fmla="*/ 485994 h 1648497"/>
                  <a:gd name="connsiteX2" fmla="*/ 840034 w 1615673"/>
                  <a:gd name="connsiteY2" fmla="*/ 0 h 1648497"/>
                  <a:gd name="connsiteX3" fmla="*/ 976647 w 1615673"/>
                  <a:gd name="connsiteY3" fmla="*/ 563267 h 1648497"/>
                  <a:gd name="connsiteX4" fmla="*/ 1615673 w 1615673"/>
                  <a:gd name="connsiteY4" fmla="*/ 450761 h 1648497"/>
                  <a:gd name="connsiteX5" fmla="*/ 1306443 w 1615673"/>
                  <a:gd name="connsiteY5" fmla="*/ 850007 h 1648497"/>
                  <a:gd name="connsiteX6" fmla="*/ 1615673 w 1615673"/>
                  <a:gd name="connsiteY6" fmla="*/ 1249252 h 1648497"/>
                  <a:gd name="connsiteX7" fmla="*/ 1066799 w 1615673"/>
                  <a:gd name="connsiteY7" fmla="*/ 1214019 h 1648497"/>
                  <a:gd name="connsiteX8" fmla="*/ 827155 w 1615673"/>
                  <a:gd name="connsiteY8" fmla="*/ 1648497 h 1648497"/>
                  <a:gd name="connsiteX9" fmla="*/ 587511 w 1615673"/>
                  <a:gd name="connsiteY9" fmla="*/ 1214019 h 1648497"/>
                  <a:gd name="connsiteX10" fmla="*/ 38637 w 1615673"/>
                  <a:gd name="connsiteY10" fmla="*/ 1249252 h 1648497"/>
                  <a:gd name="connsiteX11" fmla="*/ 347867 w 1615673"/>
                  <a:gd name="connsiteY11" fmla="*/ 850007 h 1648497"/>
                  <a:gd name="connsiteX12" fmla="*/ 0 w 1615673"/>
                  <a:gd name="connsiteY12" fmla="*/ 450761 h 1648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5673" h="1648497">
                    <a:moveTo>
                      <a:pt x="0" y="450761"/>
                    </a:moveTo>
                    <a:cubicBezTo>
                      <a:pt x="234473" y="514021"/>
                      <a:pt x="288644" y="281067"/>
                      <a:pt x="587511" y="485994"/>
                    </a:cubicBezTo>
                    <a:cubicBezTo>
                      <a:pt x="590119" y="135106"/>
                      <a:pt x="682880" y="131947"/>
                      <a:pt x="840034" y="0"/>
                    </a:cubicBezTo>
                    <a:cubicBezTo>
                      <a:pt x="889865" y="170584"/>
                      <a:pt x="1107120" y="135105"/>
                      <a:pt x="976647" y="563267"/>
                    </a:cubicBezTo>
                    <a:cubicBezTo>
                      <a:pt x="1292687" y="268187"/>
                      <a:pt x="1402664" y="488263"/>
                      <a:pt x="1615673" y="450761"/>
                    </a:cubicBezTo>
                    <a:cubicBezTo>
                      <a:pt x="1512596" y="583843"/>
                      <a:pt x="1551188" y="691167"/>
                      <a:pt x="1306443" y="850007"/>
                    </a:cubicBezTo>
                    <a:cubicBezTo>
                      <a:pt x="1654218" y="957331"/>
                      <a:pt x="1512596" y="1116170"/>
                      <a:pt x="1615673" y="1249252"/>
                    </a:cubicBezTo>
                    <a:cubicBezTo>
                      <a:pt x="1432715" y="1237508"/>
                      <a:pt x="1301272" y="1380310"/>
                      <a:pt x="1066799" y="1214019"/>
                    </a:cubicBezTo>
                    <a:cubicBezTo>
                      <a:pt x="1077070" y="1564907"/>
                      <a:pt x="907036" y="1503671"/>
                      <a:pt x="827155" y="1648497"/>
                    </a:cubicBezTo>
                    <a:cubicBezTo>
                      <a:pt x="747274" y="1503671"/>
                      <a:pt x="577240" y="1461876"/>
                      <a:pt x="587511" y="1214019"/>
                    </a:cubicBezTo>
                    <a:cubicBezTo>
                      <a:pt x="404553" y="1406067"/>
                      <a:pt x="221595" y="1237508"/>
                      <a:pt x="38637" y="1249252"/>
                    </a:cubicBezTo>
                    <a:cubicBezTo>
                      <a:pt x="141714" y="1116170"/>
                      <a:pt x="141759" y="918694"/>
                      <a:pt x="347867" y="850007"/>
                    </a:cubicBezTo>
                    <a:cubicBezTo>
                      <a:pt x="51607" y="807077"/>
                      <a:pt x="206108" y="673995"/>
                      <a:pt x="0" y="4507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4B5757"/>
                  </a:gs>
                  <a:gs pos="60000">
                    <a:srgbClr val="FF0000"/>
                  </a:gs>
                  <a:gs pos="31000">
                    <a:srgbClr val="FF0000"/>
                  </a:gs>
                  <a:gs pos="97000">
                    <a:srgbClr val="FF0000"/>
                  </a:gs>
                </a:gsLst>
                <a:lin ang="8100000" scaled="1"/>
                <a:tileRect/>
              </a:gradFill>
              <a:scene3d>
                <a:camera prst="isometricOffAxis1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Isosceles Triangle 7"/>
              <p:cNvSpPr/>
              <p:nvPr/>
            </p:nvSpPr>
            <p:spPr>
              <a:xfrm rot="19256788">
                <a:off x="1804743" y="3620532"/>
                <a:ext cx="233531" cy="865866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Isosceles Triangle 7"/>
              <p:cNvSpPr/>
              <p:nvPr/>
            </p:nvSpPr>
            <p:spPr>
              <a:xfrm rot="3056788">
                <a:off x="2521317" y="3598692"/>
                <a:ext cx="233531" cy="865866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Isosceles Triangle 7"/>
              <p:cNvSpPr/>
              <p:nvPr/>
            </p:nvSpPr>
            <p:spPr>
              <a:xfrm rot="18353247">
                <a:off x="1910314" y="3367755"/>
                <a:ext cx="203718" cy="725735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Isosceles Triangle 7"/>
              <p:cNvSpPr/>
              <p:nvPr/>
            </p:nvSpPr>
            <p:spPr>
              <a:xfrm rot="2153247">
                <a:off x="2364421" y="3256000"/>
                <a:ext cx="203718" cy="725735"/>
              </a:xfrm>
              <a:custGeom>
                <a:avLst/>
                <a:gdLst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248229"/>
                  <a:gd name="connsiteX1" fmla="*/ 326210 w 768529"/>
                  <a:gd name="connsiteY1" fmla="*/ 0 h 1248229"/>
                  <a:gd name="connsiteX2" fmla="*/ 768529 w 768529"/>
                  <a:gd name="connsiteY2" fmla="*/ 1248229 h 1248229"/>
                  <a:gd name="connsiteX3" fmla="*/ 0 w 768529"/>
                  <a:gd name="connsiteY3" fmla="*/ 1248229 h 1248229"/>
                  <a:gd name="connsiteX0" fmla="*/ 0 w 768529"/>
                  <a:gd name="connsiteY0" fmla="*/ 1248229 h 1738489"/>
                  <a:gd name="connsiteX1" fmla="*/ 326210 w 768529"/>
                  <a:gd name="connsiteY1" fmla="*/ 0 h 1738489"/>
                  <a:gd name="connsiteX2" fmla="*/ 768529 w 768529"/>
                  <a:gd name="connsiteY2" fmla="*/ 1248229 h 1738489"/>
                  <a:gd name="connsiteX3" fmla="*/ 0 w 768529"/>
                  <a:gd name="connsiteY3" fmla="*/ 1248229 h 1738489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63 w 768892"/>
                  <a:gd name="connsiteY0" fmla="*/ 1248229 h 2199041"/>
                  <a:gd name="connsiteX1" fmla="*/ 326573 w 768892"/>
                  <a:gd name="connsiteY1" fmla="*/ 0 h 2199041"/>
                  <a:gd name="connsiteX2" fmla="*/ 768892 w 768892"/>
                  <a:gd name="connsiteY2" fmla="*/ 1248229 h 2199041"/>
                  <a:gd name="connsiteX3" fmla="*/ 363 w 768892"/>
                  <a:gd name="connsiteY3" fmla="*/ 1248229 h 2199041"/>
                  <a:gd name="connsiteX0" fmla="*/ 378 w 739878"/>
                  <a:gd name="connsiteY0" fmla="*/ 1364343 h 2264448"/>
                  <a:gd name="connsiteX1" fmla="*/ 297559 w 739878"/>
                  <a:gd name="connsiteY1" fmla="*/ 0 h 2264448"/>
                  <a:gd name="connsiteX2" fmla="*/ 739878 w 739878"/>
                  <a:gd name="connsiteY2" fmla="*/ 1248229 h 2264448"/>
                  <a:gd name="connsiteX3" fmla="*/ 378 w 739878"/>
                  <a:gd name="connsiteY3" fmla="*/ 1364343 h 2264448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45232 w 784732"/>
                  <a:gd name="connsiteY0" fmla="*/ 1364343 h 2288331"/>
                  <a:gd name="connsiteX1" fmla="*/ 342413 w 784732"/>
                  <a:gd name="connsiteY1" fmla="*/ 0 h 2288331"/>
                  <a:gd name="connsiteX2" fmla="*/ 784732 w 784732"/>
                  <a:gd name="connsiteY2" fmla="*/ 1248229 h 2288331"/>
                  <a:gd name="connsiteX3" fmla="*/ 45232 w 784732"/>
                  <a:gd name="connsiteY3" fmla="*/ 1364343 h 2288331"/>
                  <a:gd name="connsiteX0" fmla="*/ 20239 w 759739"/>
                  <a:gd name="connsiteY0" fmla="*/ 1364343 h 2068441"/>
                  <a:gd name="connsiteX1" fmla="*/ 317420 w 759739"/>
                  <a:gd name="connsiteY1" fmla="*/ 0 h 2068441"/>
                  <a:gd name="connsiteX2" fmla="*/ 759739 w 759739"/>
                  <a:gd name="connsiteY2" fmla="*/ 1248229 h 2068441"/>
                  <a:gd name="connsiteX3" fmla="*/ 20239 w 759739"/>
                  <a:gd name="connsiteY3" fmla="*/ 1364343 h 2068441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643"/>
                  <a:gd name="connsiteY0" fmla="*/ 1364343 h 2366235"/>
                  <a:gd name="connsiteX1" fmla="*/ 297181 w 739643"/>
                  <a:gd name="connsiteY1" fmla="*/ 0 h 2366235"/>
                  <a:gd name="connsiteX2" fmla="*/ 739500 w 739643"/>
                  <a:gd name="connsiteY2" fmla="*/ 1248229 h 2366235"/>
                  <a:gd name="connsiteX3" fmla="*/ 260529 w 739643"/>
                  <a:gd name="connsiteY3" fmla="*/ 2365828 h 2366235"/>
                  <a:gd name="connsiteX4" fmla="*/ 0 w 739643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739500"/>
                  <a:gd name="connsiteY0" fmla="*/ 1364343 h 2366235"/>
                  <a:gd name="connsiteX1" fmla="*/ 297181 w 739500"/>
                  <a:gd name="connsiteY1" fmla="*/ 0 h 2366235"/>
                  <a:gd name="connsiteX2" fmla="*/ 739500 w 739500"/>
                  <a:gd name="connsiteY2" fmla="*/ 1248229 h 2366235"/>
                  <a:gd name="connsiteX3" fmla="*/ 260529 w 739500"/>
                  <a:gd name="connsiteY3" fmla="*/ 2365828 h 2366235"/>
                  <a:gd name="connsiteX4" fmla="*/ 0 w 739500"/>
                  <a:gd name="connsiteY4" fmla="*/ 1364343 h 2366235"/>
                  <a:gd name="connsiteX0" fmla="*/ 0 w 317983"/>
                  <a:gd name="connsiteY0" fmla="*/ 1364343 h 2366235"/>
                  <a:gd name="connsiteX1" fmla="*/ 297181 w 317983"/>
                  <a:gd name="connsiteY1" fmla="*/ 0 h 2366235"/>
                  <a:gd name="connsiteX2" fmla="*/ 260529 w 317983"/>
                  <a:gd name="connsiteY2" fmla="*/ 2365828 h 2366235"/>
                  <a:gd name="connsiteX3" fmla="*/ 0 w 317983"/>
                  <a:gd name="connsiteY3" fmla="*/ 1364343 h 2366235"/>
                  <a:gd name="connsiteX0" fmla="*/ 0 w 557633"/>
                  <a:gd name="connsiteY0" fmla="*/ 1364715 h 2366607"/>
                  <a:gd name="connsiteX1" fmla="*/ 297181 w 557633"/>
                  <a:gd name="connsiteY1" fmla="*/ 372 h 2366607"/>
                  <a:gd name="connsiteX2" fmla="*/ 557506 w 557633"/>
                  <a:gd name="connsiteY2" fmla="*/ 1225392 h 2366607"/>
                  <a:gd name="connsiteX3" fmla="*/ 260529 w 557633"/>
                  <a:gd name="connsiteY3" fmla="*/ 2366200 h 2366607"/>
                  <a:gd name="connsiteX4" fmla="*/ 0 w 557633"/>
                  <a:gd name="connsiteY4" fmla="*/ 1364715 h 2366607"/>
                  <a:gd name="connsiteX0" fmla="*/ 0 w 605111"/>
                  <a:gd name="connsiteY0" fmla="*/ 1364715 h 2366607"/>
                  <a:gd name="connsiteX1" fmla="*/ 297181 w 605111"/>
                  <a:gd name="connsiteY1" fmla="*/ 372 h 2366607"/>
                  <a:gd name="connsiteX2" fmla="*/ 557506 w 605111"/>
                  <a:gd name="connsiteY2" fmla="*/ 1225392 h 2366607"/>
                  <a:gd name="connsiteX3" fmla="*/ 260529 w 605111"/>
                  <a:gd name="connsiteY3" fmla="*/ 2366200 h 2366607"/>
                  <a:gd name="connsiteX4" fmla="*/ 0 w 605111"/>
                  <a:gd name="connsiteY4" fmla="*/ 1364715 h 2366607"/>
                  <a:gd name="connsiteX0" fmla="*/ 0 w 605111"/>
                  <a:gd name="connsiteY0" fmla="*/ 1364814 h 2366706"/>
                  <a:gd name="connsiteX1" fmla="*/ 297181 w 605111"/>
                  <a:gd name="connsiteY1" fmla="*/ 471 h 2366706"/>
                  <a:gd name="connsiteX2" fmla="*/ 557506 w 605111"/>
                  <a:gd name="connsiteY2" fmla="*/ 1225491 h 2366706"/>
                  <a:gd name="connsiteX3" fmla="*/ 260529 w 605111"/>
                  <a:gd name="connsiteY3" fmla="*/ 2366299 h 2366706"/>
                  <a:gd name="connsiteX4" fmla="*/ 0 w 605111"/>
                  <a:gd name="connsiteY4" fmla="*/ 1364814 h 2366706"/>
                  <a:gd name="connsiteX0" fmla="*/ 0 w 704297"/>
                  <a:gd name="connsiteY0" fmla="*/ 1364854 h 2366746"/>
                  <a:gd name="connsiteX1" fmla="*/ 297181 w 704297"/>
                  <a:gd name="connsiteY1" fmla="*/ 511 h 2366746"/>
                  <a:gd name="connsiteX2" fmla="*/ 664139 w 704297"/>
                  <a:gd name="connsiteY2" fmla="*/ 1171082 h 2366746"/>
                  <a:gd name="connsiteX3" fmla="*/ 260529 w 704297"/>
                  <a:gd name="connsiteY3" fmla="*/ 2366339 h 2366746"/>
                  <a:gd name="connsiteX4" fmla="*/ 0 w 704297"/>
                  <a:gd name="connsiteY4" fmla="*/ 1364854 h 2366746"/>
                  <a:gd name="connsiteX0" fmla="*/ 0 w 665209"/>
                  <a:gd name="connsiteY0" fmla="*/ 1364854 h 2366746"/>
                  <a:gd name="connsiteX1" fmla="*/ 297181 w 665209"/>
                  <a:gd name="connsiteY1" fmla="*/ 511 h 2366746"/>
                  <a:gd name="connsiteX2" fmla="*/ 664139 w 665209"/>
                  <a:gd name="connsiteY2" fmla="*/ 1171082 h 2366746"/>
                  <a:gd name="connsiteX3" fmla="*/ 260529 w 665209"/>
                  <a:gd name="connsiteY3" fmla="*/ 2366339 h 2366746"/>
                  <a:gd name="connsiteX4" fmla="*/ 0 w 665209"/>
                  <a:gd name="connsiteY4" fmla="*/ 1364854 h 2366746"/>
                  <a:gd name="connsiteX0" fmla="*/ 0 w 509171"/>
                  <a:gd name="connsiteY0" fmla="*/ 1373965 h 2366751"/>
                  <a:gd name="connsiteX1" fmla="*/ 141143 w 509171"/>
                  <a:gd name="connsiteY1" fmla="*/ 511 h 2366751"/>
                  <a:gd name="connsiteX2" fmla="*/ 508101 w 509171"/>
                  <a:gd name="connsiteY2" fmla="*/ 1171082 h 2366751"/>
                  <a:gd name="connsiteX3" fmla="*/ 104491 w 509171"/>
                  <a:gd name="connsiteY3" fmla="*/ 2366339 h 2366751"/>
                  <a:gd name="connsiteX4" fmla="*/ 0 w 509171"/>
                  <a:gd name="connsiteY4" fmla="*/ 1373965 h 2366751"/>
                  <a:gd name="connsiteX0" fmla="*/ 44888 w 554059"/>
                  <a:gd name="connsiteY0" fmla="*/ 1373965 h 2366751"/>
                  <a:gd name="connsiteX1" fmla="*/ 186031 w 554059"/>
                  <a:gd name="connsiteY1" fmla="*/ 511 h 2366751"/>
                  <a:gd name="connsiteX2" fmla="*/ 552989 w 554059"/>
                  <a:gd name="connsiteY2" fmla="*/ 1171082 h 2366751"/>
                  <a:gd name="connsiteX3" fmla="*/ 149379 w 554059"/>
                  <a:gd name="connsiteY3" fmla="*/ 2366339 h 2366751"/>
                  <a:gd name="connsiteX4" fmla="*/ 44888 w 554059"/>
                  <a:gd name="connsiteY4" fmla="*/ 1373965 h 2366751"/>
                  <a:gd name="connsiteX0" fmla="*/ 44888 w 554059"/>
                  <a:gd name="connsiteY0" fmla="*/ 1373965 h 2368123"/>
                  <a:gd name="connsiteX1" fmla="*/ 186031 w 554059"/>
                  <a:gd name="connsiteY1" fmla="*/ 511 h 2368123"/>
                  <a:gd name="connsiteX2" fmla="*/ 552989 w 554059"/>
                  <a:gd name="connsiteY2" fmla="*/ 1171082 h 2368123"/>
                  <a:gd name="connsiteX3" fmla="*/ 149379 w 554059"/>
                  <a:gd name="connsiteY3" fmla="*/ 2366339 h 2368123"/>
                  <a:gd name="connsiteX4" fmla="*/ 44888 w 554059"/>
                  <a:gd name="connsiteY4" fmla="*/ 1373965 h 2368123"/>
                  <a:gd name="connsiteX0" fmla="*/ 17245 w 760466"/>
                  <a:gd name="connsiteY0" fmla="*/ 1360301 h 2367994"/>
                  <a:gd name="connsiteX1" fmla="*/ 392438 w 760466"/>
                  <a:gd name="connsiteY1" fmla="*/ 511 h 2367994"/>
                  <a:gd name="connsiteX2" fmla="*/ 759396 w 760466"/>
                  <a:gd name="connsiteY2" fmla="*/ 1171082 h 2367994"/>
                  <a:gd name="connsiteX3" fmla="*/ 355786 w 760466"/>
                  <a:gd name="connsiteY3" fmla="*/ 2366339 h 2367994"/>
                  <a:gd name="connsiteX4" fmla="*/ 17245 w 760466"/>
                  <a:gd name="connsiteY4" fmla="*/ 1360301 h 2367994"/>
                  <a:gd name="connsiteX0" fmla="*/ 17245 w 760466"/>
                  <a:gd name="connsiteY0" fmla="*/ 2024230 h 3031923"/>
                  <a:gd name="connsiteX1" fmla="*/ 447146 w 760466"/>
                  <a:gd name="connsiteY1" fmla="*/ 249 h 3031923"/>
                  <a:gd name="connsiteX2" fmla="*/ 759396 w 760466"/>
                  <a:gd name="connsiteY2" fmla="*/ 1835011 h 3031923"/>
                  <a:gd name="connsiteX3" fmla="*/ 355786 w 760466"/>
                  <a:gd name="connsiteY3" fmla="*/ 3030268 h 3031923"/>
                  <a:gd name="connsiteX4" fmla="*/ 17245 w 760466"/>
                  <a:gd name="connsiteY4" fmla="*/ 2024230 h 3031923"/>
                  <a:gd name="connsiteX0" fmla="*/ 24989 w 768210"/>
                  <a:gd name="connsiteY0" fmla="*/ 2187644 h 3195337"/>
                  <a:gd name="connsiteX1" fmla="*/ 253365 w 768210"/>
                  <a:gd name="connsiteY1" fmla="*/ 221 h 3195337"/>
                  <a:gd name="connsiteX2" fmla="*/ 767140 w 768210"/>
                  <a:gd name="connsiteY2" fmla="*/ 1998425 h 3195337"/>
                  <a:gd name="connsiteX3" fmla="*/ 363530 w 768210"/>
                  <a:gd name="connsiteY3" fmla="*/ 3193682 h 3195337"/>
                  <a:gd name="connsiteX4" fmla="*/ 24989 w 768210"/>
                  <a:gd name="connsiteY4" fmla="*/ 2187644 h 3195337"/>
                  <a:gd name="connsiteX0" fmla="*/ 18938 w 814170"/>
                  <a:gd name="connsiteY0" fmla="*/ 2184607 h 3195311"/>
                  <a:gd name="connsiteX1" fmla="*/ 299325 w 814170"/>
                  <a:gd name="connsiteY1" fmla="*/ 221 h 3195311"/>
                  <a:gd name="connsiteX2" fmla="*/ 813100 w 814170"/>
                  <a:gd name="connsiteY2" fmla="*/ 1998425 h 3195311"/>
                  <a:gd name="connsiteX3" fmla="*/ 409490 w 814170"/>
                  <a:gd name="connsiteY3" fmla="*/ 3193682 h 3195311"/>
                  <a:gd name="connsiteX4" fmla="*/ 18938 w 814170"/>
                  <a:gd name="connsiteY4" fmla="*/ 2184607 h 3195311"/>
                  <a:gd name="connsiteX0" fmla="*/ 18938 w 814170"/>
                  <a:gd name="connsiteY0" fmla="*/ 2184607 h 3195732"/>
                  <a:gd name="connsiteX1" fmla="*/ 299325 w 814170"/>
                  <a:gd name="connsiteY1" fmla="*/ 221 h 3195732"/>
                  <a:gd name="connsiteX2" fmla="*/ 813100 w 814170"/>
                  <a:gd name="connsiteY2" fmla="*/ 1998425 h 3195732"/>
                  <a:gd name="connsiteX3" fmla="*/ 409490 w 814170"/>
                  <a:gd name="connsiteY3" fmla="*/ 3193682 h 3195732"/>
                  <a:gd name="connsiteX4" fmla="*/ 18938 w 814170"/>
                  <a:gd name="connsiteY4" fmla="*/ 2184607 h 319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70" h="3195732">
                    <a:moveTo>
                      <a:pt x="18938" y="2184607"/>
                    </a:moveTo>
                    <a:cubicBezTo>
                      <a:pt x="-49852" y="1296678"/>
                      <a:pt x="74473" y="430811"/>
                      <a:pt x="299325" y="221"/>
                    </a:cubicBezTo>
                    <a:cubicBezTo>
                      <a:pt x="348682" y="-20487"/>
                      <a:pt x="749018" y="1418011"/>
                      <a:pt x="813100" y="1998425"/>
                    </a:cubicBezTo>
                    <a:cubicBezTo>
                      <a:pt x="836826" y="2910176"/>
                      <a:pt x="458847" y="3172974"/>
                      <a:pt x="409490" y="3193682"/>
                    </a:cubicBezTo>
                    <a:cubicBezTo>
                      <a:pt x="286240" y="3213034"/>
                      <a:pt x="106583" y="3111536"/>
                      <a:pt x="18938" y="2184607"/>
                    </a:cubicBezTo>
                    <a:close/>
                  </a:path>
                </a:pathLst>
              </a:custGeom>
              <a:solidFill>
                <a:srgbClr val="5FD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7" name="Group 166"/>
          <p:cNvGrpSpPr/>
          <p:nvPr/>
        </p:nvGrpSpPr>
        <p:grpSpPr>
          <a:xfrm>
            <a:off x="-59402" y="-37886"/>
            <a:ext cx="9208894" cy="6895886"/>
            <a:chOff x="-49237" y="-33210"/>
            <a:chExt cx="12265735" cy="9184937"/>
          </a:xfrm>
        </p:grpSpPr>
        <p:grpSp>
          <p:nvGrpSpPr>
            <p:cNvPr id="168" name="Group 167"/>
            <p:cNvGrpSpPr/>
            <p:nvPr/>
          </p:nvGrpSpPr>
          <p:grpSpPr>
            <a:xfrm>
              <a:off x="-49237" y="-33210"/>
              <a:ext cx="12265735" cy="9184937"/>
              <a:chOff x="-49237" y="-33210"/>
              <a:chExt cx="12265735" cy="9184937"/>
            </a:xfrm>
            <a:solidFill>
              <a:srgbClr val="54EA86"/>
            </a:solidFill>
          </p:grpSpPr>
          <p:grpSp>
            <p:nvGrpSpPr>
              <p:cNvPr id="182" name="Group 181"/>
              <p:cNvGrpSpPr/>
              <p:nvPr/>
            </p:nvGrpSpPr>
            <p:grpSpPr>
              <a:xfrm>
                <a:off x="0" y="0"/>
                <a:ext cx="12204099" cy="9151727"/>
                <a:chOff x="0" y="-17254"/>
                <a:chExt cx="12204099" cy="9168981"/>
              </a:xfrm>
              <a:grpFill/>
              <a:scene3d>
                <a:camera prst="orthographicFront"/>
                <a:lightRig rig="soft" dir="t"/>
              </a:scene3d>
            </p:grpSpPr>
            <p:sp>
              <p:nvSpPr>
                <p:cNvPr id="221" name="Rectangle 18"/>
                <p:cNvSpPr/>
                <p:nvPr/>
              </p:nvSpPr>
              <p:spPr>
                <a:xfrm>
                  <a:off x="0" y="1268083"/>
                  <a:ext cx="241540" cy="6563803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563803">
                      <a:moveTo>
                        <a:pt x="0" y="34506"/>
                      </a:moveTo>
                      <a:lnTo>
                        <a:pt x="241540" y="0"/>
                      </a:lnTo>
                      <a:lnTo>
                        <a:pt x="241540" y="6563803"/>
                      </a:lnTo>
                      <a:lnTo>
                        <a:pt x="0" y="6512045"/>
                      </a:lnTo>
                      <a:lnTo>
                        <a:pt x="0" y="345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222" name="Right Triangle 14"/>
                <p:cNvSpPr/>
                <p:nvPr/>
              </p:nvSpPr>
              <p:spPr>
                <a:xfrm rot="5400000">
                  <a:off x="0" y="0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223" name="Right Triangle 14"/>
                <p:cNvSpPr/>
                <p:nvPr/>
              </p:nvSpPr>
              <p:spPr>
                <a:xfrm rot="10800000">
                  <a:off x="10832499" y="-17254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224" name="Right Triangle 14"/>
                <p:cNvSpPr/>
                <p:nvPr/>
              </p:nvSpPr>
              <p:spPr>
                <a:xfrm rot="10800000" flipV="1">
                  <a:off x="10807700" y="7762875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225" name="Right Triangle 14"/>
                <p:cNvSpPr/>
                <p:nvPr/>
              </p:nvSpPr>
              <p:spPr>
                <a:xfrm>
                  <a:off x="0" y="7762876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226" name="Rectangle 18"/>
                <p:cNvSpPr/>
                <p:nvPr/>
              </p:nvSpPr>
              <p:spPr>
                <a:xfrm>
                  <a:off x="11937759" y="1285336"/>
                  <a:ext cx="241540" cy="6563803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563803">
                      <a:moveTo>
                        <a:pt x="0" y="34506"/>
                      </a:moveTo>
                      <a:lnTo>
                        <a:pt x="241540" y="0"/>
                      </a:lnTo>
                      <a:lnTo>
                        <a:pt x="241540" y="6563803"/>
                      </a:lnTo>
                      <a:lnTo>
                        <a:pt x="0" y="6512045"/>
                      </a:lnTo>
                      <a:lnTo>
                        <a:pt x="0" y="345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227" name="Rectangle 18"/>
                <p:cNvSpPr/>
                <p:nvPr/>
              </p:nvSpPr>
              <p:spPr>
                <a:xfrm rot="5400000">
                  <a:off x="5981279" y="-4690550"/>
                  <a:ext cx="241542" cy="9588134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  <a:gd name="connsiteX0" fmla="*/ 0 w 241540"/>
                    <a:gd name="connsiteY0" fmla="*/ 34506 h 6584052"/>
                    <a:gd name="connsiteX1" fmla="*/ 241540 w 241540"/>
                    <a:gd name="connsiteY1" fmla="*/ 0 h 6584052"/>
                    <a:gd name="connsiteX2" fmla="*/ 241540 w 241540"/>
                    <a:gd name="connsiteY2" fmla="*/ 6563803 h 6584052"/>
                    <a:gd name="connsiteX3" fmla="*/ 17253 w 241540"/>
                    <a:gd name="connsiteY3" fmla="*/ 6584052 h 6584052"/>
                    <a:gd name="connsiteX4" fmla="*/ 0 w 241540"/>
                    <a:gd name="connsiteY4" fmla="*/ 34506 h 6584052"/>
                    <a:gd name="connsiteX0" fmla="*/ 0 w 241540"/>
                    <a:gd name="connsiteY0" fmla="*/ 0 h 6585550"/>
                    <a:gd name="connsiteX1" fmla="*/ 241540 w 241540"/>
                    <a:gd name="connsiteY1" fmla="*/ 1498 h 6585550"/>
                    <a:gd name="connsiteX2" fmla="*/ 241540 w 241540"/>
                    <a:gd name="connsiteY2" fmla="*/ 6565301 h 6585550"/>
                    <a:gd name="connsiteX3" fmla="*/ 17253 w 241540"/>
                    <a:gd name="connsiteY3" fmla="*/ 6585550 h 6585550"/>
                    <a:gd name="connsiteX4" fmla="*/ 0 w 241540"/>
                    <a:gd name="connsiteY4" fmla="*/ 0 h 6585550"/>
                    <a:gd name="connsiteX0" fmla="*/ 0 w 241540"/>
                    <a:gd name="connsiteY0" fmla="*/ 22504 h 6608054"/>
                    <a:gd name="connsiteX1" fmla="*/ 241540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22504 h 6608054"/>
                    <a:gd name="connsiteX1" fmla="*/ 224287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0 h 6669558"/>
                    <a:gd name="connsiteX1" fmla="*/ 224287 w 241540"/>
                    <a:gd name="connsiteY1" fmla="*/ 61504 h 6669558"/>
                    <a:gd name="connsiteX2" fmla="*/ 241540 w 241540"/>
                    <a:gd name="connsiteY2" fmla="*/ 6649309 h 6669558"/>
                    <a:gd name="connsiteX3" fmla="*/ 17253 w 241540"/>
                    <a:gd name="connsiteY3" fmla="*/ 6669558 h 6669558"/>
                    <a:gd name="connsiteX4" fmla="*/ 0 w 241540"/>
                    <a:gd name="connsiteY4" fmla="*/ 0 h 6669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669558">
                      <a:moveTo>
                        <a:pt x="0" y="0"/>
                      </a:moveTo>
                      <a:lnTo>
                        <a:pt x="224287" y="61504"/>
                      </a:lnTo>
                      <a:lnTo>
                        <a:pt x="241540" y="6649309"/>
                      </a:lnTo>
                      <a:lnTo>
                        <a:pt x="17253" y="66695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228" name="Rectangle 18"/>
                <p:cNvSpPr/>
                <p:nvPr/>
              </p:nvSpPr>
              <p:spPr>
                <a:xfrm rot="5400000">
                  <a:off x="5948075" y="4228486"/>
                  <a:ext cx="260592" cy="9585890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  <a:gd name="connsiteX0" fmla="*/ 0 w 241540"/>
                    <a:gd name="connsiteY0" fmla="*/ 34506 h 6584052"/>
                    <a:gd name="connsiteX1" fmla="*/ 241540 w 241540"/>
                    <a:gd name="connsiteY1" fmla="*/ 0 h 6584052"/>
                    <a:gd name="connsiteX2" fmla="*/ 241540 w 241540"/>
                    <a:gd name="connsiteY2" fmla="*/ 6563803 h 6584052"/>
                    <a:gd name="connsiteX3" fmla="*/ 17253 w 241540"/>
                    <a:gd name="connsiteY3" fmla="*/ 6584052 h 6584052"/>
                    <a:gd name="connsiteX4" fmla="*/ 0 w 241540"/>
                    <a:gd name="connsiteY4" fmla="*/ 34506 h 6584052"/>
                    <a:gd name="connsiteX0" fmla="*/ 0 w 241540"/>
                    <a:gd name="connsiteY0" fmla="*/ 0 h 6585550"/>
                    <a:gd name="connsiteX1" fmla="*/ 241540 w 241540"/>
                    <a:gd name="connsiteY1" fmla="*/ 1498 h 6585550"/>
                    <a:gd name="connsiteX2" fmla="*/ 241540 w 241540"/>
                    <a:gd name="connsiteY2" fmla="*/ 6565301 h 6585550"/>
                    <a:gd name="connsiteX3" fmla="*/ 17253 w 241540"/>
                    <a:gd name="connsiteY3" fmla="*/ 6585550 h 6585550"/>
                    <a:gd name="connsiteX4" fmla="*/ 0 w 241540"/>
                    <a:gd name="connsiteY4" fmla="*/ 0 h 6585550"/>
                    <a:gd name="connsiteX0" fmla="*/ 0 w 241540"/>
                    <a:gd name="connsiteY0" fmla="*/ 22504 h 6608054"/>
                    <a:gd name="connsiteX1" fmla="*/ 241540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22504 h 6608054"/>
                    <a:gd name="connsiteX1" fmla="*/ 224287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58664"/>
                    <a:gd name="connsiteY0" fmla="*/ 22504 h 6647627"/>
                    <a:gd name="connsiteX1" fmla="*/ 224287 w 258664"/>
                    <a:gd name="connsiteY1" fmla="*/ 0 h 6647627"/>
                    <a:gd name="connsiteX2" fmla="*/ 258664 w 258664"/>
                    <a:gd name="connsiteY2" fmla="*/ 6647627 h 6647627"/>
                    <a:gd name="connsiteX3" fmla="*/ 17253 w 258664"/>
                    <a:gd name="connsiteY3" fmla="*/ 6608054 h 6647627"/>
                    <a:gd name="connsiteX4" fmla="*/ 0 w 258664"/>
                    <a:gd name="connsiteY4" fmla="*/ 22504 h 6647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8664" h="6647627">
                      <a:moveTo>
                        <a:pt x="0" y="22504"/>
                      </a:moveTo>
                      <a:lnTo>
                        <a:pt x="224287" y="0"/>
                      </a:lnTo>
                      <a:lnTo>
                        <a:pt x="258664" y="6647627"/>
                      </a:lnTo>
                      <a:lnTo>
                        <a:pt x="17253" y="6608054"/>
                      </a:lnTo>
                      <a:lnTo>
                        <a:pt x="0" y="22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-49237" y="-33210"/>
                <a:ext cx="1347634" cy="1371856"/>
                <a:chOff x="-49237" y="-33210"/>
                <a:chExt cx="1347634" cy="1371856"/>
              </a:xfrm>
              <a:grpFill/>
            </p:grpSpPr>
            <p:cxnSp>
              <p:nvCxnSpPr>
                <p:cNvPr id="210" name="Straight Connector 209"/>
                <p:cNvCxnSpPr>
                  <a:stCxn id="222" idx="0"/>
                  <a:endCxn id="222" idx="2"/>
                </p:cNvCxnSpPr>
                <p:nvPr/>
              </p:nvCxnSpPr>
              <p:spPr>
                <a:xfrm>
                  <a:off x="1" y="17222"/>
                  <a:ext cx="600987" cy="537074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>
                  <a:off x="-19413" y="188318"/>
                  <a:ext cx="705213" cy="673793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>
                  <a:off x="-19414" y="436964"/>
                  <a:ext cx="673888" cy="616976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-19415" y="645918"/>
                  <a:ext cx="557932" cy="52426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>
                  <a:off x="-49237" y="833291"/>
                  <a:ext cx="475889" cy="44129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>
                  <a:off x="-36837" y="1037788"/>
                  <a:ext cx="308199" cy="300858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>
                  <a:off x="443745" y="-7081"/>
                  <a:ext cx="563879" cy="548596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173668" y="-7081"/>
                  <a:ext cx="662311" cy="57767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>
                  <a:off x="626508" y="7460"/>
                  <a:ext cx="523224" cy="501793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>
                  <a:off x="834465" y="-33210"/>
                  <a:ext cx="405376" cy="413608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>
                  <a:off x="1072216" y="17220"/>
                  <a:ext cx="226181" cy="220802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4" name="Straight Connector 183"/>
              <p:cNvCxnSpPr/>
              <p:nvPr/>
            </p:nvCxnSpPr>
            <p:spPr>
              <a:xfrm flipH="1">
                <a:off x="-18876" y="8504784"/>
                <a:ext cx="538086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flipH="1">
                <a:off x="235780" y="8449999"/>
                <a:ext cx="598685" cy="68447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flipH="1">
                <a:off x="504824" y="8534653"/>
                <a:ext cx="565420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flipH="1">
                <a:off x="783400" y="8660921"/>
                <a:ext cx="401906" cy="49080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flipH="1">
                <a:off x="1077500" y="8813321"/>
                <a:ext cx="260206" cy="32115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flipH="1">
                <a:off x="-20387" y="8187203"/>
                <a:ext cx="581291" cy="68150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flipH="1">
                <a:off x="-40240" y="8008562"/>
                <a:ext cx="538086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flipH="1">
                <a:off x="0" y="7904159"/>
                <a:ext cx="378475" cy="41294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flipH="1">
                <a:off x="0" y="7797903"/>
                <a:ext cx="220768" cy="28955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>
                <a:stCxn id="223" idx="0"/>
                <a:endCxn id="223" idx="2"/>
              </p:cNvCxnSpPr>
              <p:nvPr/>
            </p:nvCxnSpPr>
            <p:spPr>
              <a:xfrm flipH="1">
                <a:off x="11666012" y="0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flipH="1">
                <a:off x="11641213" y="350371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flipH="1">
                <a:off x="11678411" y="563136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flipH="1">
                <a:off x="11830812" y="950227"/>
                <a:ext cx="360887" cy="36516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H="1">
                <a:off x="11328589" y="-3184"/>
                <a:ext cx="596378" cy="68769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flipH="1">
                <a:off x="11117836" y="-6368"/>
                <a:ext cx="538087" cy="60622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flipH="1">
                <a:off x="10991424" y="17220"/>
                <a:ext cx="420256" cy="428937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flipH="1">
                <a:off x="10807699" y="0"/>
                <a:ext cx="310137" cy="23802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>
                <a:stCxn id="224" idx="2"/>
              </p:cNvCxnSpPr>
              <p:nvPr/>
            </p:nvCxnSpPr>
            <p:spPr>
              <a:xfrm>
                <a:off x="11641213" y="8534652"/>
                <a:ext cx="503927" cy="58720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11578848" y="8223831"/>
                <a:ext cx="612851" cy="68249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11636403" y="8017804"/>
                <a:ext cx="542897" cy="60783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11739806" y="7842167"/>
                <a:ext cx="439494" cy="47493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12011255" y="7834369"/>
                <a:ext cx="168045" cy="2347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11273344" y="8439800"/>
                <a:ext cx="610731" cy="68205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>
                <a:off x="11085369" y="8534652"/>
                <a:ext cx="551034" cy="59581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>
                <a:off x="10954302" y="8660921"/>
                <a:ext cx="363481" cy="460937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>
                <a:off x="10832499" y="8906324"/>
                <a:ext cx="226792" cy="22414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9" name="Straight Connector 168"/>
            <p:cNvCxnSpPr/>
            <p:nvPr/>
          </p:nvCxnSpPr>
          <p:spPr>
            <a:xfrm>
              <a:off x="303704" y="1338646"/>
              <a:ext cx="29489" cy="6459257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430805" y="1261809"/>
              <a:ext cx="54788" cy="668849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537918" y="1186840"/>
              <a:ext cx="29438" cy="698314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H="1">
              <a:off x="11818412" y="1300139"/>
              <a:ext cx="12399" cy="650490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11693285" y="1170187"/>
              <a:ext cx="304" cy="6800191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H="1">
              <a:off x="11593746" y="972097"/>
              <a:ext cx="17777" cy="718701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V="1">
              <a:off x="1292961" y="296744"/>
              <a:ext cx="9573640" cy="2264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1245039" y="432807"/>
              <a:ext cx="9773962" cy="16337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1249258" y="8753541"/>
              <a:ext cx="9617343" cy="827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5175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640982" y="1267162"/>
            <a:ext cx="5925656" cy="1211025"/>
          </a:xfrm>
          <a:prstGeom prst="horizontalScroll">
            <a:avLst/>
          </a:prstGeom>
          <a:solidFill>
            <a:schemeClr val="tx2">
              <a:lumMod val="60000"/>
              <a:lumOff val="40000"/>
              <a:alpha val="53000"/>
            </a:schemeClr>
          </a:solidFill>
          <a:ln w="127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3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যে বিষয়ে শিখতে </a:t>
            </a:r>
            <a:r>
              <a:rPr lang="bn-BD" sz="2403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পারবে..... </a:t>
            </a:r>
            <a:endParaRPr lang="en-US" sz="240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36966" y="-24933"/>
            <a:ext cx="9208894" cy="6895886"/>
            <a:chOff x="-49237" y="-33210"/>
            <a:chExt cx="12265735" cy="9184937"/>
          </a:xfrm>
        </p:grpSpPr>
        <p:grpSp>
          <p:nvGrpSpPr>
            <p:cNvPr id="5" name="Group 4"/>
            <p:cNvGrpSpPr/>
            <p:nvPr/>
          </p:nvGrpSpPr>
          <p:grpSpPr>
            <a:xfrm>
              <a:off x="-49237" y="-33210"/>
              <a:ext cx="12265735" cy="9184937"/>
              <a:chOff x="-49237" y="-33210"/>
              <a:chExt cx="12265735" cy="9184937"/>
            </a:xfrm>
            <a:solidFill>
              <a:srgbClr val="54EA86"/>
            </a:solidFill>
          </p:grpSpPr>
          <p:grpSp>
            <p:nvGrpSpPr>
              <p:cNvPr id="15" name="Group 14"/>
              <p:cNvGrpSpPr/>
              <p:nvPr/>
            </p:nvGrpSpPr>
            <p:grpSpPr>
              <a:xfrm>
                <a:off x="0" y="0"/>
                <a:ext cx="12204099" cy="9151727"/>
                <a:chOff x="0" y="-17254"/>
                <a:chExt cx="12204099" cy="9168981"/>
              </a:xfrm>
              <a:grpFill/>
              <a:scene3d>
                <a:camera prst="orthographicFront"/>
                <a:lightRig rig="soft" dir="t"/>
              </a:scene3d>
            </p:grpSpPr>
            <p:sp>
              <p:nvSpPr>
                <p:cNvPr id="54" name="Rectangle 18"/>
                <p:cNvSpPr/>
                <p:nvPr/>
              </p:nvSpPr>
              <p:spPr>
                <a:xfrm>
                  <a:off x="0" y="1268083"/>
                  <a:ext cx="241540" cy="6563803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563803">
                      <a:moveTo>
                        <a:pt x="0" y="34506"/>
                      </a:moveTo>
                      <a:lnTo>
                        <a:pt x="241540" y="0"/>
                      </a:lnTo>
                      <a:lnTo>
                        <a:pt x="241540" y="6563803"/>
                      </a:lnTo>
                      <a:lnTo>
                        <a:pt x="0" y="6512045"/>
                      </a:lnTo>
                      <a:lnTo>
                        <a:pt x="0" y="345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55" name="Right Triangle 14"/>
                <p:cNvSpPr/>
                <p:nvPr/>
              </p:nvSpPr>
              <p:spPr>
                <a:xfrm rot="5400000">
                  <a:off x="0" y="0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56" name="Right Triangle 14"/>
                <p:cNvSpPr/>
                <p:nvPr/>
              </p:nvSpPr>
              <p:spPr>
                <a:xfrm rot="10800000">
                  <a:off x="10832499" y="-17254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57" name="Right Triangle 14"/>
                <p:cNvSpPr/>
                <p:nvPr/>
              </p:nvSpPr>
              <p:spPr>
                <a:xfrm rot="10800000" flipV="1">
                  <a:off x="10807700" y="7762875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58" name="Right Triangle 14"/>
                <p:cNvSpPr/>
                <p:nvPr/>
              </p:nvSpPr>
              <p:spPr>
                <a:xfrm>
                  <a:off x="0" y="7762876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59" name="Rectangle 18"/>
                <p:cNvSpPr/>
                <p:nvPr/>
              </p:nvSpPr>
              <p:spPr>
                <a:xfrm>
                  <a:off x="11937759" y="1285336"/>
                  <a:ext cx="241540" cy="6563803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563803">
                      <a:moveTo>
                        <a:pt x="0" y="34506"/>
                      </a:moveTo>
                      <a:lnTo>
                        <a:pt x="241540" y="0"/>
                      </a:lnTo>
                      <a:lnTo>
                        <a:pt x="241540" y="6563803"/>
                      </a:lnTo>
                      <a:lnTo>
                        <a:pt x="0" y="6512045"/>
                      </a:lnTo>
                      <a:lnTo>
                        <a:pt x="0" y="345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60" name="Rectangle 18"/>
                <p:cNvSpPr/>
                <p:nvPr/>
              </p:nvSpPr>
              <p:spPr>
                <a:xfrm rot="5400000">
                  <a:off x="5981279" y="-4690550"/>
                  <a:ext cx="241542" cy="9588134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  <a:gd name="connsiteX0" fmla="*/ 0 w 241540"/>
                    <a:gd name="connsiteY0" fmla="*/ 34506 h 6584052"/>
                    <a:gd name="connsiteX1" fmla="*/ 241540 w 241540"/>
                    <a:gd name="connsiteY1" fmla="*/ 0 h 6584052"/>
                    <a:gd name="connsiteX2" fmla="*/ 241540 w 241540"/>
                    <a:gd name="connsiteY2" fmla="*/ 6563803 h 6584052"/>
                    <a:gd name="connsiteX3" fmla="*/ 17253 w 241540"/>
                    <a:gd name="connsiteY3" fmla="*/ 6584052 h 6584052"/>
                    <a:gd name="connsiteX4" fmla="*/ 0 w 241540"/>
                    <a:gd name="connsiteY4" fmla="*/ 34506 h 6584052"/>
                    <a:gd name="connsiteX0" fmla="*/ 0 w 241540"/>
                    <a:gd name="connsiteY0" fmla="*/ 0 h 6585550"/>
                    <a:gd name="connsiteX1" fmla="*/ 241540 w 241540"/>
                    <a:gd name="connsiteY1" fmla="*/ 1498 h 6585550"/>
                    <a:gd name="connsiteX2" fmla="*/ 241540 w 241540"/>
                    <a:gd name="connsiteY2" fmla="*/ 6565301 h 6585550"/>
                    <a:gd name="connsiteX3" fmla="*/ 17253 w 241540"/>
                    <a:gd name="connsiteY3" fmla="*/ 6585550 h 6585550"/>
                    <a:gd name="connsiteX4" fmla="*/ 0 w 241540"/>
                    <a:gd name="connsiteY4" fmla="*/ 0 h 6585550"/>
                    <a:gd name="connsiteX0" fmla="*/ 0 w 241540"/>
                    <a:gd name="connsiteY0" fmla="*/ 22504 h 6608054"/>
                    <a:gd name="connsiteX1" fmla="*/ 241540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22504 h 6608054"/>
                    <a:gd name="connsiteX1" fmla="*/ 224287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0 h 6669558"/>
                    <a:gd name="connsiteX1" fmla="*/ 224287 w 241540"/>
                    <a:gd name="connsiteY1" fmla="*/ 61504 h 6669558"/>
                    <a:gd name="connsiteX2" fmla="*/ 241540 w 241540"/>
                    <a:gd name="connsiteY2" fmla="*/ 6649309 h 6669558"/>
                    <a:gd name="connsiteX3" fmla="*/ 17253 w 241540"/>
                    <a:gd name="connsiteY3" fmla="*/ 6669558 h 6669558"/>
                    <a:gd name="connsiteX4" fmla="*/ 0 w 241540"/>
                    <a:gd name="connsiteY4" fmla="*/ 0 h 6669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669558">
                      <a:moveTo>
                        <a:pt x="0" y="0"/>
                      </a:moveTo>
                      <a:lnTo>
                        <a:pt x="224287" y="61504"/>
                      </a:lnTo>
                      <a:lnTo>
                        <a:pt x="241540" y="6649309"/>
                      </a:lnTo>
                      <a:lnTo>
                        <a:pt x="17253" y="66695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61" name="Rectangle 18"/>
                <p:cNvSpPr/>
                <p:nvPr/>
              </p:nvSpPr>
              <p:spPr>
                <a:xfrm rot="5400000">
                  <a:off x="5948075" y="4228486"/>
                  <a:ext cx="260592" cy="9585890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  <a:gd name="connsiteX0" fmla="*/ 0 w 241540"/>
                    <a:gd name="connsiteY0" fmla="*/ 34506 h 6584052"/>
                    <a:gd name="connsiteX1" fmla="*/ 241540 w 241540"/>
                    <a:gd name="connsiteY1" fmla="*/ 0 h 6584052"/>
                    <a:gd name="connsiteX2" fmla="*/ 241540 w 241540"/>
                    <a:gd name="connsiteY2" fmla="*/ 6563803 h 6584052"/>
                    <a:gd name="connsiteX3" fmla="*/ 17253 w 241540"/>
                    <a:gd name="connsiteY3" fmla="*/ 6584052 h 6584052"/>
                    <a:gd name="connsiteX4" fmla="*/ 0 w 241540"/>
                    <a:gd name="connsiteY4" fmla="*/ 34506 h 6584052"/>
                    <a:gd name="connsiteX0" fmla="*/ 0 w 241540"/>
                    <a:gd name="connsiteY0" fmla="*/ 0 h 6585550"/>
                    <a:gd name="connsiteX1" fmla="*/ 241540 w 241540"/>
                    <a:gd name="connsiteY1" fmla="*/ 1498 h 6585550"/>
                    <a:gd name="connsiteX2" fmla="*/ 241540 w 241540"/>
                    <a:gd name="connsiteY2" fmla="*/ 6565301 h 6585550"/>
                    <a:gd name="connsiteX3" fmla="*/ 17253 w 241540"/>
                    <a:gd name="connsiteY3" fmla="*/ 6585550 h 6585550"/>
                    <a:gd name="connsiteX4" fmla="*/ 0 w 241540"/>
                    <a:gd name="connsiteY4" fmla="*/ 0 h 6585550"/>
                    <a:gd name="connsiteX0" fmla="*/ 0 w 241540"/>
                    <a:gd name="connsiteY0" fmla="*/ 22504 h 6608054"/>
                    <a:gd name="connsiteX1" fmla="*/ 241540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22504 h 6608054"/>
                    <a:gd name="connsiteX1" fmla="*/ 224287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58664"/>
                    <a:gd name="connsiteY0" fmla="*/ 22504 h 6647627"/>
                    <a:gd name="connsiteX1" fmla="*/ 224287 w 258664"/>
                    <a:gd name="connsiteY1" fmla="*/ 0 h 6647627"/>
                    <a:gd name="connsiteX2" fmla="*/ 258664 w 258664"/>
                    <a:gd name="connsiteY2" fmla="*/ 6647627 h 6647627"/>
                    <a:gd name="connsiteX3" fmla="*/ 17253 w 258664"/>
                    <a:gd name="connsiteY3" fmla="*/ 6608054 h 6647627"/>
                    <a:gd name="connsiteX4" fmla="*/ 0 w 258664"/>
                    <a:gd name="connsiteY4" fmla="*/ 22504 h 6647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8664" h="6647627">
                      <a:moveTo>
                        <a:pt x="0" y="22504"/>
                      </a:moveTo>
                      <a:lnTo>
                        <a:pt x="224287" y="0"/>
                      </a:lnTo>
                      <a:lnTo>
                        <a:pt x="258664" y="6647627"/>
                      </a:lnTo>
                      <a:lnTo>
                        <a:pt x="17253" y="6608054"/>
                      </a:lnTo>
                      <a:lnTo>
                        <a:pt x="0" y="22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-49237" y="-33210"/>
                <a:ext cx="1347634" cy="1371856"/>
                <a:chOff x="-49237" y="-33210"/>
                <a:chExt cx="1347634" cy="1371856"/>
              </a:xfrm>
              <a:grpFill/>
            </p:grpSpPr>
            <p:cxnSp>
              <p:nvCxnSpPr>
                <p:cNvPr id="43" name="Straight Connector 42"/>
                <p:cNvCxnSpPr>
                  <a:stCxn id="55" idx="0"/>
                  <a:endCxn id="55" idx="2"/>
                </p:cNvCxnSpPr>
                <p:nvPr/>
              </p:nvCxnSpPr>
              <p:spPr>
                <a:xfrm>
                  <a:off x="1" y="17222"/>
                  <a:ext cx="600987" cy="537074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-19413" y="188318"/>
                  <a:ext cx="705213" cy="673793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-19414" y="436964"/>
                  <a:ext cx="673888" cy="616976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-19415" y="645918"/>
                  <a:ext cx="557932" cy="52426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-49237" y="833291"/>
                  <a:ext cx="475889" cy="44129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-36837" y="1037788"/>
                  <a:ext cx="308199" cy="300858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443745" y="-7081"/>
                  <a:ext cx="563879" cy="548596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173668" y="-7081"/>
                  <a:ext cx="662311" cy="57767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626508" y="7460"/>
                  <a:ext cx="523224" cy="501793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834465" y="-33210"/>
                  <a:ext cx="405376" cy="413608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072216" y="17220"/>
                  <a:ext cx="226181" cy="220802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Straight Connector 16"/>
              <p:cNvCxnSpPr/>
              <p:nvPr/>
            </p:nvCxnSpPr>
            <p:spPr>
              <a:xfrm flipH="1">
                <a:off x="-18876" y="8504784"/>
                <a:ext cx="538086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235780" y="8449999"/>
                <a:ext cx="598685" cy="68447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504824" y="8534653"/>
                <a:ext cx="565420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783400" y="8660921"/>
                <a:ext cx="401906" cy="49080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1077500" y="8813321"/>
                <a:ext cx="260206" cy="32115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-20387" y="8187203"/>
                <a:ext cx="581291" cy="68150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-40240" y="8008562"/>
                <a:ext cx="538086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0" y="7904159"/>
                <a:ext cx="378475" cy="41294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0" y="7797903"/>
                <a:ext cx="220768" cy="28955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56" idx="0"/>
                <a:endCxn id="56" idx="2"/>
              </p:cNvCxnSpPr>
              <p:nvPr/>
            </p:nvCxnSpPr>
            <p:spPr>
              <a:xfrm flipH="1">
                <a:off x="11666012" y="0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11641213" y="350371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11678411" y="563136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11830812" y="950227"/>
                <a:ext cx="360887" cy="36516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11328589" y="-3184"/>
                <a:ext cx="596378" cy="68769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11117836" y="-6368"/>
                <a:ext cx="538087" cy="60622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10991424" y="17220"/>
                <a:ext cx="420256" cy="428937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10807699" y="0"/>
                <a:ext cx="310137" cy="23802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57" idx="2"/>
              </p:cNvCxnSpPr>
              <p:nvPr/>
            </p:nvCxnSpPr>
            <p:spPr>
              <a:xfrm>
                <a:off x="11641213" y="8534652"/>
                <a:ext cx="503927" cy="58720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1578848" y="8223831"/>
                <a:ext cx="612851" cy="68249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1636403" y="8017804"/>
                <a:ext cx="542897" cy="60783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1739806" y="7842167"/>
                <a:ext cx="439494" cy="47493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2011255" y="7834369"/>
                <a:ext cx="168045" cy="2347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1273344" y="8439800"/>
                <a:ext cx="610731" cy="68205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1085369" y="8534652"/>
                <a:ext cx="551034" cy="59581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0954302" y="8660921"/>
                <a:ext cx="363481" cy="460937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0832499" y="8906324"/>
                <a:ext cx="226792" cy="22414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>
              <a:off x="303704" y="1338646"/>
              <a:ext cx="29489" cy="6459257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30805" y="1261809"/>
              <a:ext cx="54788" cy="668849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37918" y="1186840"/>
              <a:ext cx="29438" cy="698314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1818412" y="1300139"/>
              <a:ext cx="12399" cy="650490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1693285" y="1170187"/>
              <a:ext cx="304" cy="6800191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1593746" y="972097"/>
              <a:ext cx="17777" cy="718701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292961" y="296744"/>
              <a:ext cx="9573640" cy="2264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45039" y="432807"/>
              <a:ext cx="9773962" cy="16337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249258" y="8753541"/>
              <a:ext cx="9617343" cy="827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lowchart: Internal Storage 1"/>
          <p:cNvSpPr/>
          <p:nvPr/>
        </p:nvSpPr>
        <p:spPr>
          <a:xfrm>
            <a:off x="1408728" y="2849093"/>
            <a:ext cx="6326545" cy="2392608"/>
          </a:xfrm>
          <a:prstGeom prst="flowChartInternalStorage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BD" sz="20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লেখক পরিচিতি সম্পর্কে বলতে পারবে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BD" sz="20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 শুদ্ধ উচ্চারণে আবৃত্তি করতে পারবে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BD" sz="20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মাতৃভূমির প্রতি কবির মমত্ববোধ ও দেশপ্রেম ব্যাখ্যা করতে পারবে  </a:t>
            </a:r>
            <a:endParaRPr lang="en-US" sz="20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8038110" y="982442"/>
            <a:ext cx="698293" cy="5535313"/>
            <a:chOff x="8038110" y="982442"/>
            <a:chExt cx="698293" cy="5535313"/>
          </a:xfrm>
        </p:grpSpPr>
        <p:grpSp>
          <p:nvGrpSpPr>
            <p:cNvPr id="68" name="Group 67"/>
            <p:cNvGrpSpPr/>
            <p:nvPr/>
          </p:nvGrpSpPr>
          <p:grpSpPr>
            <a:xfrm>
              <a:off x="8038110" y="5828009"/>
              <a:ext cx="647632" cy="689746"/>
              <a:chOff x="7958352" y="1828964"/>
              <a:chExt cx="748204" cy="845633"/>
            </a:xfrm>
          </p:grpSpPr>
          <p:sp>
            <p:nvSpPr>
              <p:cNvPr id="69" name="Arc 68"/>
              <p:cNvSpPr/>
              <p:nvPr/>
            </p:nvSpPr>
            <p:spPr>
              <a:xfrm>
                <a:off x="8127695" y="1940501"/>
                <a:ext cx="578861" cy="734096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ight Triangle 62"/>
              <p:cNvSpPr/>
              <p:nvPr/>
            </p:nvSpPr>
            <p:spPr>
              <a:xfrm rot="20300587">
                <a:off x="7958352" y="1828964"/>
                <a:ext cx="608398" cy="298428"/>
              </a:xfrm>
              <a:custGeom>
                <a:avLst/>
                <a:gdLst>
                  <a:gd name="connsiteX0" fmla="*/ 0 w 373488"/>
                  <a:gd name="connsiteY0" fmla="*/ 816801 h 816801"/>
                  <a:gd name="connsiteX1" fmla="*/ 0 w 373488"/>
                  <a:gd name="connsiteY1" fmla="*/ 0 h 816801"/>
                  <a:gd name="connsiteX2" fmla="*/ 373488 w 373488"/>
                  <a:gd name="connsiteY2" fmla="*/ 816801 h 816801"/>
                  <a:gd name="connsiteX3" fmla="*/ 0 w 373488"/>
                  <a:gd name="connsiteY3" fmla="*/ 816801 h 816801"/>
                  <a:gd name="connsiteX0" fmla="*/ 437882 w 811370"/>
                  <a:gd name="connsiteY0" fmla="*/ 894075 h 894075"/>
                  <a:gd name="connsiteX1" fmla="*/ 0 w 811370"/>
                  <a:gd name="connsiteY1" fmla="*/ 0 h 894075"/>
                  <a:gd name="connsiteX2" fmla="*/ 811370 w 811370"/>
                  <a:gd name="connsiteY2" fmla="*/ 894075 h 894075"/>
                  <a:gd name="connsiteX3" fmla="*/ 437882 w 811370"/>
                  <a:gd name="connsiteY3" fmla="*/ 894075 h 894075"/>
                  <a:gd name="connsiteX0" fmla="*/ 437882 w 811370"/>
                  <a:gd name="connsiteY0" fmla="*/ 894075 h 894075"/>
                  <a:gd name="connsiteX1" fmla="*/ 0 w 811370"/>
                  <a:gd name="connsiteY1" fmla="*/ 0 h 894075"/>
                  <a:gd name="connsiteX2" fmla="*/ 811370 w 811370"/>
                  <a:gd name="connsiteY2" fmla="*/ 894075 h 894075"/>
                  <a:gd name="connsiteX3" fmla="*/ 437882 w 811370"/>
                  <a:gd name="connsiteY3" fmla="*/ 894075 h 894075"/>
                  <a:gd name="connsiteX0" fmla="*/ 437882 w 862885"/>
                  <a:gd name="connsiteY0" fmla="*/ 894075 h 894075"/>
                  <a:gd name="connsiteX1" fmla="*/ 0 w 862885"/>
                  <a:gd name="connsiteY1" fmla="*/ 0 h 894075"/>
                  <a:gd name="connsiteX2" fmla="*/ 862885 w 862885"/>
                  <a:gd name="connsiteY2" fmla="*/ 881197 h 894075"/>
                  <a:gd name="connsiteX3" fmla="*/ 437882 w 862885"/>
                  <a:gd name="connsiteY3" fmla="*/ 894075 h 894075"/>
                  <a:gd name="connsiteX0" fmla="*/ 437882 w 862885"/>
                  <a:gd name="connsiteY0" fmla="*/ 894075 h 894075"/>
                  <a:gd name="connsiteX1" fmla="*/ 231820 w 862885"/>
                  <a:gd name="connsiteY1" fmla="*/ 464040 h 894075"/>
                  <a:gd name="connsiteX2" fmla="*/ 0 w 862885"/>
                  <a:gd name="connsiteY2" fmla="*/ 0 h 894075"/>
                  <a:gd name="connsiteX3" fmla="*/ 862885 w 862885"/>
                  <a:gd name="connsiteY3" fmla="*/ 881197 h 894075"/>
                  <a:gd name="connsiteX4" fmla="*/ 437882 w 862885"/>
                  <a:gd name="connsiteY4" fmla="*/ 894075 h 894075"/>
                  <a:gd name="connsiteX0" fmla="*/ 437882 w 870518"/>
                  <a:gd name="connsiteY0" fmla="*/ 894094 h 894094"/>
                  <a:gd name="connsiteX1" fmla="*/ 231820 w 870518"/>
                  <a:gd name="connsiteY1" fmla="*/ 464059 h 894094"/>
                  <a:gd name="connsiteX2" fmla="*/ 0 w 870518"/>
                  <a:gd name="connsiteY2" fmla="*/ 19 h 894094"/>
                  <a:gd name="connsiteX3" fmla="*/ 708339 w 870518"/>
                  <a:gd name="connsiteY3" fmla="*/ 322391 h 894094"/>
                  <a:gd name="connsiteX4" fmla="*/ 862885 w 870518"/>
                  <a:gd name="connsiteY4" fmla="*/ 881216 h 894094"/>
                  <a:gd name="connsiteX5" fmla="*/ 437882 w 870518"/>
                  <a:gd name="connsiteY5" fmla="*/ 894094 h 894094"/>
                  <a:gd name="connsiteX0" fmla="*/ 656823 w 1089459"/>
                  <a:gd name="connsiteY0" fmla="*/ 691596 h 691596"/>
                  <a:gd name="connsiteX1" fmla="*/ 450761 w 1089459"/>
                  <a:gd name="connsiteY1" fmla="*/ 261561 h 691596"/>
                  <a:gd name="connsiteX2" fmla="*/ 0 w 1089459"/>
                  <a:gd name="connsiteY2" fmla="*/ 3583 h 691596"/>
                  <a:gd name="connsiteX3" fmla="*/ 927280 w 1089459"/>
                  <a:gd name="connsiteY3" fmla="*/ 119893 h 691596"/>
                  <a:gd name="connsiteX4" fmla="*/ 1081826 w 1089459"/>
                  <a:gd name="connsiteY4" fmla="*/ 678718 h 691596"/>
                  <a:gd name="connsiteX5" fmla="*/ 656823 w 1089459"/>
                  <a:gd name="connsiteY5" fmla="*/ 691596 h 691596"/>
                  <a:gd name="connsiteX0" fmla="*/ 656823 w 1084917"/>
                  <a:gd name="connsiteY0" fmla="*/ 688043 h 688043"/>
                  <a:gd name="connsiteX1" fmla="*/ 450761 w 1084917"/>
                  <a:gd name="connsiteY1" fmla="*/ 258008 h 688043"/>
                  <a:gd name="connsiteX2" fmla="*/ 0 w 1084917"/>
                  <a:gd name="connsiteY2" fmla="*/ 30 h 688043"/>
                  <a:gd name="connsiteX3" fmla="*/ 824249 w 1084917"/>
                  <a:gd name="connsiteY3" fmla="*/ 258008 h 688043"/>
                  <a:gd name="connsiteX4" fmla="*/ 1081826 w 1084917"/>
                  <a:gd name="connsiteY4" fmla="*/ 675165 h 688043"/>
                  <a:gd name="connsiteX5" fmla="*/ 656823 w 1084917"/>
                  <a:gd name="connsiteY5" fmla="*/ 688043 h 688043"/>
                  <a:gd name="connsiteX0" fmla="*/ 837127 w 1084917"/>
                  <a:gd name="connsiteY0" fmla="*/ 623648 h 675165"/>
                  <a:gd name="connsiteX1" fmla="*/ 450761 w 1084917"/>
                  <a:gd name="connsiteY1" fmla="*/ 258008 h 675165"/>
                  <a:gd name="connsiteX2" fmla="*/ 0 w 1084917"/>
                  <a:gd name="connsiteY2" fmla="*/ 30 h 675165"/>
                  <a:gd name="connsiteX3" fmla="*/ 824249 w 1084917"/>
                  <a:gd name="connsiteY3" fmla="*/ 258008 h 675165"/>
                  <a:gd name="connsiteX4" fmla="*/ 1081826 w 1084917"/>
                  <a:gd name="connsiteY4" fmla="*/ 675165 h 675165"/>
                  <a:gd name="connsiteX5" fmla="*/ 837127 w 1084917"/>
                  <a:gd name="connsiteY5" fmla="*/ 623648 h 675165"/>
                  <a:gd name="connsiteX0" fmla="*/ 888642 w 1136432"/>
                  <a:gd name="connsiteY0" fmla="*/ 460430 h 511947"/>
                  <a:gd name="connsiteX1" fmla="*/ 502276 w 1136432"/>
                  <a:gd name="connsiteY1" fmla="*/ 94790 h 511947"/>
                  <a:gd name="connsiteX2" fmla="*/ 0 w 1136432"/>
                  <a:gd name="connsiteY2" fmla="*/ 17116 h 511947"/>
                  <a:gd name="connsiteX3" fmla="*/ 875764 w 1136432"/>
                  <a:gd name="connsiteY3" fmla="*/ 94790 h 511947"/>
                  <a:gd name="connsiteX4" fmla="*/ 1133341 w 1136432"/>
                  <a:gd name="connsiteY4" fmla="*/ 511947 h 511947"/>
                  <a:gd name="connsiteX5" fmla="*/ 888642 w 1136432"/>
                  <a:gd name="connsiteY5" fmla="*/ 460430 h 511947"/>
                  <a:gd name="connsiteX0" fmla="*/ 888642 w 1136432"/>
                  <a:gd name="connsiteY0" fmla="*/ 460430 h 511947"/>
                  <a:gd name="connsiteX1" fmla="*/ 476518 w 1136432"/>
                  <a:gd name="connsiteY1" fmla="*/ 197821 h 511947"/>
                  <a:gd name="connsiteX2" fmla="*/ 0 w 1136432"/>
                  <a:gd name="connsiteY2" fmla="*/ 17116 h 511947"/>
                  <a:gd name="connsiteX3" fmla="*/ 875764 w 1136432"/>
                  <a:gd name="connsiteY3" fmla="*/ 94790 h 511947"/>
                  <a:gd name="connsiteX4" fmla="*/ 1133341 w 1136432"/>
                  <a:gd name="connsiteY4" fmla="*/ 511947 h 511947"/>
                  <a:gd name="connsiteX5" fmla="*/ 888642 w 1136432"/>
                  <a:gd name="connsiteY5" fmla="*/ 460430 h 511947"/>
                  <a:gd name="connsiteX0" fmla="*/ 888642 w 1136432"/>
                  <a:gd name="connsiteY0" fmla="*/ 434672 h 511947"/>
                  <a:gd name="connsiteX1" fmla="*/ 476518 w 1136432"/>
                  <a:gd name="connsiteY1" fmla="*/ 197821 h 511947"/>
                  <a:gd name="connsiteX2" fmla="*/ 0 w 1136432"/>
                  <a:gd name="connsiteY2" fmla="*/ 17116 h 511947"/>
                  <a:gd name="connsiteX3" fmla="*/ 875764 w 1136432"/>
                  <a:gd name="connsiteY3" fmla="*/ 94790 h 511947"/>
                  <a:gd name="connsiteX4" fmla="*/ 1133341 w 1136432"/>
                  <a:gd name="connsiteY4" fmla="*/ 511947 h 511947"/>
                  <a:gd name="connsiteX5" fmla="*/ 888642 w 1136432"/>
                  <a:gd name="connsiteY5" fmla="*/ 434672 h 511947"/>
                  <a:gd name="connsiteX0" fmla="*/ 888642 w 1136432"/>
                  <a:gd name="connsiteY0" fmla="*/ 434672 h 511947"/>
                  <a:gd name="connsiteX1" fmla="*/ 476518 w 1136432"/>
                  <a:gd name="connsiteY1" fmla="*/ 197821 h 511947"/>
                  <a:gd name="connsiteX2" fmla="*/ 0 w 1136432"/>
                  <a:gd name="connsiteY2" fmla="*/ 17116 h 511947"/>
                  <a:gd name="connsiteX3" fmla="*/ 875764 w 1136432"/>
                  <a:gd name="connsiteY3" fmla="*/ 94790 h 511947"/>
                  <a:gd name="connsiteX4" fmla="*/ 1133341 w 1136432"/>
                  <a:gd name="connsiteY4" fmla="*/ 511947 h 511947"/>
                  <a:gd name="connsiteX5" fmla="*/ 888642 w 1136432"/>
                  <a:gd name="connsiteY5" fmla="*/ 434672 h 511947"/>
                  <a:gd name="connsiteX0" fmla="*/ 888642 w 1136432"/>
                  <a:gd name="connsiteY0" fmla="*/ 434672 h 511947"/>
                  <a:gd name="connsiteX1" fmla="*/ 476518 w 1136432"/>
                  <a:gd name="connsiteY1" fmla="*/ 197821 h 511947"/>
                  <a:gd name="connsiteX2" fmla="*/ 0 w 1136432"/>
                  <a:gd name="connsiteY2" fmla="*/ 17116 h 511947"/>
                  <a:gd name="connsiteX3" fmla="*/ 875764 w 1136432"/>
                  <a:gd name="connsiteY3" fmla="*/ 94790 h 511947"/>
                  <a:gd name="connsiteX4" fmla="*/ 1133341 w 1136432"/>
                  <a:gd name="connsiteY4" fmla="*/ 511947 h 511947"/>
                  <a:gd name="connsiteX5" fmla="*/ 888642 w 1136432"/>
                  <a:gd name="connsiteY5" fmla="*/ 434672 h 511947"/>
                  <a:gd name="connsiteX0" fmla="*/ 888642 w 1136432"/>
                  <a:gd name="connsiteY0" fmla="*/ 434672 h 511947"/>
                  <a:gd name="connsiteX1" fmla="*/ 476518 w 1136432"/>
                  <a:gd name="connsiteY1" fmla="*/ 197821 h 511947"/>
                  <a:gd name="connsiteX2" fmla="*/ 0 w 1136432"/>
                  <a:gd name="connsiteY2" fmla="*/ 17116 h 511947"/>
                  <a:gd name="connsiteX3" fmla="*/ 875764 w 1136432"/>
                  <a:gd name="connsiteY3" fmla="*/ 94790 h 511947"/>
                  <a:gd name="connsiteX4" fmla="*/ 1133341 w 1136432"/>
                  <a:gd name="connsiteY4" fmla="*/ 511947 h 511947"/>
                  <a:gd name="connsiteX5" fmla="*/ 888642 w 1136432"/>
                  <a:gd name="connsiteY5" fmla="*/ 434672 h 511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6432" h="511947">
                    <a:moveTo>
                      <a:pt x="888642" y="434672"/>
                    </a:moveTo>
                    <a:cubicBezTo>
                      <a:pt x="725510" y="312791"/>
                      <a:pt x="665408" y="319701"/>
                      <a:pt x="476518" y="197821"/>
                    </a:cubicBezTo>
                    <a:lnTo>
                      <a:pt x="0" y="17116"/>
                    </a:lnTo>
                    <a:cubicBezTo>
                      <a:pt x="60101" y="14970"/>
                      <a:pt x="731950" y="-52076"/>
                      <a:pt x="875764" y="94790"/>
                    </a:cubicBezTo>
                    <a:cubicBezTo>
                      <a:pt x="1019578" y="241656"/>
                      <a:pt x="1159099" y="438128"/>
                      <a:pt x="1133341" y="511947"/>
                    </a:cubicBezTo>
                    <a:lnTo>
                      <a:pt x="888642" y="434672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8322697" y="982442"/>
              <a:ext cx="413706" cy="4892260"/>
              <a:chOff x="8044133" y="982442"/>
              <a:chExt cx="692270" cy="4892260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8306989" y="982442"/>
                <a:ext cx="421712" cy="714251"/>
                <a:chOff x="7958352" y="1828964"/>
                <a:chExt cx="748204" cy="845633"/>
              </a:xfrm>
            </p:grpSpPr>
            <p:sp>
              <p:nvSpPr>
                <p:cNvPr id="62" name="Arc 61"/>
                <p:cNvSpPr/>
                <p:nvPr/>
              </p:nvSpPr>
              <p:spPr>
                <a:xfrm>
                  <a:off x="8127695" y="1940501"/>
                  <a:ext cx="578861" cy="734096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ight Triangle 62"/>
                <p:cNvSpPr/>
                <p:nvPr/>
              </p:nvSpPr>
              <p:spPr>
                <a:xfrm rot="20300587">
                  <a:off x="7958352" y="1828964"/>
                  <a:ext cx="608398" cy="298428"/>
                </a:xfrm>
                <a:custGeom>
                  <a:avLst/>
                  <a:gdLst>
                    <a:gd name="connsiteX0" fmla="*/ 0 w 373488"/>
                    <a:gd name="connsiteY0" fmla="*/ 816801 h 816801"/>
                    <a:gd name="connsiteX1" fmla="*/ 0 w 373488"/>
                    <a:gd name="connsiteY1" fmla="*/ 0 h 816801"/>
                    <a:gd name="connsiteX2" fmla="*/ 373488 w 373488"/>
                    <a:gd name="connsiteY2" fmla="*/ 816801 h 816801"/>
                    <a:gd name="connsiteX3" fmla="*/ 0 w 373488"/>
                    <a:gd name="connsiteY3" fmla="*/ 816801 h 816801"/>
                    <a:gd name="connsiteX0" fmla="*/ 437882 w 811370"/>
                    <a:gd name="connsiteY0" fmla="*/ 894075 h 894075"/>
                    <a:gd name="connsiteX1" fmla="*/ 0 w 811370"/>
                    <a:gd name="connsiteY1" fmla="*/ 0 h 894075"/>
                    <a:gd name="connsiteX2" fmla="*/ 811370 w 811370"/>
                    <a:gd name="connsiteY2" fmla="*/ 894075 h 894075"/>
                    <a:gd name="connsiteX3" fmla="*/ 437882 w 811370"/>
                    <a:gd name="connsiteY3" fmla="*/ 894075 h 894075"/>
                    <a:gd name="connsiteX0" fmla="*/ 437882 w 811370"/>
                    <a:gd name="connsiteY0" fmla="*/ 894075 h 894075"/>
                    <a:gd name="connsiteX1" fmla="*/ 0 w 811370"/>
                    <a:gd name="connsiteY1" fmla="*/ 0 h 894075"/>
                    <a:gd name="connsiteX2" fmla="*/ 811370 w 811370"/>
                    <a:gd name="connsiteY2" fmla="*/ 894075 h 894075"/>
                    <a:gd name="connsiteX3" fmla="*/ 437882 w 811370"/>
                    <a:gd name="connsiteY3" fmla="*/ 894075 h 894075"/>
                    <a:gd name="connsiteX0" fmla="*/ 437882 w 862885"/>
                    <a:gd name="connsiteY0" fmla="*/ 894075 h 894075"/>
                    <a:gd name="connsiteX1" fmla="*/ 0 w 862885"/>
                    <a:gd name="connsiteY1" fmla="*/ 0 h 894075"/>
                    <a:gd name="connsiteX2" fmla="*/ 862885 w 862885"/>
                    <a:gd name="connsiteY2" fmla="*/ 881197 h 894075"/>
                    <a:gd name="connsiteX3" fmla="*/ 437882 w 862885"/>
                    <a:gd name="connsiteY3" fmla="*/ 894075 h 894075"/>
                    <a:gd name="connsiteX0" fmla="*/ 437882 w 862885"/>
                    <a:gd name="connsiteY0" fmla="*/ 894075 h 894075"/>
                    <a:gd name="connsiteX1" fmla="*/ 231820 w 862885"/>
                    <a:gd name="connsiteY1" fmla="*/ 464040 h 894075"/>
                    <a:gd name="connsiteX2" fmla="*/ 0 w 862885"/>
                    <a:gd name="connsiteY2" fmla="*/ 0 h 894075"/>
                    <a:gd name="connsiteX3" fmla="*/ 862885 w 862885"/>
                    <a:gd name="connsiteY3" fmla="*/ 881197 h 894075"/>
                    <a:gd name="connsiteX4" fmla="*/ 437882 w 862885"/>
                    <a:gd name="connsiteY4" fmla="*/ 894075 h 894075"/>
                    <a:gd name="connsiteX0" fmla="*/ 437882 w 870518"/>
                    <a:gd name="connsiteY0" fmla="*/ 894094 h 894094"/>
                    <a:gd name="connsiteX1" fmla="*/ 231820 w 870518"/>
                    <a:gd name="connsiteY1" fmla="*/ 464059 h 894094"/>
                    <a:gd name="connsiteX2" fmla="*/ 0 w 870518"/>
                    <a:gd name="connsiteY2" fmla="*/ 19 h 894094"/>
                    <a:gd name="connsiteX3" fmla="*/ 708339 w 870518"/>
                    <a:gd name="connsiteY3" fmla="*/ 322391 h 894094"/>
                    <a:gd name="connsiteX4" fmla="*/ 862885 w 870518"/>
                    <a:gd name="connsiteY4" fmla="*/ 881216 h 894094"/>
                    <a:gd name="connsiteX5" fmla="*/ 437882 w 870518"/>
                    <a:gd name="connsiteY5" fmla="*/ 894094 h 894094"/>
                    <a:gd name="connsiteX0" fmla="*/ 656823 w 1089459"/>
                    <a:gd name="connsiteY0" fmla="*/ 691596 h 691596"/>
                    <a:gd name="connsiteX1" fmla="*/ 450761 w 1089459"/>
                    <a:gd name="connsiteY1" fmla="*/ 261561 h 691596"/>
                    <a:gd name="connsiteX2" fmla="*/ 0 w 1089459"/>
                    <a:gd name="connsiteY2" fmla="*/ 3583 h 691596"/>
                    <a:gd name="connsiteX3" fmla="*/ 927280 w 1089459"/>
                    <a:gd name="connsiteY3" fmla="*/ 119893 h 691596"/>
                    <a:gd name="connsiteX4" fmla="*/ 1081826 w 1089459"/>
                    <a:gd name="connsiteY4" fmla="*/ 678718 h 691596"/>
                    <a:gd name="connsiteX5" fmla="*/ 656823 w 1089459"/>
                    <a:gd name="connsiteY5" fmla="*/ 691596 h 691596"/>
                    <a:gd name="connsiteX0" fmla="*/ 656823 w 1084917"/>
                    <a:gd name="connsiteY0" fmla="*/ 688043 h 688043"/>
                    <a:gd name="connsiteX1" fmla="*/ 450761 w 1084917"/>
                    <a:gd name="connsiteY1" fmla="*/ 258008 h 688043"/>
                    <a:gd name="connsiteX2" fmla="*/ 0 w 1084917"/>
                    <a:gd name="connsiteY2" fmla="*/ 30 h 688043"/>
                    <a:gd name="connsiteX3" fmla="*/ 824249 w 1084917"/>
                    <a:gd name="connsiteY3" fmla="*/ 258008 h 688043"/>
                    <a:gd name="connsiteX4" fmla="*/ 1081826 w 1084917"/>
                    <a:gd name="connsiteY4" fmla="*/ 675165 h 688043"/>
                    <a:gd name="connsiteX5" fmla="*/ 656823 w 1084917"/>
                    <a:gd name="connsiteY5" fmla="*/ 688043 h 688043"/>
                    <a:gd name="connsiteX0" fmla="*/ 837127 w 1084917"/>
                    <a:gd name="connsiteY0" fmla="*/ 623648 h 675165"/>
                    <a:gd name="connsiteX1" fmla="*/ 450761 w 1084917"/>
                    <a:gd name="connsiteY1" fmla="*/ 258008 h 675165"/>
                    <a:gd name="connsiteX2" fmla="*/ 0 w 1084917"/>
                    <a:gd name="connsiteY2" fmla="*/ 30 h 675165"/>
                    <a:gd name="connsiteX3" fmla="*/ 824249 w 1084917"/>
                    <a:gd name="connsiteY3" fmla="*/ 258008 h 675165"/>
                    <a:gd name="connsiteX4" fmla="*/ 1081826 w 1084917"/>
                    <a:gd name="connsiteY4" fmla="*/ 675165 h 675165"/>
                    <a:gd name="connsiteX5" fmla="*/ 837127 w 1084917"/>
                    <a:gd name="connsiteY5" fmla="*/ 623648 h 675165"/>
                    <a:gd name="connsiteX0" fmla="*/ 888642 w 1136432"/>
                    <a:gd name="connsiteY0" fmla="*/ 460430 h 511947"/>
                    <a:gd name="connsiteX1" fmla="*/ 502276 w 1136432"/>
                    <a:gd name="connsiteY1" fmla="*/ 94790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60430 h 511947"/>
                    <a:gd name="connsiteX0" fmla="*/ 888642 w 1136432"/>
                    <a:gd name="connsiteY0" fmla="*/ 460430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60430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6432" h="511947">
                      <a:moveTo>
                        <a:pt x="888642" y="434672"/>
                      </a:moveTo>
                      <a:cubicBezTo>
                        <a:pt x="725510" y="312791"/>
                        <a:pt x="665408" y="319701"/>
                        <a:pt x="476518" y="197821"/>
                      </a:cubicBezTo>
                      <a:lnTo>
                        <a:pt x="0" y="17116"/>
                      </a:lnTo>
                      <a:cubicBezTo>
                        <a:pt x="60101" y="14970"/>
                        <a:pt x="731950" y="-52076"/>
                        <a:pt x="875764" y="94790"/>
                      </a:cubicBezTo>
                      <a:cubicBezTo>
                        <a:pt x="1019578" y="241656"/>
                        <a:pt x="1159099" y="438128"/>
                        <a:pt x="1133341" y="511947"/>
                      </a:cubicBezTo>
                      <a:lnTo>
                        <a:pt x="888642" y="434672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8088771" y="1455491"/>
                <a:ext cx="647632" cy="689746"/>
                <a:chOff x="7958352" y="1828964"/>
                <a:chExt cx="748204" cy="845633"/>
              </a:xfrm>
            </p:grpSpPr>
            <p:sp>
              <p:nvSpPr>
                <p:cNvPr id="66" name="Arc 65"/>
                <p:cNvSpPr/>
                <p:nvPr/>
              </p:nvSpPr>
              <p:spPr>
                <a:xfrm>
                  <a:off x="8127695" y="1940501"/>
                  <a:ext cx="578861" cy="734096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ight Triangle 62"/>
                <p:cNvSpPr/>
                <p:nvPr/>
              </p:nvSpPr>
              <p:spPr>
                <a:xfrm rot="20300587">
                  <a:off x="7958352" y="1828964"/>
                  <a:ext cx="608398" cy="298428"/>
                </a:xfrm>
                <a:custGeom>
                  <a:avLst/>
                  <a:gdLst>
                    <a:gd name="connsiteX0" fmla="*/ 0 w 373488"/>
                    <a:gd name="connsiteY0" fmla="*/ 816801 h 816801"/>
                    <a:gd name="connsiteX1" fmla="*/ 0 w 373488"/>
                    <a:gd name="connsiteY1" fmla="*/ 0 h 816801"/>
                    <a:gd name="connsiteX2" fmla="*/ 373488 w 373488"/>
                    <a:gd name="connsiteY2" fmla="*/ 816801 h 816801"/>
                    <a:gd name="connsiteX3" fmla="*/ 0 w 373488"/>
                    <a:gd name="connsiteY3" fmla="*/ 816801 h 816801"/>
                    <a:gd name="connsiteX0" fmla="*/ 437882 w 811370"/>
                    <a:gd name="connsiteY0" fmla="*/ 894075 h 894075"/>
                    <a:gd name="connsiteX1" fmla="*/ 0 w 811370"/>
                    <a:gd name="connsiteY1" fmla="*/ 0 h 894075"/>
                    <a:gd name="connsiteX2" fmla="*/ 811370 w 811370"/>
                    <a:gd name="connsiteY2" fmla="*/ 894075 h 894075"/>
                    <a:gd name="connsiteX3" fmla="*/ 437882 w 811370"/>
                    <a:gd name="connsiteY3" fmla="*/ 894075 h 894075"/>
                    <a:gd name="connsiteX0" fmla="*/ 437882 w 811370"/>
                    <a:gd name="connsiteY0" fmla="*/ 894075 h 894075"/>
                    <a:gd name="connsiteX1" fmla="*/ 0 w 811370"/>
                    <a:gd name="connsiteY1" fmla="*/ 0 h 894075"/>
                    <a:gd name="connsiteX2" fmla="*/ 811370 w 811370"/>
                    <a:gd name="connsiteY2" fmla="*/ 894075 h 894075"/>
                    <a:gd name="connsiteX3" fmla="*/ 437882 w 811370"/>
                    <a:gd name="connsiteY3" fmla="*/ 894075 h 894075"/>
                    <a:gd name="connsiteX0" fmla="*/ 437882 w 862885"/>
                    <a:gd name="connsiteY0" fmla="*/ 894075 h 894075"/>
                    <a:gd name="connsiteX1" fmla="*/ 0 w 862885"/>
                    <a:gd name="connsiteY1" fmla="*/ 0 h 894075"/>
                    <a:gd name="connsiteX2" fmla="*/ 862885 w 862885"/>
                    <a:gd name="connsiteY2" fmla="*/ 881197 h 894075"/>
                    <a:gd name="connsiteX3" fmla="*/ 437882 w 862885"/>
                    <a:gd name="connsiteY3" fmla="*/ 894075 h 894075"/>
                    <a:gd name="connsiteX0" fmla="*/ 437882 w 862885"/>
                    <a:gd name="connsiteY0" fmla="*/ 894075 h 894075"/>
                    <a:gd name="connsiteX1" fmla="*/ 231820 w 862885"/>
                    <a:gd name="connsiteY1" fmla="*/ 464040 h 894075"/>
                    <a:gd name="connsiteX2" fmla="*/ 0 w 862885"/>
                    <a:gd name="connsiteY2" fmla="*/ 0 h 894075"/>
                    <a:gd name="connsiteX3" fmla="*/ 862885 w 862885"/>
                    <a:gd name="connsiteY3" fmla="*/ 881197 h 894075"/>
                    <a:gd name="connsiteX4" fmla="*/ 437882 w 862885"/>
                    <a:gd name="connsiteY4" fmla="*/ 894075 h 894075"/>
                    <a:gd name="connsiteX0" fmla="*/ 437882 w 870518"/>
                    <a:gd name="connsiteY0" fmla="*/ 894094 h 894094"/>
                    <a:gd name="connsiteX1" fmla="*/ 231820 w 870518"/>
                    <a:gd name="connsiteY1" fmla="*/ 464059 h 894094"/>
                    <a:gd name="connsiteX2" fmla="*/ 0 w 870518"/>
                    <a:gd name="connsiteY2" fmla="*/ 19 h 894094"/>
                    <a:gd name="connsiteX3" fmla="*/ 708339 w 870518"/>
                    <a:gd name="connsiteY3" fmla="*/ 322391 h 894094"/>
                    <a:gd name="connsiteX4" fmla="*/ 862885 w 870518"/>
                    <a:gd name="connsiteY4" fmla="*/ 881216 h 894094"/>
                    <a:gd name="connsiteX5" fmla="*/ 437882 w 870518"/>
                    <a:gd name="connsiteY5" fmla="*/ 894094 h 894094"/>
                    <a:gd name="connsiteX0" fmla="*/ 656823 w 1089459"/>
                    <a:gd name="connsiteY0" fmla="*/ 691596 h 691596"/>
                    <a:gd name="connsiteX1" fmla="*/ 450761 w 1089459"/>
                    <a:gd name="connsiteY1" fmla="*/ 261561 h 691596"/>
                    <a:gd name="connsiteX2" fmla="*/ 0 w 1089459"/>
                    <a:gd name="connsiteY2" fmla="*/ 3583 h 691596"/>
                    <a:gd name="connsiteX3" fmla="*/ 927280 w 1089459"/>
                    <a:gd name="connsiteY3" fmla="*/ 119893 h 691596"/>
                    <a:gd name="connsiteX4" fmla="*/ 1081826 w 1089459"/>
                    <a:gd name="connsiteY4" fmla="*/ 678718 h 691596"/>
                    <a:gd name="connsiteX5" fmla="*/ 656823 w 1089459"/>
                    <a:gd name="connsiteY5" fmla="*/ 691596 h 691596"/>
                    <a:gd name="connsiteX0" fmla="*/ 656823 w 1084917"/>
                    <a:gd name="connsiteY0" fmla="*/ 688043 h 688043"/>
                    <a:gd name="connsiteX1" fmla="*/ 450761 w 1084917"/>
                    <a:gd name="connsiteY1" fmla="*/ 258008 h 688043"/>
                    <a:gd name="connsiteX2" fmla="*/ 0 w 1084917"/>
                    <a:gd name="connsiteY2" fmla="*/ 30 h 688043"/>
                    <a:gd name="connsiteX3" fmla="*/ 824249 w 1084917"/>
                    <a:gd name="connsiteY3" fmla="*/ 258008 h 688043"/>
                    <a:gd name="connsiteX4" fmla="*/ 1081826 w 1084917"/>
                    <a:gd name="connsiteY4" fmla="*/ 675165 h 688043"/>
                    <a:gd name="connsiteX5" fmla="*/ 656823 w 1084917"/>
                    <a:gd name="connsiteY5" fmla="*/ 688043 h 688043"/>
                    <a:gd name="connsiteX0" fmla="*/ 837127 w 1084917"/>
                    <a:gd name="connsiteY0" fmla="*/ 623648 h 675165"/>
                    <a:gd name="connsiteX1" fmla="*/ 450761 w 1084917"/>
                    <a:gd name="connsiteY1" fmla="*/ 258008 h 675165"/>
                    <a:gd name="connsiteX2" fmla="*/ 0 w 1084917"/>
                    <a:gd name="connsiteY2" fmla="*/ 30 h 675165"/>
                    <a:gd name="connsiteX3" fmla="*/ 824249 w 1084917"/>
                    <a:gd name="connsiteY3" fmla="*/ 258008 h 675165"/>
                    <a:gd name="connsiteX4" fmla="*/ 1081826 w 1084917"/>
                    <a:gd name="connsiteY4" fmla="*/ 675165 h 675165"/>
                    <a:gd name="connsiteX5" fmla="*/ 837127 w 1084917"/>
                    <a:gd name="connsiteY5" fmla="*/ 623648 h 675165"/>
                    <a:gd name="connsiteX0" fmla="*/ 888642 w 1136432"/>
                    <a:gd name="connsiteY0" fmla="*/ 460430 h 511947"/>
                    <a:gd name="connsiteX1" fmla="*/ 502276 w 1136432"/>
                    <a:gd name="connsiteY1" fmla="*/ 94790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60430 h 511947"/>
                    <a:gd name="connsiteX0" fmla="*/ 888642 w 1136432"/>
                    <a:gd name="connsiteY0" fmla="*/ 460430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60430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6432" h="511947">
                      <a:moveTo>
                        <a:pt x="888642" y="434672"/>
                      </a:moveTo>
                      <a:cubicBezTo>
                        <a:pt x="725510" y="312791"/>
                        <a:pt x="665408" y="319701"/>
                        <a:pt x="476518" y="197821"/>
                      </a:cubicBezTo>
                      <a:lnTo>
                        <a:pt x="0" y="17116"/>
                      </a:lnTo>
                      <a:cubicBezTo>
                        <a:pt x="60101" y="14970"/>
                        <a:pt x="731950" y="-52076"/>
                        <a:pt x="875764" y="94790"/>
                      </a:cubicBezTo>
                      <a:cubicBezTo>
                        <a:pt x="1019578" y="241656"/>
                        <a:pt x="1159099" y="438128"/>
                        <a:pt x="1133341" y="511947"/>
                      </a:cubicBezTo>
                      <a:lnTo>
                        <a:pt x="888642" y="434672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70"/>
              <p:cNvGrpSpPr/>
              <p:nvPr/>
            </p:nvGrpSpPr>
            <p:grpSpPr>
              <a:xfrm>
                <a:off x="8064049" y="5184956"/>
                <a:ext cx="647632" cy="689746"/>
                <a:chOff x="7958352" y="1828964"/>
                <a:chExt cx="748204" cy="845633"/>
              </a:xfrm>
            </p:grpSpPr>
            <p:sp>
              <p:nvSpPr>
                <p:cNvPr id="72" name="Arc 71"/>
                <p:cNvSpPr/>
                <p:nvPr/>
              </p:nvSpPr>
              <p:spPr>
                <a:xfrm>
                  <a:off x="8127695" y="1940501"/>
                  <a:ext cx="578861" cy="734096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ight Triangle 62"/>
                <p:cNvSpPr/>
                <p:nvPr/>
              </p:nvSpPr>
              <p:spPr>
                <a:xfrm rot="20300587">
                  <a:off x="7958352" y="1828964"/>
                  <a:ext cx="608398" cy="298428"/>
                </a:xfrm>
                <a:custGeom>
                  <a:avLst/>
                  <a:gdLst>
                    <a:gd name="connsiteX0" fmla="*/ 0 w 373488"/>
                    <a:gd name="connsiteY0" fmla="*/ 816801 h 816801"/>
                    <a:gd name="connsiteX1" fmla="*/ 0 w 373488"/>
                    <a:gd name="connsiteY1" fmla="*/ 0 h 816801"/>
                    <a:gd name="connsiteX2" fmla="*/ 373488 w 373488"/>
                    <a:gd name="connsiteY2" fmla="*/ 816801 h 816801"/>
                    <a:gd name="connsiteX3" fmla="*/ 0 w 373488"/>
                    <a:gd name="connsiteY3" fmla="*/ 816801 h 816801"/>
                    <a:gd name="connsiteX0" fmla="*/ 437882 w 811370"/>
                    <a:gd name="connsiteY0" fmla="*/ 894075 h 894075"/>
                    <a:gd name="connsiteX1" fmla="*/ 0 w 811370"/>
                    <a:gd name="connsiteY1" fmla="*/ 0 h 894075"/>
                    <a:gd name="connsiteX2" fmla="*/ 811370 w 811370"/>
                    <a:gd name="connsiteY2" fmla="*/ 894075 h 894075"/>
                    <a:gd name="connsiteX3" fmla="*/ 437882 w 811370"/>
                    <a:gd name="connsiteY3" fmla="*/ 894075 h 894075"/>
                    <a:gd name="connsiteX0" fmla="*/ 437882 w 811370"/>
                    <a:gd name="connsiteY0" fmla="*/ 894075 h 894075"/>
                    <a:gd name="connsiteX1" fmla="*/ 0 w 811370"/>
                    <a:gd name="connsiteY1" fmla="*/ 0 h 894075"/>
                    <a:gd name="connsiteX2" fmla="*/ 811370 w 811370"/>
                    <a:gd name="connsiteY2" fmla="*/ 894075 h 894075"/>
                    <a:gd name="connsiteX3" fmla="*/ 437882 w 811370"/>
                    <a:gd name="connsiteY3" fmla="*/ 894075 h 894075"/>
                    <a:gd name="connsiteX0" fmla="*/ 437882 w 862885"/>
                    <a:gd name="connsiteY0" fmla="*/ 894075 h 894075"/>
                    <a:gd name="connsiteX1" fmla="*/ 0 w 862885"/>
                    <a:gd name="connsiteY1" fmla="*/ 0 h 894075"/>
                    <a:gd name="connsiteX2" fmla="*/ 862885 w 862885"/>
                    <a:gd name="connsiteY2" fmla="*/ 881197 h 894075"/>
                    <a:gd name="connsiteX3" fmla="*/ 437882 w 862885"/>
                    <a:gd name="connsiteY3" fmla="*/ 894075 h 894075"/>
                    <a:gd name="connsiteX0" fmla="*/ 437882 w 862885"/>
                    <a:gd name="connsiteY0" fmla="*/ 894075 h 894075"/>
                    <a:gd name="connsiteX1" fmla="*/ 231820 w 862885"/>
                    <a:gd name="connsiteY1" fmla="*/ 464040 h 894075"/>
                    <a:gd name="connsiteX2" fmla="*/ 0 w 862885"/>
                    <a:gd name="connsiteY2" fmla="*/ 0 h 894075"/>
                    <a:gd name="connsiteX3" fmla="*/ 862885 w 862885"/>
                    <a:gd name="connsiteY3" fmla="*/ 881197 h 894075"/>
                    <a:gd name="connsiteX4" fmla="*/ 437882 w 862885"/>
                    <a:gd name="connsiteY4" fmla="*/ 894075 h 894075"/>
                    <a:gd name="connsiteX0" fmla="*/ 437882 w 870518"/>
                    <a:gd name="connsiteY0" fmla="*/ 894094 h 894094"/>
                    <a:gd name="connsiteX1" fmla="*/ 231820 w 870518"/>
                    <a:gd name="connsiteY1" fmla="*/ 464059 h 894094"/>
                    <a:gd name="connsiteX2" fmla="*/ 0 w 870518"/>
                    <a:gd name="connsiteY2" fmla="*/ 19 h 894094"/>
                    <a:gd name="connsiteX3" fmla="*/ 708339 w 870518"/>
                    <a:gd name="connsiteY3" fmla="*/ 322391 h 894094"/>
                    <a:gd name="connsiteX4" fmla="*/ 862885 w 870518"/>
                    <a:gd name="connsiteY4" fmla="*/ 881216 h 894094"/>
                    <a:gd name="connsiteX5" fmla="*/ 437882 w 870518"/>
                    <a:gd name="connsiteY5" fmla="*/ 894094 h 894094"/>
                    <a:gd name="connsiteX0" fmla="*/ 656823 w 1089459"/>
                    <a:gd name="connsiteY0" fmla="*/ 691596 h 691596"/>
                    <a:gd name="connsiteX1" fmla="*/ 450761 w 1089459"/>
                    <a:gd name="connsiteY1" fmla="*/ 261561 h 691596"/>
                    <a:gd name="connsiteX2" fmla="*/ 0 w 1089459"/>
                    <a:gd name="connsiteY2" fmla="*/ 3583 h 691596"/>
                    <a:gd name="connsiteX3" fmla="*/ 927280 w 1089459"/>
                    <a:gd name="connsiteY3" fmla="*/ 119893 h 691596"/>
                    <a:gd name="connsiteX4" fmla="*/ 1081826 w 1089459"/>
                    <a:gd name="connsiteY4" fmla="*/ 678718 h 691596"/>
                    <a:gd name="connsiteX5" fmla="*/ 656823 w 1089459"/>
                    <a:gd name="connsiteY5" fmla="*/ 691596 h 691596"/>
                    <a:gd name="connsiteX0" fmla="*/ 656823 w 1084917"/>
                    <a:gd name="connsiteY0" fmla="*/ 688043 h 688043"/>
                    <a:gd name="connsiteX1" fmla="*/ 450761 w 1084917"/>
                    <a:gd name="connsiteY1" fmla="*/ 258008 h 688043"/>
                    <a:gd name="connsiteX2" fmla="*/ 0 w 1084917"/>
                    <a:gd name="connsiteY2" fmla="*/ 30 h 688043"/>
                    <a:gd name="connsiteX3" fmla="*/ 824249 w 1084917"/>
                    <a:gd name="connsiteY3" fmla="*/ 258008 h 688043"/>
                    <a:gd name="connsiteX4" fmla="*/ 1081826 w 1084917"/>
                    <a:gd name="connsiteY4" fmla="*/ 675165 h 688043"/>
                    <a:gd name="connsiteX5" fmla="*/ 656823 w 1084917"/>
                    <a:gd name="connsiteY5" fmla="*/ 688043 h 688043"/>
                    <a:gd name="connsiteX0" fmla="*/ 837127 w 1084917"/>
                    <a:gd name="connsiteY0" fmla="*/ 623648 h 675165"/>
                    <a:gd name="connsiteX1" fmla="*/ 450761 w 1084917"/>
                    <a:gd name="connsiteY1" fmla="*/ 258008 h 675165"/>
                    <a:gd name="connsiteX2" fmla="*/ 0 w 1084917"/>
                    <a:gd name="connsiteY2" fmla="*/ 30 h 675165"/>
                    <a:gd name="connsiteX3" fmla="*/ 824249 w 1084917"/>
                    <a:gd name="connsiteY3" fmla="*/ 258008 h 675165"/>
                    <a:gd name="connsiteX4" fmla="*/ 1081826 w 1084917"/>
                    <a:gd name="connsiteY4" fmla="*/ 675165 h 675165"/>
                    <a:gd name="connsiteX5" fmla="*/ 837127 w 1084917"/>
                    <a:gd name="connsiteY5" fmla="*/ 623648 h 675165"/>
                    <a:gd name="connsiteX0" fmla="*/ 888642 w 1136432"/>
                    <a:gd name="connsiteY0" fmla="*/ 460430 h 511947"/>
                    <a:gd name="connsiteX1" fmla="*/ 502276 w 1136432"/>
                    <a:gd name="connsiteY1" fmla="*/ 94790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60430 h 511947"/>
                    <a:gd name="connsiteX0" fmla="*/ 888642 w 1136432"/>
                    <a:gd name="connsiteY0" fmla="*/ 460430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60430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6432" h="511947">
                      <a:moveTo>
                        <a:pt x="888642" y="434672"/>
                      </a:moveTo>
                      <a:cubicBezTo>
                        <a:pt x="725510" y="312791"/>
                        <a:pt x="665408" y="319701"/>
                        <a:pt x="476518" y="197821"/>
                      </a:cubicBezTo>
                      <a:lnTo>
                        <a:pt x="0" y="17116"/>
                      </a:lnTo>
                      <a:cubicBezTo>
                        <a:pt x="60101" y="14970"/>
                        <a:pt x="731950" y="-52076"/>
                        <a:pt x="875764" y="94790"/>
                      </a:cubicBezTo>
                      <a:cubicBezTo>
                        <a:pt x="1019578" y="241656"/>
                        <a:pt x="1159099" y="438128"/>
                        <a:pt x="1133341" y="511947"/>
                      </a:cubicBezTo>
                      <a:lnTo>
                        <a:pt x="888642" y="434672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8054739" y="4599927"/>
                <a:ext cx="647632" cy="689746"/>
                <a:chOff x="7958352" y="1828964"/>
                <a:chExt cx="748204" cy="845633"/>
              </a:xfrm>
            </p:grpSpPr>
            <p:sp>
              <p:nvSpPr>
                <p:cNvPr id="75" name="Arc 74"/>
                <p:cNvSpPr/>
                <p:nvPr/>
              </p:nvSpPr>
              <p:spPr>
                <a:xfrm>
                  <a:off x="8127695" y="1940501"/>
                  <a:ext cx="578861" cy="734096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ight Triangle 62"/>
                <p:cNvSpPr/>
                <p:nvPr/>
              </p:nvSpPr>
              <p:spPr>
                <a:xfrm rot="20300587">
                  <a:off x="7958352" y="1828964"/>
                  <a:ext cx="608398" cy="298428"/>
                </a:xfrm>
                <a:custGeom>
                  <a:avLst/>
                  <a:gdLst>
                    <a:gd name="connsiteX0" fmla="*/ 0 w 373488"/>
                    <a:gd name="connsiteY0" fmla="*/ 816801 h 816801"/>
                    <a:gd name="connsiteX1" fmla="*/ 0 w 373488"/>
                    <a:gd name="connsiteY1" fmla="*/ 0 h 816801"/>
                    <a:gd name="connsiteX2" fmla="*/ 373488 w 373488"/>
                    <a:gd name="connsiteY2" fmla="*/ 816801 h 816801"/>
                    <a:gd name="connsiteX3" fmla="*/ 0 w 373488"/>
                    <a:gd name="connsiteY3" fmla="*/ 816801 h 816801"/>
                    <a:gd name="connsiteX0" fmla="*/ 437882 w 811370"/>
                    <a:gd name="connsiteY0" fmla="*/ 894075 h 894075"/>
                    <a:gd name="connsiteX1" fmla="*/ 0 w 811370"/>
                    <a:gd name="connsiteY1" fmla="*/ 0 h 894075"/>
                    <a:gd name="connsiteX2" fmla="*/ 811370 w 811370"/>
                    <a:gd name="connsiteY2" fmla="*/ 894075 h 894075"/>
                    <a:gd name="connsiteX3" fmla="*/ 437882 w 811370"/>
                    <a:gd name="connsiteY3" fmla="*/ 894075 h 894075"/>
                    <a:gd name="connsiteX0" fmla="*/ 437882 w 811370"/>
                    <a:gd name="connsiteY0" fmla="*/ 894075 h 894075"/>
                    <a:gd name="connsiteX1" fmla="*/ 0 w 811370"/>
                    <a:gd name="connsiteY1" fmla="*/ 0 h 894075"/>
                    <a:gd name="connsiteX2" fmla="*/ 811370 w 811370"/>
                    <a:gd name="connsiteY2" fmla="*/ 894075 h 894075"/>
                    <a:gd name="connsiteX3" fmla="*/ 437882 w 811370"/>
                    <a:gd name="connsiteY3" fmla="*/ 894075 h 894075"/>
                    <a:gd name="connsiteX0" fmla="*/ 437882 w 862885"/>
                    <a:gd name="connsiteY0" fmla="*/ 894075 h 894075"/>
                    <a:gd name="connsiteX1" fmla="*/ 0 w 862885"/>
                    <a:gd name="connsiteY1" fmla="*/ 0 h 894075"/>
                    <a:gd name="connsiteX2" fmla="*/ 862885 w 862885"/>
                    <a:gd name="connsiteY2" fmla="*/ 881197 h 894075"/>
                    <a:gd name="connsiteX3" fmla="*/ 437882 w 862885"/>
                    <a:gd name="connsiteY3" fmla="*/ 894075 h 894075"/>
                    <a:gd name="connsiteX0" fmla="*/ 437882 w 862885"/>
                    <a:gd name="connsiteY0" fmla="*/ 894075 h 894075"/>
                    <a:gd name="connsiteX1" fmla="*/ 231820 w 862885"/>
                    <a:gd name="connsiteY1" fmla="*/ 464040 h 894075"/>
                    <a:gd name="connsiteX2" fmla="*/ 0 w 862885"/>
                    <a:gd name="connsiteY2" fmla="*/ 0 h 894075"/>
                    <a:gd name="connsiteX3" fmla="*/ 862885 w 862885"/>
                    <a:gd name="connsiteY3" fmla="*/ 881197 h 894075"/>
                    <a:gd name="connsiteX4" fmla="*/ 437882 w 862885"/>
                    <a:gd name="connsiteY4" fmla="*/ 894075 h 894075"/>
                    <a:gd name="connsiteX0" fmla="*/ 437882 w 870518"/>
                    <a:gd name="connsiteY0" fmla="*/ 894094 h 894094"/>
                    <a:gd name="connsiteX1" fmla="*/ 231820 w 870518"/>
                    <a:gd name="connsiteY1" fmla="*/ 464059 h 894094"/>
                    <a:gd name="connsiteX2" fmla="*/ 0 w 870518"/>
                    <a:gd name="connsiteY2" fmla="*/ 19 h 894094"/>
                    <a:gd name="connsiteX3" fmla="*/ 708339 w 870518"/>
                    <a:gd name="connsiteY3" fmla="*/ 322391 h 894094"/>
                    <a:gd name="connsiteX4" fmla="*/ 862885 w 870518"/>
                    <a:gd name="connsiteY4" fmla="*/ 881216 h 894094"/>
                    <a:gd name="connsiteX5" fmla="*/ 437882 w 870518"/>
                    <a:gd name="connsiteY5" fmla="*/ 894094 h 894094"/>
                    <a:gd name="connsiteX0" fmla="*/ 656823 w 1089459"/>
                    <a:gd name="connsiteY0" fmla="*/ 691596 h 691596"/>
                    <a:gd name="connsiteX1" fmla="*/ 450761 w 1089459"/>
                    <a:gd name="connsiteY1" fmla="*/ 261561 h 691596"/>
                    <a:gd name="connsiteX2" fmla="*/ 0 w 1089459"/>
                    <a:gd name="connsiteY2" fmla="*/ 3583 h 691596"/>
                    <a:gd name="connsiteX3" fmla="*/ 927280 w 1089459"/>
                    <a:gd name="connsiteY3" fmla="*/ 119893 h 691596"/>
                    <a:gd name="connsiteX4" fmla="*/ 1081826 w 1089459"/>
                    <a:gd name="connsiteY4" fmla="*/ 678718 h 691596"/>
                    <a:gd name="connsiteX5" fmla="*/ 656823 w 1089459"/>
                    <a:gd name="connsiteY5" fmla="*/ 691596 h 691596"/>
                    <a:gd name="connsiteX0" fmla="*/ 656823 w 1084917"/>
                    <a:gd name="connsiteY0" fmla="*/ 688043 h 688043"/>
                    <a:gd name="connsiteX1" fmla="*/ 450761 w 1084917"/>
                    <a:gd name="connsiteY1" fmla="*/ 258008 h 688043"/>
                    <a:gd name="connsiteX2" fmla="*/ 0 w 1084917"/>
                    <a:gd name="connsiteY2" fmla="*/ 30 h 688043"/>
                    <a:gd name="connsiteX3" fmla="*/ 824249 w 1084917"/>
                    <a:gd name="connsiteY3" fmla="*/ 258008 h 688043"/>
                    <a:gd name="connsiteX4" fmla="*/ 1081826 w 1084917"/>
                    <a:gd name="connsiteY4" fmla="*/ 675165 h 688043"/>
                    <a:gd name="connsiteX5" fmla="*/ 656823 w 1084917"/>
                    <a:gd name="connsiteY5" fmla="*/ 688043 h 688043"/>
                    <a:gd name="connsiteX0" fmla="*/ 837127 w 1084917"/>
                    <a:gd name="connsiteY0" fmla="*/ 623648 h 675165"/>
                    <a:gd name="connsiteX1" fmla="*/ 450761 w 1084917"/>
                    <a:gd name="connsiteY1" fmla="*/ 258008 h 675165"/>
                    <a:gd name="connsiteX2" fmla="*/ 0 w 1084917"/>
                    <a:gd name="connsiteY2" fmla="*/ 30 h 675165"/>
                    <a:gd name="connsiteX3" fmla="*/ 824249 w 1084917"/>
                    <a:gd name="connsiteY3" fmla="*/ 258008 h 675165"/>
                    <a:gd name="connsiteX4" fmla="*/ 1081826 w 1084917"/>
                    <a:gd name="connsiteY4" fmla="*/ 675165 h 675165"/>
                    <a:gd name="connsiteX5" fmla="*/ 837127 w 1084917"/>
                    <a:gd name="connsiteY5" fmla="*/ 623648 h 675165"/>
                    <a:gd name="connsiteX0" fmla="*/ 888642 w 1136432"/>
                    <a:gd name="connsiteY0" fmla="*/ 460430 h 511947"/>
                    <a:gd name="connsiteX1" fmla="*/ 502276 w 1136432"/>
                    <a:gd name="connsiteY1" fmla="*/ 94790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60430 h 511947"/>
                    <a:gd name="connsiteX0" fmla="*/ 888642 w 1136432"/>
                    <a:gd name="connsiteY0" fmla="*/ 460430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60430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6432" h="511947">
                      <a:moveTo>
                        <a:pt x="888642" y="434672"/>
                      </a:moveTo>
                      <a:cubicBezTo>
                        <a:pt x="725510" y="312791"/>
                        <a:pt x="665408" y="319701"/>
                        <a:pt x="476518" y="197821"/>
                      </a:cubicBezTo>
                      <a:lnTo>
                        <a:pt x="0" y="17116"/>
                      </a:lnTo>
                      <a:cubicBezTo>
                        <a:pt x="60101" y="14970"/>
                        <a:pt x="731950" y="-52076"/>
                        <a:pt x="875764" y="94790"/>
                      </a:cubicBezTo>
                      <a:cubicBezTo>
                        <a:pt x="1019578" y="241656"/>
                        <a:pt x="1159099" y="438128"/>
                        <a:pt x="1133341" y="511947"/>
                      </a:cubicBezTo>
                      <a:lnTo>
                        <a:pt x="888642" y="434672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8067022" y="3968508"/>
                <a:ext cx="647632" cy="689746"/>
                <a:chOff x="7958352" y="1828964"/>
                <a:chExt cx="748204" cy="845633"/>
              </a:xfrm>
            </p:grpSpPr>
            <p:sp>
              <p:nvSpPr>
                <p:cNvPr id="78" name="Arc 77"/>
                <p:cNvSpPr/>
                <p:nvPr/>
              </p:nvSpPr>
              <p:spPr>
                <a:xfrm>
                  <a:off x="8127695" y="1940501"/>
                  <a:ext cx="578861" cy="734096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ight Triangle 62"/>
                <p:cNvSpPr/>
                <p:nvPr/>
              </p:nvSpPr>
              <p:spPr>
                <a:xfrm rot="20300587">
                  <a:off x="7958352" y="1828964"/>
                  <a:ext cx="608398" cy="298428"/>
                </a:xfrm>
                <a:custGeom>
                  <a:avLst/>
                  <a:gdLst>
                    <a:gd name="connsiteX0" fmla="*/ 0 w 373488"/>
                    <a:gd name="connsiteY0" fmla="*/ 816801 h 816801"/>
                    <a:gd name="connsiteX1" fmla="*/ 0 w 373488"/>
                    <a:gd name="connsiteY1" fmla="*/ 0 h 816801"/>
                    <a:gd name="connsiteX2" fmla="*/ 373488 w 373488"/>
                    <a:gd name="connsiteY2" fmla="*/ 816801 h 816801"/>
                    <a:gd name="connsiteX3" fmla="*/ 0 w 373488"/>
                    <a:gd name="connsiteY3" fmla="*/ 816801 h 816801"/>
                    <a:gd name="connsiteX0" fmla="*/ 437882 w 811370"/>
                    <a:gd name="connsiteY0" fmla="*/ 894075 h 894075"/>
                    <a:gd name="connsiteX1" fmla="*/ 0 w 811370"/>
                    <a:gd name="connsiteY1" fmla="*/ 0 h 894075"/>
                    <a:gd name="connsiteX2" fmla="*/ 811370 w 811370"/>
                    <a:gd name="connsiteY2" fmla="*/ 894075 h 894075"/>
                    <a:gd name="connsiteX3" fmla="*/ 437882 w 811370"/>
                    <a:gd name="connsiteY3" fmla="*/ 894075 h 894075"/>
                    <a:gd name="connsiteX0" fmla="*/ 437882 w 811370"/>
                    <a:gd name="connsiteY0" fmla="*/ 894075 h 894075"/>
                    <a:gd name="connsiteX1" fmla="*/ 0 w 811370"/>
                    <a:gd name="connsiteY1" fmla="*/ 0 h 894075"/>
                    <a:gd name="connsiteX2" fmla="*/ 811370 w 811370"/>
                    <a:gd name="connsiteY2" fmla="*/ 894075 h 894075"/>
                    <a:gd name="connsiteX3" fmla="*/ 437882 w 811370"/>
                    <a:gd name="connsiteY3" fmla="*/ 894075 h 894075"/>
                    <a:gd name="connsiteX0" fmla="*/ 437882 w 862885"/>
                    <a:gd name="connsiteY0" fmla="*/ 894075 h 894075"/>
                    <a:gd name="connsiteX1" fmla="*/ 0 w 862885"/>
                    <a:gd name="connsiteY1" fmla="*/ 0 h 894075"/>
                    <a:gd name="connsiteX2" fmla="*/ 862885 w 862885"/>
                    <a:gd name="connsiteY2" fmla="*/ 881197 h 894075"/>
                    <a:gd name="connsiteX3" fmla="*/ 437882 w 862885"/>
                    <a:gd name="connsiteY3" fmla="*/ 894075 h 894075"/>
                    <a:gd name="connsiteX0" fmla="*/ 437882 w 862885"/>
                    <a:gd name="connsiteY0" fmla="*/ 894075 h 894075"/>
                    <a:gd name="connsiteX1" fmla="*/ 231820 w 862885"/>
                    <a:gd name="connsiteY1" fmla="*/ 464040 h 894075"/>
                    <a:gd name="connsiteX2" fmla="*/ 0 w 862885"/>
                    <a:gd name="connsiteY2" fmla="*/ 0 h 894075"/>
                    <a:gd name="connsiteX3" fmla="*/ 862885 w 862885"/>
                    <a:gd name="connsiteY3" fmla="*/ 881197 h 894075"/>
                    <a:gd name="connsiteX4" fmla="*/ 437882 w 862885"/>
                    <a:gd name="connsiteY4" fmla="*/ 894075 h 894075"/>
                    <a:gd name="connsiteX0" fmla="*/ 437882 w 870518"/>
                    <a:gd name="connsiteY0" fmla="*/ 894094 h 894094"/>
                    <a:gd name="connsiteX1" fmla="*/ 231820 w 870518"/>
                    <a:gd name="connsiteY1" fmla="*/ 464059 h 894094"/>
                    <a:gd name="connsiteX2" fmla="*/ 0 w 870518"/>
                    <a:gd name="connsiteY2" fmla="*/ 19 h 894094"/>
                    <a:gd name="connsiteX3" fmla="*/ 708339 w 870518"/>
                    <a:gd name="connsiteY3" fmla="*/ 322391 h 894094"/>
                    <a:gd name="connsiteX4" fmla="*/ 862885 w 870518"/>
                    <a:gd name="connsiteY4" fmla="*/ 881216 h 894094"/>
                    <a:gd name="connsiteX5" fmla="*/ 437882 w 870518"/>
                    <a:gd name="connsiteY5" fmla="*/ 894094 h 894094"/>
                    <a:gd name="connsiteX0" fmla="*/ 656823 w 1089459"/>
                    <a:gd name="connsiteY0" fmla="*/ 691596 h 691596"/>
                    <a:gd name="connsiteX1" fmla="*/ 450761 w 1089459"/>
                    <a:gd name="connsiteY1" fmla="*/ 261561 h 691596"/>
                    <a:gd name="connsiteX2" fmla="*/ 0 w 1089459"/>
                    <a:gd name="connsiteY2" fmla="*/ 3583 h 691596"/>
                    <a:gd name="connsiteX3" fmla="*/ 927280 w 1089459"/>
                    <a:gd name="connsiteY3" fmla="*/ 119893 h 691596"/>
                    <a:gd name="connsiteX4" fmla="*/ 1081826 w 1089459"/>
                    <a:gd name="connsiteY4" fmla="*/ 678718 h 691596"/>
                    <a:gd name="connsiteX5" fmla="*/ 656823 w 1089459"/>
                    <a:gd name="connsiteY5" fmla="*/ 691596 h 691596"/>
                    <a:gd name="connsiteX0" fmla="*/ 656823 w 1084917"/>
                    <a:gd name="connsiteY0" fmla="*/ 688043 h 688043"/>
                    <a:gd name="connsiteX1" fmla="*/ 450761 w 1084917"/>
                    <a:gd name="connsiteY1" fmla="*/ 258008 h 688043"/>
                    <a:gd name="connsiteX2" fmla="*/ 0 w 1084917"/>
                    <a:gd name="connsiteY2" fmla="*/ 30 h 688043"/>
                    <a:gd name="connsiteX3" fmla="*/ 824249 w 1084917"/>
                    <a:gd name="connsiteY3" fmla="*/ 258008 h 688043"/>
                    <a:gd name="connsiteX4" fmla="*/ 1081826 w 1084917"/>
                    <a:gd name="connsiteY4" fmla="*/ 675165 h 688043"/>
                    <a:gd name="connsiteX5" fmla="*/ 656823 w 1084917"/>
                    <a:gd name="connsiteY5" fmla="*/ 688043 h 688043"/>
                    <a:gd name="connsiteX0" fmla="*/ 837127 w 1084917"/>
                    <a:gd name="connsiteY0" fmla="*/ 623648 h 675165"/>
                    <a:gd name="connsiteX1" fmla="*/ 450761 w 1084917"/>
                    <a:gd name="connsiteY1" fmla="*/ 258008 h 675165"/>
                    <a:gd name="connsiteX2" fmla="*/ 0 w 1084917"/>
                    <a:gd name="connsiteY2" fmla="*/ 30 h 675165"/>
                    <a:gd name="connsiteX3" fmla="*/ 824249 w 1084917"/>
                    <a:gd name="connsiteY3" fmla="*/ 258008 h 675165"/>
                    <a:gd name="connsiteX4" fmla="*/ 1081826 w 1084917"/>
                    <a:gd name="connsiteY4" fmla="*/ 675165 h 675165"/>
                    <a:gd name="connsiteX5" fmla="*/ 837127 w 1084917"/>
                    <a:gd name="connsiteY5" fmla="*/ 623648 h 675165"/>
                    <a:gd name="connsiteX0" fmla="*/ 888642 w 1136432"/>
                    <a:gd name="connsiteY0" fmla="*/ 460430 h 511947"/>
                    <a:gd name="connsiteX1" fmla="*/ 502276 w 1136432"/>
                    <a:gd name="connsiteY1" fmla="*/ 94790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60430 h 511947"/>
                    <a:gd name="connsiteX0" fmla="*/ 888642 w 1136432"/>
                    <a:gd name="connsiteY0" fmla="*/ 460430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60430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6432" h="511947">
                      <a:moveTo>
                        <a:pt x="888642" y="434672"/>
                      </a:moveTo>
                      <a:cubicBezTo>
                        <a:pt x="725510" y="312791"/>
                        <a:pt x="665408" y="319701"/>
                        <a:pt x="476518" y="197821"/>
                      </a:cubicBezTo>
                      <a:lnTo>
                        <a:pt x="0" y="17116"/>
                      </a:lnTo>
                      <a:cubicBezTo>
                        <a:pt x="60101" y="14970"/>
                        <a:pt x="731950" y="-52076"/>
                        <a:pt x="875764" y="94790"/>
                      </a:cubicBezTo>
                      <a:cubicBezTo>
                        <a:pt x="1019578" y="241656"/>
                        <a:pt x="1159099" y="438128"/>
                        <a:pt x="1133341" y="511947"/>
                      </a:cubicBezTo>
                      <a:lnTo>
                        <a:pt x="888642" y="434672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8054738" y="2121383"/>
                <a:ext cx="647632" cy="689746"/>
                <a:chOff x="7958352" y="1828964"/>
                <a:chExt cx="748204" cy="845633"/>
              </a:xfrm>
            </p:grpSpPr>
            <p:sp>
              <p:nvSpPr>
                <p:cNvPr id="81" name="Arc 80"/>
                <p:cNvSpPr/>
                <p:nvPr/>
              </p:nvSpPr>
              <p:spPr>
                <a:xfrm>
                  <a:off x="8127695" y="1940501"/>
                  <a:ext cx="578861" cy="734096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ight Triangle 62"/>
                <p:cNvSpPr/>
                <p:nvPr/>
              </p:nvSpPr>
              <p:spPr>
                <a:xfrm rot="20300587">
                  <a:off x="7958352" y="1828964"/>
                  <a:ext cx="608398" cy="298428"/>
                </a:xfrm>
                <a:custGeom>
                  <a:avLst/>
                  <a:gdLst>
                    <a:gd name="connsiteX0" fmla="*/ 0 w 373488"/>
                    <a:gd name="connsiteY0" fmla="*/ 816801 h 816801"/>
                    <a:gd name="connsiteX1" fmla="*/ 0 w 373488"/>
                    <a:gd name="connsiteY1" fmla="*/ 0 h 816801"/>
                    <a:gd name="connsiteX2" fmla="*/ 373488 w 373488"/>
                    <a:gd name="connsiteY2" fmla="*/ 816801 h 816801"/>
                    <a:gd name="connsiteX3" fmla="*/ 0 w 373488"/>
                    <a:gd name="connsiteY3" fmla="*/ 816801 h 816801"/>
                    <a:gd name="connsiteX0" fmla="*/ 437882 w 811370"/>
                    <a:gd name="connsiteY0" fmla="*/ 894075 h 894075"/>
                    <a:gd name="connsiteX1" fmla="*/ 0 w 811370"/>
                    <a:gd name="connsiteY1" fmla="*/ 0 h 894075"/>
                    <a:gd name="connsiteX2" fmla="*/ 811370 w 811370"/>
                    <a:gd name="connsiteY2" fmla="*/ 894075 h 894075"/>
                    <a:gd name="connsiteX3" fmla="*/ 437882 w 811370"/>
                    <a:gd name="connsiteY3" fmla="*/ 894075 h 894075"/>
                    <a:gd name="connsiteX0" fmla="*/ 437882 w 811370"/>
                    <a:gd name="connsiteY0" fmla="*/ 894075 h 894075"/>
                    <a:gd name="connsiteX1" fmla="*/ 0 w 811370"/>
                    <a:gd name="connsiteY1" fmla="*/ 0 h 894075"/>
                    <a:gd name="connsiteX2" fmla="*/ 811370 w 811370"/>
                    <a:gd name="connsiteY2" fmla="*/ 894075 h 894075"/>
                    <a:gd name="connsiteX3" fmla="*/ 437882 w 811370"/>
                    <a:gd name="connsiteY3" fmla="*/ 894075 h 894075"/>
                    <a:gd name="connsiteX0" fmla="*/ 437882 w 862885"/>
                    <a:gd name="connsiteY0" fmla="*/ 894075 h 894075"/>
                    <a:gd name="connsiteX1" fmla="*/ 0 w 862885"/>
                    <a:gd name="connsiteY1" fmla="*/ 0 h 894075"/>
                    <a:gd name="connsiteX2" fmla="*/ 862885 w 862885"/>
                    <a:gd name="connsiteY2" fmla="*/ 881197 h 894075"/>
                    <a:gd name="connsiteX3" fmla="*/ 437882 w 862885"/>
                    <a:gd name="connsiteY3" fmla="*/ 894075 h 894075"/>
                    <a:gd name="connsiteX0" fmla="*/ 437882 w 862885"/>
                    <a:gd name="connsiteY0" fmla="*/ 894075 h 894075"/>
                    <a:gd name="connsiteX1" fmla="*/ 231820 w 862885"/>
                    <a:gd name="connsiteY1" fmla="*/ 464040 h 894075"/>
                    <a:gd name="connsiteX2" fmla="*/ 0 w 862885"/>
                    <a:gd name="connsiteY2" fmla="*/ 0 h 894075"/>
                    <a:gd name="connsiteX3" fmla="*/ 862885 w 862885"/>
                    <a:gd name="connsiteY3" fmla="*/ 881197 h 894075"/>
                    <a:gd name="connsiteX4" fmla="*/ 437882 w 862885"/>
                    <a:gd name="connsiteY4" fmla="*/ 894075 h 894075"/>
                    <a:gd name="connsiteX0" fmla="*/ 437882 w 870518"/>
                    <a:gd name="connsiteY0" fmla="*/ 894094 h 894094"/>
                    <a:gd name="connsiteX1" fmla="*/ 231820 w 870518"/>
                    <a:gd name="connsiteY1" fmla="*/ 464059 h 894094"/>
                    <a:gd name="connsiteX2" fmla="*/ 0 w 870518"/>
                    <a:gd name="connsiteY2" fmla="*/ 19 h 894094"/>
                    <a:gd name="connsiteX3" fmla="*/ 708339 w 870518"/>
                    <a:gd name="connsiteY3" fmla="*/ 322391 h 894094"/>
                    <a:gd name="connsiteX4" fmla="*/ 862885 w 870518"/>
                    <a:gd name="connsiteY4" fmla="*/ 881216 h 894094"/>
                    <a:gd name="connsiteX5" fmla="*/ 437882 w 870518"/>
                    <a:gd name="connsiteY5" fmla="*/ 894094 h 894094"/>
                    <a:gd name="connsiteX0" fmla="*/ 656823 w 1089459"/>
                    <a:gd name="connsiteY0" fmla="*/ 691596 h 691596"/>
                    <a:gd name="connsiteX1" fmla="*/ 450761 w 1089459"/>
                    <a:gd name="connsiteY1" fmla="*/ 261561 h 691596"/>
                    <a:gd name="connsiteX2" fmla="*/ 0 w 1089459"/>
                    <a:gd name="connsiteY2" fmla="*/ 3583 h 691596"/>
                    <a:gd name="connsiteX3" fmla="*/ 927280 w 1089459"/>
                    <a:gd name="connsiteY3" fmla="*/ 119893 h 691596"/>
                    <a:gd name="connsiteX4" fmla="*/ 1081826 w 1089459"/>
                    <a:gd name="connsiteY4" fmla="*/ 678718 h 691596"/>
                    <a:gd name="connsiteX5" fmla="*/ 656823 w 1089459"/>
                    <a:gd name="connsiteY5" fmla="*/ 691596 h 691596"/>
                    <a:gd name="connsiteX0" fmla="*/ 656823 w 1084917"/>
                    <a:gd name="connsiteY0" fmla="*/ 688043 h 688043"/>
                    <a:gd name="connsiteX1" fmla="*/ 450761 w 1084917"/>
                    <a:gd name="connsiteY1" fmla="*/ 258008 h 688043"/>
                    <a:gd name="connsiteX2" fmla="*/ 0 w 1084917"/>
                    <a:gd name="connsiteY2" fmla="*/ 30 h 688043"/>
                    <a:gd name="connsiteX3" fmla="*/ 824249 w 1084917"/>
                    <a:gd name="connsiteY3" fmla="*/ 258008 h 688043"/>
                    <a:gd name="connsiteX4" fmla="*/ 1081826 w 1084917"/>
                    <a:gd name="connsiteY4" fmla="*/ 675165 h 688043"/>
                    <a:gd name="connsiteX5" fmla="*/ 656823 w 1084917"/>
                    <a:gd name="connsiteY5" fmla="*/ 688043 h 688043"/>
                    <a:gd name="connsiteX0" fmla="*/ 837127 w 1084917"/>
                    <a:gd name="connsiteY0" fmla="*/ 623648 h 675165"/>
                    <a:gd name="connsiteX1" fmla="*/ 450761 w 1084917"/>
                    <a:gd name="connsiteY1" fmla="*/ 258008 h 675165"/>
                    <a:gd name="connsiteX2" fmla="*/ 0 w 1084917"/>
                    <a:gd name="connsiteY2" fmla="*/ 30 h 675165"/>
                    <a:gd name="connsiteX3" fmla="*/ 824249 w 1084917"/>
                    <a:gd name="connsiteY3" fmla="*/ 258008 h 675165"/>
                    <a:gd name="connsiteX4" fmla="*/ 1081826 w 1084917"/>
                    <a:gd name="connsiteY4" fmla="*/ 675165 h 675165"/>
                    <a:gd name="connsiteX5" fmla="*/ 837127 w 1084917"/>
                    <a:gd name="connsiteY5" fmla="*/ 623648 h 675165"/>
                    <a:gd name="connsiteX0" fmla="*/ 888642 w 1136432"/>
                    <a:gd name="connsiteY0" fmla="*/ 460430 h 511947"/>
                    <a:gd name="connsiteX1" fmla="*/ 502276 w 1136432"/>
                    <a:gd name="connsiteY1" fmla="*/ 94790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60430 h 511947"/>
                    <a:gd name="connsiteX0" fmla="*/ 888642 w 1136432"/>
                    <a:gd name="connsiteY0" fmla="*/ 460430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60430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6432" h="511947">
                      <a:moveTo>
                        <a:pt x="888642" y="434672"/>
                      </a:moveTo>
                      <a:cubicBezTo>
                        <a:pt x="725510" y="312791"/>
                        <a:pt x="665408" y="319701"/>
                        <a:pt x="476518" y="197821"/>
                      </a:cubicBezTo>
                      <a:lnTo>
                        <a:pt x="0" y="17116"/>
                      </a:lnTo>
                      <a:cubicBezTo>
                        <a:pt x="60101" y="14970"/>
                        <a:pt x="731950" y="-52076"/>
                        <a:pt x="875764" y="94790"/>
                      </a:cubicBezTo>
                      <a:cubicBezTo>
                        <a:pt x="1019578" y="241656"/>
                        <a:pt x="1159099" y="438128"/>
                        <a:pt x="1133341" y="511947"/>
                      </a:cubicBezTo>
                      <a:lnTo>
                        <a:pt x="888642" y="434672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8081069" y="2595079"/>
                <a:ext cx="647632" cy="689746"/>
                <a:chOff x="7958352" y="1828964"/>
                <a:chExt cx="748204" cy="845633"/>
              </a:xfrm>
            </p:grpSpPr>
            <p:sp>
              <p:nvSpPr>
                <p:cNvPr id="84" name="Arc 83"/>
                <p:cNvSpPr/>
                <p:nvPr/>
              </p:nvSpPr>
              <p:spPr>
                <a:xfrm>
                  <a:off x="8127695" y="1940501"/>
                  <a:ext cx="578861" cy="734096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ight Triangle 62"/>
                <p:cNvSpPr/>
                <p:nvPr/>
              </p:nvSpPr>
              <p:spPr>
                <a:xfrm rot="20300587">
                  <a:off x="7958352" y="1828964"/>
                  <a:ext cx="608398" cy="298428"/>
                </a:xfrm>
                <a:custGeom>
                  <a:avLst/>
                  <a:gdLst>
                    <a:gd name="connsiteX0" fmla="*/ 0 w 373488"/>
                    <a:gd name="connsiteY0" fmla="*/ 816801 h 816801"/>
                    <a:gd name="connsiteX1" fmla="*/ 0 w 373488"/>
                    <a:gd name="connsiteY1" fmla="*/ 0 h 816801"/>
                    <a:gd name="connsiteX2" fmla="*/ 373488 w 373488"/>
                    <a:gd name="connsiteY2" fmla="*/ 816801 h 816801"/>
                    <a:gd name="connsiteX3" fmla="*/ 0 w 373488"/>
                    <a:gd name="connsiteY3" fmla="*/ 816801 h 816801"/>
                    <a:gd name="connsiteX0" fmla="*/ 437882 w 811370"/>
                    <a:gd name="connsiteY0" fmla="*/ 894075 h 894075"/>
                    <a:gd name="connsiteX1" fmla="*/ 0 w 811370"/>
                    <a:gd name="connsiteY1" fmla="*/ 0 h 894075"/>
                    <a:gd name="connsiteX2" fmla="*/ 811370 w 811370"/>
                    <a:gd name="connsiteY2" fmla="*/ 894075 h 894075"/>
                    <a:gd name="connsiteX3" fmla="*/ 437882 w 811370"/>
                    <a:gd name="connsiteY3" fmla="*/ 894075 h 894075"/>
                    <a:gd name="connsiteX0" fmla="*/ 437882 w 811370"/>
                    <a:gd name="connsiteY0" fmla="*/ 894075 h 894075"/>
                    <a:gd name="connsiteX1" fmla="*/ 0 w 811370"/>
                    <a:gd name="connsiteY1" fmla="*/ 0 h 894075"/>
                    <a:gd name="connsiteX2" fmla="*/ 811370 w 811370"/>
                    <a:gd name="connsiteY2" fmla="*/ 894075 h 894075"/>
                    <a:gd name="connsiteX3" fmla="*/ 437882 w 811370"/>
                    <a:gd name="connsiteY3" fmla="*/ 894075 h 894075"/>
                    <a:gd name="connsiteX0" fmla="*/ 437882 w 862885"/>
                    <a:gd name="connsiteY0" fmla="*/ 894075 h 894075"/>
                    <a:gd name="connsiteX1" fmla="*/ 0 w 862885"/>
                    <a:gd name="connsiteY1" fmla="*/ 0 h 894075"/>
                    <a:gd name="connsiteX2" fmla="*/ 862885 w 862885"/>
                    <a:gd name="connsiteY2" fmla="*/ 881197 h 894075"/>
                    <a:gd name="connsiteX3" fmla="*/ 437882 w 862885"/>
                    <a:gd name="connsiteY3" fmla="*/ 894075 h 894075"/>
                    <a:gd name="connsiteX0" fmla="*/ 437882 w 862885"/>
                    <a:gd name="connsiteY0" fmla="*/ 894075 h 894075"/>
                    <a:gd name="connsiteX1" fmla="*/ 231820 w 862885"/>
                    <a:gd name="connsiteY1" fmla="*/ 464040 h 894075"/>
                    <a:gd name="connsiteX2" fmla="*/ 0 w 862885"/>
                    <a:gd name="connsiteY2" fmla="*/ 0 h 894075"/>
                    <a:gd name="connsiteX3" fmla="*/ 862885 w 862885"/>
                    <a:gd name="connsiteY3" fmla="*/ 881197 h 894075"/>
                    <a:gd name="connsiteX4" fmla="*/ 437882 w 862885"/>
                    <a:gd name="connsiteY4" fmla="*/ 894075 h 894075"/>
                    <a:gd name="connsiteX0" fmla="*/ 437882 w 870518"/>
                    <a:gd name="connsiteY0" fmla="*/ 894094 h 894094"/>
                    <a:gd name="connsiteX1" fmla="*/ 231820 w 870518"/>
                    <a:gd name="connsiteY1" fmla="*/ 464059 h 894094"/>
                    <a:gd name="connsiteX2" fmla="*/ 0 w 870518"/>
                    <a:gd name="connsiteY2" fmla="*/ 19 h 894094"/>
                    <a:gd name="connsiteX3" fmla="*/ 708339 w 870518"/>
                    <a:gd name="connsiteY3" fmla="*/ 322391 h 894094"/>
                    <a:gd name="connsiteX4" fmla="*/ 862885 w 870518"/>
                    <a:gd name="connsiteY4" fmla="*/ 881216 h 894094"/>
                    <a:gd name="connsiteX5" fmla="*/ 437882 w 870518"/>
                    <a:gd name="connsiteY5" fmla="*/ 894094 h 894094"/>
                    <a:gd name="connsiteX0" fmla="*/ 656823 w 1089459"/>
                    <a:gd name="connsiteY0" fmla="*/ 691596 h 691596"/>
                    <a:gd name="connsiteX1" fmla="*/ 450761 w 1089459"/>
                    <a:gd name="connsiteY1" fmla="*/ 261561 h 691596"/>
                    <a:gd name="connsiteX2" fmla="*/ 0 w 1089459"/>
                    <a:gd name="connsiteY2" fmla="*/ 3583 h 691596"/>
                    <a:gd name="connsiteX3" fmla="*/ 927280 w 1089459"/>
                    <a:gd name="connsiteY3" fmla="*/ 119893 h 691596"/>
                    <a:gd name="connsiteX4" fmla="*/ 1081826 w 1089459"/>
                    <a:gd name="connsiteY4" fmla="*/ 678718 h 691596"/>
                    <a:gd name="connsiteX5" fmla="*/ 656823 w 1089459"/>
                    <a:gd name="connsiteY5" fmla="*/ 691596 h 691596"/>
                    <a:gd name="connsiteX0" fmla="*/ 656823 w 1084917"/>
                    <a:gd name="connsiteY0" fmla="*/ 688043 h 688043"/>
                    <a:gd name="connsiteX1" fmla="*/ 450761 w 1084917"/>
                    <a:gd name="connsiteY1" fmla="*/ 258008 h 688043"/>
                    <a:gd name="connsiteX2" fmla="*/ 0 w 1084917"/>
                    <a:gd name="connsiteY2" fmla="*/ 30 h 688043"/>
                    <a:gd name="connsiteX3" fmla="*/ 824249 w 1084917"/>
                    <a:gd name="connsiteY3" fmla="*/ 258008 h 688043"/>
                    <a:gd name="connsiteX4" fmla="*/ 1081826 w 1084917"/>
                    <a:gd name="connsiteY4" fmla="*/ 675165 h 688043"/>
                    <a:gd name="connsiteX5" fmla="*/ 656823 w 1084917"/>
                    <a:gd name="connsiteY5" fmla="*/ 688043 h 688043"/>
                    <a:gd name="connsiteX0" fmla="*/ 837127 w 1084917"/>
                    <a:gd name="connsiteY0" fmla="*/ 623648 h 675165"/>
                    <a:gd name="connsiteX1" fmla="*/ 450761 w 1084917"/>
                    <a:gd name="connsiteY1" fmla="*/ 258008 h 675165"/>
                    <a:gd name="connsiteX2" fmla="*/ 0 w 1084917"/>
                    <a:gd name="connsiteY2" fmla="*/ 30 h 675165"/>
                    <a:gd name="connsiteX3" fmla="*/ 824249 w 1084917"/>
                    <a:gd name="connsiteY3" fmla="*/ 258008 h 675165"/>
                    <a:gd name="connsiteX4" fmla="*/ 1081826 w 1084917"/>
                    <a:gd name="connsiteY4" fmla="*/ 675165 h 675165"/>
                    <a:gd name="connsiteX5" fmla="*/ 837127 w 1084917"/>
                    <a:gd name="connsiteY5" fmla="*/ 623648 h 675165"/>
                    <a:gd name="connsiteX0" fmla="*/ 888642 w 1136432"/>
                    <a:gd name="connsiteY0" fmla="*/ 460430 h 511947"/>
                    <a:gd name="connsiteX1" fmla="*/ 502276 w 1136432"/>
                    <a:gd name="connsiteY1" fmla="*/ 94790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60430 h 511947"/>
                    <a:gd name="connsiteX0" fmla="*/ 888642 w 1136432"/>
                    <a:gd name="connsiteY0" fmla="*/ 460430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60430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6432" h="511947">
                      <a:moveTo>
                        <a:pt x="888642" y="434672"/>
                      </a:moveTo>
                      <a:cubicBezTo>
                        <a:pt x="725510" y="312791"/>
                        <a:pt x="665408" y="319701"/>
                        <a:pt x="476518" y="197821"/>
                      </a:cubicBezTo>
                      <a:lnTo>
                        <a:pt x="0" y="17116"/>
                      </a:lnTo>
                      <a:cubicBezTo>
                        <a:pt x="60101" y="14970"/>
                        <a:pt x="731950" y="-52076"/>
                        <a:pt x="875764" y="94790"/>
                      </a:cubicBezTo>
                      <a:cubicBezTo>
                        <a:pt x="1019578" y="241656"/>
                        <a:pt x="1159099" y="438128"/>
                        <a:pt x="1133341" y="511947"/>
                      </a:cubicBezTo>
                      <a:lnTo>
                        <a:pt x="888642" y="434672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8054739" y="3429325"/>
                <a:ext cx="647632" cy="689746"/>
                <a:chOff x="7958352" y="1828964"/>
                <a:chExt cx="748204" cy="845633"/>
              </a:xfrm>
            </p:grpSpPr>
            <p:sp>
              <p:nvSpPr>
                <p:cNvPr id="87" name="Arc 86"/>
                <p:cNvSpPr/>
                <p:nvPr/>
              </p:nvSpPr>
              <p:spPr>
                <a:xfrm>
                  <a:off x="8127695" y="1940501"/>
                  <a:ext cx="578861" cy="734096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ight Triangle 62"/>
                <p:cNvSpPr/>
                <p:nvPr/>
              </p:nvSpPr>
              <p:spPr>
                <a:xfrm rot="20300587">
                  <a:off x="7958352" y="1828964"/>
                  <a:ext cx="608398" cy="298428"/>
                </a:xfrm>
                <a:custGeom>
                  <a:avLst/>
                  <a:gdLst>
                    <a:gd name="connsiteX0" fmla="*/ 0 w 373488"/>
                    <a:gd name="connsiteY0" fmla="*/ 816801 h 816801"/>
                    <a:gd name="connsiteX1" fmla="*/ 0 w 373488"/>
                    <a:gd name="connsiteY1" fmla="*/ 0 h 816801"/>
                    <a:gd name="connsiteX2" fmla="*/ 373488 w 373488"/>
                    <a:gd name="connsiteY2" fmla="*/ 816801 h 816801"/>
                    <a:gd name="connsiteX3" fmla="*/ 0 w 373488"/>
                    <a:gd name="connsiteY3" fmla="*/ 816801 h 816801"/>
                    <a:gd name="connsiteX0" fmla="*/ 437882 w 811370"/>
                    <a:gd name="connsiteY0" fmla="*/ 894075 h 894075"/>
                    <a:gd name="connsiteX1" fmla="*/ 0 w 811370"/>
                    <a:gd name="connsiteY1" fmla="*/ 0 h 894075"/>
                    <a:gd name="connsiteX2" fmla="*/ 811370 w 811370"/>
                    <a:gd name="connsiteY2" fmla="*/ 894075 h 894075"/>
                    <a:gd name="connsiteX3" fmla="*/ 437882 w 811370"/>
                    <a:gd name="connsiteY3" fmla="*/ 894075 h 894075"/>
                    <a:gd name="connsiteX0" fmla="*/ 437882 w 811370"/>
                    <a:gd name="connsiteY0" fmla="*/ 894075 h 894075"/>
                    <a:gd name="connsiteX1" fmla="*/ 0 w 811370"/>
                    <a:gd name="connsiteY1" fmla="*/ 0 h 894075"/>
                    <a:gd name="connsiteX2" fmla="*/ 811370 w 811370"/>
                    <a:gd name="connsiteY2" fmla="*/ 894075 h 894075"/>
                    <a:gd name="connsiteX3" fmla="*/ 437882 w 811370"/>
                    <a:gd name="connsiteY3" fmla="*/ 894075 h 894075"/>
                    <a:gd name="connsiteX0" fmla="*/ 437882 w 862885"/>
                    <a:gd name="connsiteY0" fmla="*/ 894075 h 894075"/>
                    <a:gd name="connsiteX1" fmla="*/ 0 w 862885"/>
                    <a:gd name="connsiteY1" fmla="*/ 0 h 894075"/>
                    <a:gd name="connsiteX2" fmla="*/ 862885 w 862885"/>
                    <a:gd name="connsiteY2" fmla="*/ 881197 h 894075"/>
                    <a:gd name="connsiteX3" fmla="*/ 437882 w 862885"/>
                    <a:gd name="connsiteY3" fmla="*/ 894075 h 894075"/>
                    <a:gd name="connsiteX0" fmla="*/ 437882 w 862885"/>
                    <a:gd name="connsiteY0" fmla="*/ 894075 h 894075"/>
                    <a:gd name="connsiteX1" fmla="*/ 231820 w 862885"/>
                    <a:gd name="connsiteY1" fmla="*/ 464040 h 894075"/>
                    <a:gd name="connsiteX2" fmla="*/ 0 w 862885"/>
                    <a:gd name="connsiteY2" fmla="*/ 0 h 894075"/>
                    <a:gd name="connsiteX3" fmla="*/ 862885 w 862885"/>
                    <a:gd name="connsiteY3" fmla="*/ 881197 h 894075"/>
                    <a:gd name="connsiteX4" fmla="*/ 437882 w 862885"/>
                    <a:gd name="connsiteY4" fmla="*/ 894075 h 894075"/>
                    <a:gd name="connsiteX0" fmla="*/ 437882 w 870518"/>
                    <a:gd name="connsiteY0" fmla="*/ 894094 h 894094"/>
                    <a:gd name="connsiteX1" fmla="*/ 231820 w 870518"/>
                    <a:gd name="connsiteY1" fmla="*/ 464059 h 894094"/>
                    <a:gd name="connsiteX2" fmla="*/ 0 w 870518"/>
                    <a:gd name="connsiteY2" fmla="*/ 19 h 894094"/>
                    <a:gd name="connsiteX3" fmla="*/ 708339 w 870518"/>
                    <a:gd name="connsiteY3" fmla="*/ 322391 h 894094"/>
                    <a:gd name="connsiteX4" fmla="*/ 862885 w 870518"/>
                    <a:gd name="connsiteY4" fmla="*/ 881216 h 894094"/>
                    <a:gd name="connsiteX5" fmla="*/ 437882 w 870518"/>
                    <a:gd name="connsiteY5" fmla="*/ 894094 h 894094"/>
                    <a:gd name="connsiteX0" fmla="*/ 656823 w 1089459"/>
                    <a:gd name="connsiteY0" fmla="*/ 691596 h 691596"/>
                    <a:gd name="connsiteX1" fmla="*/ 450761 w 1089459"/>
                    <a:gd name="connsiteY1" fmla="*/ 261561 h 691596"/>
                    <a:gd name="connsiteX2" fmla="*/ 0 w 1089459"/>
                    <a:gd name="connsiteY2" fmla="*/ 3583 h 691596"/>
                    <a:gd name="connsiteX3" fmla="*/ 927280 w 1089459"/>
                    <a:gd name="connsiteY3" fmla="*/ 119893 h 691596"/>
                    <a:gd name="connsiteX4" fmla="*/ 1081826 w 1089459"/>
                    <a:gd name="connsiteY4" fmla="*/ 678718 h 691596"/>
                    <a:gd name="connsiteX5" fmla="*/ 656823 w 1089459"/>
                    <a:gd name="connsiteY5" fmla="*/ 691596 h 691596"/>
                    <a:gd name="connsiteX0" fmla="*/ 656823 w 1084917"/>
                    <a:gd name="connsiteY0" fmla="*/ 688043 h 688043"/>
                    <a:gd name="connsiteX1" fmla="*/ 450761 w 1084917"/>
                    <a:gd name="connsiteY1" fmla="*/ 258008 h 688043"/>
                    <a:gd name="connsiteX2" fmla="*/ 0 w 1084917"/>
                    <a:gd name="connsiteY2" fmla="*/ 30 h 688043"/>
                    <a:gd name="connsiteX3" fmla="*/ 824249 w 1084917"/>
                    <a:gd name="connsiteY3" fmla="*/ 258008 h 688043"/>
                    <a:gd name="connsiteX4" fmla="*/ 1081826 w 1084917"/>
                    <a:gd name="connsiteY4" fmla="*/ 675165 h 688043"/>
                    <a:gd name="connsiteX5" fmla="*/ 656823 w 1084917"/>
                    <a:gd name="connsiteY5" fmla="*/ 688043 h 688043"/>
                    <a:gd name="connsiteX0" fmla="*/ 837127 w 1084917"/>
                    <a:gd name="connsiteY0" fmla="*/ 623648 h 675165"/>
                    <a:gd name="connsiteX1" fmla="*/ 450761 w 1084917"/>
                    <a:gd name="connsiteY1" fmla="*/ 258008 h 675165"/>
                    <a:gd name="connsiteX2" fmla="*/ 0 w 1084917"/>
                    <a:gd name="connsiteY2" fmla="*/ 30 h 675165"/>
                    <a:gd name="connsiteX3" fmla="*/ 824249 w 1084917"/>
                    <a:gd name="connsiteY3" fmla="*/ 258008 h 675165"/>
                    <a:gd name="connsiteX4" fmla="*/ 1081826 w 1084917"/>
                    <a:gd name="connsiteY4" fmla="*/ 675165 h 675165"/>
                    <a:gd name="connsiteX5" fmla="*/ 837127 w 1084917"/>
                    <a:gd name="connsiteY5" fmla="*/ 623648 h 675165"/>
                    <a:gd name="connsiteX0" fmla="*/ 888642 w 1136432"/>
                    <a:gd name="connsiteY0" fmla="*/ 460430 h 511947"/>
                    <a:gd name="connsiteX1" fmla="*/ 502276 w 1136432"/>
                    <a:gd name="connsiteY1" fmla="*/ 94790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60430 h 511947"/>
                    <a:gd name="connsiteX0" fmla="*/ 888642 w 1136432"/>
                    <a:gd name="connsiteY0" fmla="*/ 460430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60430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6432" h="511947">
                      <a:moveTo>
                        <a:pt x="888642" y="434672"/>
                      </a:moveTo>
                      <a:cubicBezTo>
                        <a:pt x="725510" y="312791"/>
                        <a:pt x="665408" y="319701"/>
                        <a:pt x="476518" y="197821"/>
                      </a:cubicBezTo>
                      <a:lnTo>
                        <a:pt x="0" y="17116"/>
                      </a:lnTo>
                      <a:cubicBezTo>
                        <a:pt x="60101" y="14970"/>
                        <a:pt x="731950" y="-52076"/>
                        <a:pt x="875764" y="94790"/>
                      </a:cubicBezTo>
                      <a:cubicBezTo>
                        <a:pt x="1019578" y="241656"/>
                        <a:pt x="1159099" y="438128"/>
                        <a:pt x="1133341" y="511947"/>
                      </a:cubicBezTo>
                      <a:lnTo>
                        <a:pt x="888642" y="434672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8044133" y="3042985"/>
                <a:ext cx="647632" cy="689746"/>
                <a:chOff x="7958352" y="1828964"/>
                <a:chExt cx="748204" cy="845633"/>
              </a:xfrm>
            </p:grpSpPr>
            <p:sp>
              <p:nvSpPr>
                <p:cNvPr id="90" name="Arc 89"/>
                <p:cNvSpPr/>
                <p:nvPr/>
              </p:nvSpPr>
              <p:spPr>
                <a:xfrm>
                  <a:off x="8127695" y="1940501"/>
                  <a:ext cx="578861" cy="734096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ight Triangle 62"/>
                <p:cNvSpPr/>
                <p:nvPr/>
              </p:nvSpPr>
              <p:spPr>
                <a:xfrm rot="20300587">
                  <a:off x="7958352" y="1828964"/>
                  <a:ext cx="608398" cy="298428"/>
                </a:xfrm>
                <a:custGeom>
                  <a:avLst/>
                  <a:gdLst>
                    <a:gd name="connsiteX0" fmla="*/ 0 w 373488"/>
                    <a:gd name="connsiteY0" fmla="*/ 816801 h 816801"/>
                    <a:gd name="connsiteX1" fmla="*/ 0 w 373488"/>
                    <a:gd name="connsiteY1" fmla="*/ 0 h 816801"/>
                    <a:gd name="connsiteX2" fmla="*/ 373488 w 373488"/>
                    <a:gd name="connsiteY2" fmla="*/ 816801 h 816801"/>
                    <a:gd name="connsiteX3" fmla="*/ 0 w 373488"/>
                    <a:gd name="connsiteY3" fmla="*/ 816801 h 816801"/>
                    <a:gd name="connsiteX0" fmla="*/ 437882 w 811370"/>
                    <a:gd name="connsiteY0" fmla="*/ 894075 h 894075"/>
                    <a:gd name="connsiteX1" fmla="*/ 0 w 811370"/>
                    <a:gd name="connsiteY1" fmla="*/ 0 h 894075"/>
                    <a:gd name="connsiteX2" fmla="*/ 811370 w 811370"/>
                    <a:gd name="connsiteY2" fmla="*/ 894075 h 894075"/>
                    <a:gd name="connsiteX3" fmla="*/ 437882 w 811370"/>
                    <a:gd name="connsiteY3" fmla="*/ 894075 h 894075"/>
                    <a:gd name="connsiteX0" fmla="*/ 437882 w 811370"/>
                    <a:gd name="connsiteY0" fmla="*/ 894075 h 894075"/>
                    <a:gd name="connsiteX1" fmla="*/ 0 w 811370"/>
                    <a:gd name="connsiteY1" fmla="*/ 0 h 894075"/>
                    <a:gd name="connsiteX2" fmla="*/ 811370 w 811370"/>
                    <a:gd name="connsiteY2" fmla="*/ 894075 h 894075"/>
                    <a:gd name="connsiteX3" fmla="*/ 437882 w 811370"/>
                    <a:gd name="connsiteY3" fmla="*/ 894075 h 894075"/>
                    <a:gd name="connsiteX0" fmla="*/ 437882 w 862885"/>
                    <a:gd name="connsiteY0" fmla="*/ 894075 h 894075"/>
                    <a:gd name="connsiteX1" fmla="*/ 0 w 862885"/>
                    <a:gd name="connsiteY1" fmla="*/ 0 h 894075"/>
                    <a:gd name="connsiteX2" fmla="*/ 862885 w 862885"/>
                    <a:gd name="connsiteY2" fmla="*/ 881197 h 894075"/>
                    <a:gd name="connsiteX3" fmla="*/ 437882 w 862885"/>
                    <a:gd name="connsiteY3" fmla="*/ 894075 h 894075"/>
                    <a:gd name="connsiteX0" fmla="*/ 437882 w 862885"/>
                    <a:gd name="connsiteY0" fmla="*/ 894075 h 894075"/>
                    <a:gd name="connsiteX1" fmla="*/ 231820 w 862885"/>
                    <a:gd name="connsiteY1" fmla="*/ 464040 h 894075"/>
                    <a:gd name="connsiteX2" fmla="*/ 0 w 862885"/>
                    <a:gd name="connsiteY2" fmla="*/ 0 h 894075"/>
                    <a:gd name="connsiteX3" fmla="*/ 862885 w 862885"/>
                    <a:gd name="connsiteY3" fmla="*/ 881197 h 894075"/>
                    <a:gd name="connsiteX4" fmla="*/ 437882 w 862885"/>
                    <a:gd name="connsiteY4" fmla="*/ 894075 h 894075"/>
                    <a:gd name="connsiteX0" fmla="*/ 437882 w 870518"/>
                    <a:gd name="connsiteY0" fmla="*/ 894094 h 894094"/>
                    <a:gd name="connsiteX1" fmla="*/ 231820 w 870518"/>
                    <a:gd name="connsiteY1" fmla="*/ 464059 h 894094"/>
                    <a:gd name="connsiteX2" fmla="*/ 0 w 870518"/>
                    <a:gd name="connsiteY2" fmla="*/ 19 h 894094"/>
                    <a:gd name="connsiteX3" fmla="*/ 708339 w 870518"/>
                    <a:gd name="connsiteY3" fmla="*/ 322391 h 894094"/>
                    <a:gd name="connsiteX4" fmla="*/ 862885 w 870518"/>
                    <a:gd name="connsiteY4" fmla="*/ 881216 h 894094"/>
                    <a:gd name="connsiteX5" fmla="*/ 437882 w 870518"/>
                    <a:gd name="connsiteY5" fmla="*/ 894094 h 894094"/>
                    <a:gd name="connsiteX0" fmla="*/ 656823 w 1089459"/>
                    <a:gd name="connsiteY0" fmla="*/ 691596 h 691596"/>
                    <a:gd name="connsiteX1" fmla="*/ 450761 w 1089459"/>
                    <a:gd name="connsiteY1" fmla="*/ 261561 h 691596"/>
                    <a:gd name="connsiteX2" fmla="*/ 0 w 1089459"/>
                    <a:gd name="connsiteY2" fmla="*/ 3583 h 691596"/>
                    <a:gd name="connsiteX3" fmla="*/ 927280 w 1089459"/>
                    <a:gd name="connsiteY3" fmla="*/ 119893 h 691596"/>
                    <a:gd name="connsiteX4" fmla="*/ 1081826 w 1089459"/>
                    <a:gd name="connsiteY4" fmla="*/ 678718 h 691596"/>
                    <a:gd name="connsiteX5" fmla="*/ 656823 w 1089459"/>
                    <a:gd name="connsiteY5" fmla="*/ 691596 h 691596"/>
                    <a:gd name="connsiteX0" fmla="*/ 656823 w 1084917"/>
                    <a:gd name="connsiteY0" fmla="*/ 688043 h 688043"/>
                    <a:gd name="connsiteX1" fmla="*/ 450761 w 1084917"/>
                    <a:gd name="connsiteY1" fmla="*/ 258008 h 688043"/>
                    <a:gd name="connsiteX2" fmla="*/ 0 w 1084917"/>
                    <a:gd name="connsiteY2" fmla="*/ 30 h 688043"/>
                    <a:gd name="connsiteX3" fmla="*/ 824249 w 1084917"/>
                    <a:gd name="connsiteY3" fmla="*/ 258008 h 688043"/>
                    <a:gd name="connsiteX4" fmla="*/ 1081826 w 1084917"/>
                    <a:gd name="connsiteY4" fmla="*/ 675165 h 688043"/>
                    <a:gd name="connsiteX5" fmla="*/ 656823 w 1084917"/>
                    <a:gd name="connsiteY5" fmla="*/ 688043 h 688043"/>
                    <a:gd name="connsiteX0" fmla="*/ 837127 w 1084917"/>
                    <a:gd name="connsiteY0" fmla="*/ 623648 h 675165"/>
                    <a:gd name="connsiteX1" fmla="*/ 450761 w 1084917"/>
                    <a:gd name="connsiteY1" fmla="*/ 258008 h 675165"/>
                    <a:gd name="connsiteX2" fmla="*/ 0 w 1084917"/>
                    <a:gd name="connsiteY2" fmla="*/ 30 h 675165"/>
                    <a:gd name="connsiteX3" fmla="*/ 824249 w 1084917"/>
                    <a:gd name="connsiteY3" fmla="*/ 258008 h 675165"/>
                    <a:gd name="connsiteX4" fmla="*/ 1081826 w 1084917"/>
                    <a:gd name="connsiteY4" fmla="*/ 675165 h 675165"/>
                    <a:gd name="connsiteX5" fmla="*/ 837127 w 1084917"/>
                    <a:gd name="connsiteY5" fmla="*/ 623648 h 675165"/>
                    <a:gd name="connsiteX0" fmla="*/ 888642 w 1136432"/>
                    <a:gd name="connsiteY0" fmla="*/ 460430 h 511947"/>
                    <a:gd name="connsiteX1" fmla="*/ 502276 w 1136432"/>
                    <a:gd name="connsiteY1" fmla="*/ 94790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60430 h 511947"/>
                    <a:gd name="connsiteX0" fmla="*/ 888642 w 1136432"/>
                    <a:gd name="connsiteY0" fmla="*/ 460430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60430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  <a:gd name="connsiteX0" fmla="*/ 888642 w 1136432"/>
                    <a:gd name="connsiteY0" fmla="*/ 434672 h 511947"/>
                    <a:gd name="connsiteX1" fmla="*/ 476518 w 1136432"/>
                    <a:gd name="connsiteY1" fmla="*/ 197821 h 511947"/>
                    <a:gd name="connsiteX2" fmla="*/ 0 w 1136432"/>
                    <a:gd name="connsiteY2" fmla="*/ 17116 h 511947"/>
                    <a:gd name="connsiteX3" fmla="*/ 875764 w 1136432"/>
                    <a:gd name="connsiteY3" fmla="*/ 94790 h 511947"/>
                    <a:gd name="connsiteX4" fmla="*/ 1133341 w 1136432"/>
                    <a:gd name="connsiteY4" fmla="*/ 511947 h 511947"/>
                    <a:gd name="connsiteX5" fmla="*/ 888642 w 1136432"/>
                    <a:gd name="connsiteY5" fmla="*/ 434672 h 511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6432" h="511947">
                      <a:moveTo>
                        <a:pt x="888642" y="434672"/>
                      </a:moveTo>
                      <a:cubicBezTo>
                        <a:pt x="725510" y="312791"/>
                        <a:pt x="665408" y="319701"/>
                        <a:pt x="476518" y="197821"/>
                      </a:cubicBezTo>
                      <a:lnTo>
                        <a:pt x="0" y="17116"/>
                      </a:lnTo>
                      <a:cubicBezTo>
                        <a:pt x="60101" y="14970"/>
                        <a:pt x="731950" y="-52076"/>
                        <a:pt x="875764" y="94790"/>
                      </a:cubicBezTo>
                      <a:cubicBezTo>
                        <a:pt x="1019578" y="241656"/>
                        <a:pt x="1159099" y="438128"/>
                        <a:pt x="1133341" y="511947"/>
                      </a:cubicBezTo>
                      <a:lnTo>
                        <a:pt x="888642" y="434672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6480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page -seven"/>
          <p:cNvGrpSpPr/>
          <p:nvPr/>
        </p:nvGrpSpPr>
        <p:grpSpPr>
          <a:xfrm>
            <a:off x="-69450" y="1304069"/>
            <a:ext cx="8745607" cy="5189433"/>
            <a:chOff x="-69450" y="1304069"/>
            <a:chExt cx="8745607" cy="5189433"/>
          </a:xfrm>
        </p:grpSpPr>
        <p:grpSp>
          <p:nvGrpSpPr>
            <p:cNvPr id="9" name="p-7"/>
            <p:cNvGrpSpPr/>
            <p:nvPr/>
          </p:nvGrpSpPr>
          <p:grpSpPr>
            <a:xfrm>
              <a:off x="-69450" y="1304069"/>
              <a:ext cx="8745607" cy="5189433"/>
              <a:chOff x="-69450" y="1304069"/>
              <a:chExt cx="8745607" cy="5189433"/>
            </a:xfrm>
          </p:grpSpPr>
          <p:grpSp>
            <p:nvGrpSpPr>
              <p:cNvPr id="216" name="Group 215"/>
              <p:cNvGrpSpPr/>
              <p:nvPr/>
            </p:nvGrpSpPr>
            <p:grpSpPr>
              <a:xfrm>
                <a:off x="-8" y="1304069"/>
                <a:ext cx="8676165" cy="5189433"/>
                <a:chOff x="-6" y="684893"/>
                <a:chExt cx="7744696" cy="5189433"/>
              </a:xfrm>
            </p:grpSpPr>
            <p:grpSp>
              <p:nvGrpSpPr>
                <p:cNvPr id="201" name="Group 200"/>
                <p:cNvGrpSpPr/>
                <p:nvPr/>
              </p:nvGrpSpPr>
              <p:grpSpPr>
                <a:xfrm>
                  <a:off x="-6" y="684893"/>
                  <a:ext cx="7744696" cy="5189433"/>
                  <a:chOff x="-6" y="684893"/>
                  <a:chExt cx="7744696" cy="5189433"/>
                </a:xfrm>
              </p:grpSpPr>
              <p:grpSp>
                <p:nvGrpSpPr>
                  <p:cNvPr id="180" name="Group 179"/>
                  <p:cNvGrpSpPr/>
                  <p:nvPr/>
                </p:nvGrpSpPr>
                <p:grpSpPr>
                  <a:xfrm>
                    <a:off x="-6" y="1177636"/>
                    <a:ext cx="7744696" cy="4696690"/>
                    <a:chOff x="-6" y="1177636"/>
                    <a:chExt cx="7744696" cy="4696690"/>
                  </a:xfrm>
                </p:grpSpPr>
                <p:sp>
                  <p:nvSpPr>
                    <p:cNvPr id="138" name="Rectangle 137"/>
                    <p:cNvSpPr/>
                    <p:nvPr/>
                  </p:nvSpPr>
                  <p:spPr>
                    <a:xfrm>
                      <a:off x="623453" y="1177636"/>
                      <a:ext cx="7121237" cy="4696690"/>
                    </a:xfrm>
                    <a:prstGeom prst="rect">
                      <a:avLst/>
                    </a:prstGeom>
                    <a:solidFill>
                      <a:srgbClr val="800000">
                        <a:alpha val="78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 172"/>
                    <p:cNvSpPr/>
                    <p:nvPr/>
                  </p:nvSpPr>
                  <p:spPr>
                    <a:xfrm>
                      <a:off x="-6" y="5084609"/>
                      <a:ext cx="623459" cy="554182"/>
                    </a:xfrm>
                    <a:prstGeom prst="rect">
                      <a:avLst/>
                    </a:prstGeom>
                    <a:solidFill>
                      <a:srgbClr val="96323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87" name="Chevron 186"/>
                  <p:cNvSpPr/>
                  <p:nvPr/>
                </p:nvSpPr>
                <p:spPr>
                  <a:xfrm>
                    <a:off x="356458" y="5066833"/>
                    <a:ext cx="403021" cy="554182"/>
                  </a:xfrm>
                  <a:prstGeom prst="chevron">
                    <a:avLst>
                      <a:gd name="adj" fmla="val 52685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bn-BD" dirty="0" smtClean="0">
                        <a:solidFill>
                          <a:schemeClr val="tx1"/>
                        </a:solidFill>
                      </a:rPr>
                      <a:t> 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200" name="Picture 199"/>
                  <p:cNvPicPr>
                    <a:picLocks noChangeAspect="1"/>
                  </p:cNvPicPr>
                  <p:nvPr/>
                </p:nvPicPr>
                <p:blipFill>
                  <a:blip r:embed="rId3" cstate="email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2778" b="100000" l="0" r="100000">
                                <a14:backgroundMark x1="4918" y1="50000" x2="4918" y2="5000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25659" y="684893"/>
                    <a:ext cx="1182553" cy="122095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15" name="TextBox 214"/>
                <p:cNvSpPr txBox="1"/>
                <p:nvPr/>
              </p:nvSpPr>
              <p:spPr>
                <a:xfrm>
                  <a:off x="1283777" y="2701720"/>
                  <a:ext cx="5948296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bn-BD" sz="2000" dirty="0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১৯৪১ খ্রিষ্টাব্দে ৭ই আগস্ট (২২শে শ্রাবণ) কলকাতায় তিনি মৃত্যুবরণ করেন । </a:t>
                  </a:r>
                </a:p>
              </p:txBody>
            </p:sp>
          </p:grpSp>
          <p:sp>
            <p:nvSpPr>
              <p:cNvPr id="65" name="TextBox 64"/>
              <p:cNvSpPr txBox="1"/>
              <p:nvPr/>
            </p:nvSpPr>
            <p:spPr>
              <a:xfrm>
                <a:off x="-69450" y="5748506"/>
                <a:ext cx="7676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পাতা</a:t>
                </a:r>
                <a:r>
                  <a:rPr lang="bn-BD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-৭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16186" y="4133651"/>
              <a:ext cx="3342076" cy="2103631"/>
            </a:xfrm>
            <a:prstGeom prst="rect">
              <a:avLst/>
            </a:prstGeom>
          </p:spPr>
        </p:pic>
      </p:grpSp>
      <p:grpSp>
        <p:nvGrpSpPr>
          <p:cNvPr id="26" name="page-six"/>
          <p:cNvGrpSpPr/>
          <p:nvPr/>
        </p:nvGrpSpPr>
        <p:grpSpPr>
          <a:xfrm>
            <a:off x="-16833" y="1243371"/>
            <a:ext cx="8692990" cy="5140057"/>
            <a:chOff x="-16833" y="1243371"/>
            <a:chExt cx="8692990" cy="5140057"/>
          </a:xfrm>
        </p:grpSpPr>
        <p:grpSp>
          <p:nvGrpSpPr>
            <p:cNvPr id="8" name="p-6"/>
            <p:cNvGrpSpPr/>
            <p:nvPr/>
          </p:nvGrpSpPr>
          <p:grpSpPr>
            <a:xfrm>
              <a:off x="-16833" y="1243371"/>
              <a:ext cx="8692990" cy="5140057"/>
              <a:chOff x="-16833" y="1243371"/>
              <a:chExt cx="8692990" cy="5140057"/>
            </a:xfrm>
          </p:grpSpPr>
          <p:grpSp>
            <p:nvGrpSpPr>
              <p:cNvPr id="210" name="Group 209"/>
              <p:cNvGrpSpPr/>
              <p:nvPr/>
            </p:nvGrpSpPr>
            <p:grpSpPr>
              <a:xfrm>
                <a:off x="-7" y="1243371"/>
                <a:ext cx="8676164" cy="5140057"/>
                <a:chOff x="-7" y="734269"/>
                <a:chExt cx="7931732" cy="5140057"/>
              </a:xfrm>
            </p:grpSpPr>
            <p:grpSp>
              <p:nvGrpSpPr>
                <p:cNvPr id="199" name="Group 198"/>
                <p:cNvGrpSpPr/>
                <p:nvPr/>
              </p:nvGrpSpPr>
              <p:grpSpPr>
                <a:xfrm>
                  <a:off x="-7" y="734269"/>
                  <a:ext cx="7931732" cy="5140057"/>
                  <a:chOff x="-5" y="734269"/>
                  <a:chExt cx="7931732" cy="5140057"/>
                </a:xfrm>
              </p:grpSpPr>
              <p:grpSp>
                <p:nvGrpSpPr>
                  <p:cNvPr id="179" name="Group 178"/>
                  <p:cNvGrpSpPr/>
                  <p:nvPr/>
                </p:nvGrpSpPr>
                <p:grpSpPr>
                  <a:xfrm>
                    <a:off x="-5" y="1177636"/>
                    <a:ext cx="7931732" cy="4696690"/>
                    <a:chOff x="-5" y="1177636"/>
                    <a:chExt cx="7931732" cy="4696690"/>
                  </a:xfrm>
                </p:grpSpPr>
                <p:sp>
                  <p:nvSpPr>
                    <p:cNvPr id="139" name="Rectangle 138"/>
                    <p:cNvSpPr/>
                    <p:nvPr/>
                  </p:nvSpPr>
                  <p:spPr>
                    <a:xfrm>
                      <a:off x="810490" y="1177636"/>
                      <a:ext cx="7121237" cy="4696690"/>
                    </a:xfrm>
                    <a:prstGeom prst="rect">
                      <a:avLst/>
                    </a:prstGeom>
                    <a:solidFill>
                      <a:srgbClr val="F19B61">
                        <a:alpha val="78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2" name="Rectangle 171"/>
                    <p:cNvSpPr/>
                    <p:nvPr/>
                  </p:nvSpPr>
                  <p:spPr>
                    <a:xfrm>
                      <a:off x="-5" y="4433445"/>
                      <a:ext cx="810495" cy="554182"/>
                    </a:xfrm>
                    <a:prstGeom prst="rect">
                      <a:avLst/>
                    </a:prstGeom>
                    <a:solidFill>
                      <a:srgbClr val="DD845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86" name="Chevron 185"/>
                  <p:cNvSpPr/>
                  <p:nvPr/>
                </p:nvSpPr>
                <p:spPr>
                  <a:xfrm>
                    <a:off x="389399" y="4419551"/>
                    <a:ext cx="403021" cy="554182"/>
                  </a:xfrm>
                  <a:prstGeom prst="chevron">
                    <a:avLst>
                      <a:gd name="adj" fmla="val 52685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bn-BD" dirty="0" smtClean="0">
                        <a:solidFill>
                          <a:schemeClr val="tx1"/>
                        </a:solidFill>
                      </a:rPr>
                      <a:t> 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198" name="Picture 197"/>
                  <p:cNvPicPr>
                    <a:picLocks noChangeAspect="1"/>
                  </p:cNvPicPr>
                  <p:nvPr/>
                </p:nvPicPr>
                <p:blipFill>
                  <a:blip r:embed="rId3" cstate="email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2778" b="100000" l="0" r="100000">
                                <a14:backgroundMark x1="4918" y1="50000" x2="4918" y2="5000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01666" y="734269"/>
                    <a:ext cx="1008280" cy="120534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09" name="TextBox 208"/>
                <p:cNvSpPr txBox="1"/>
                <p:nvPr/>
              </p:nvSpPr>
              <p:spPr>
                <a:xfrm>
                  <a:off x="1528874" y="2199999"/>
                  <a:ext cx="5425964" cy="13403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bn-BD" sz="1802" dirty="0">
                      <a:solidFill>
                        <a:schemeClr val="accent4">
                          <a:lumMod val="50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সাহিত্যঃ </a:t>
                  </a:r>
                  <a:r>
                    <a:rPr lang="bn-BD" sz="1802" dirty="0" smtClean="0">
                      <a:solidFill>
                        <a:schemeClr val="accent4">
                          <a:lumMod val="50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তিনি  </a:t>
                  </a:r>
                  <a:r>
                    <a:rPr lang="bn-BD" sz="1802" dirty="0">
                      <a:solidFill>
                        <a:schemeClr val="accent4">
                          <a:lumMod val="50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একাধারে সাহিত্যতিক, চিন্তাবিদ, শিক্ষাবিদ, সুরকার, গিতিকার,নাট্যকার,নাট্য নির্দেশক, অভিনেতা এবং চিত্রশিল্পী । বিশ্বভারতী ও শান্তিনিকেতন-এর মত প্রতিষ্ঠান গড়ে তিনি শিক্ষায় নতুন ধারা সৃষ্টি করেন । </a:t>
                  </a:r>
                </a:p>
              </p:txBody>
            </p:sp>
          </p:grpSp>
          <p:sp>
            <p:nvSpPr>
              <p:cNvPr id="64" name="TextBox 63"/>
              <p:cNvSpPr txBox="1"/>
              <p:nvPr/>
            </p:nvSpPr>
            <p:spPr>
              <a:xfrm>
                <a:off x="-16833" y="5045189"/>
                <a:ext cx="9923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পাতা </a:t>
                </a:r>
                <a:r>
                  <a:rPr lang="bn-BD" sz="1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-৬ </a:t>
                </a:r>
                <a:r>
                  <a:rPr lang="en-US" sz="1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1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38707" y="4304675"/>
              <a:ext cx="1409700" cy="17621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13548" y="4296126"/>
              <a:ext cx="2886075" cy="1749560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chemeClr val="accent2">
                  <a:lumMod val="75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3" name="page five"/>
          <p:cNvGrpSpPr/>
          <p:nvPr/>
        </p:nvGrpSpPr>
        <p:grpSpPr>
          <a:xfrm>
            <a:off x="-56970" y="1213898"/>
            <a:ext cx="8543571" cy="5064011"/>
            <a:chOff x="-56970" y="1213898"/>
            <a:chExt cx="8543571" cy="5064011"/>
          </a:xfrm>
        </p:grpSpPr>
        <p:grpSp>
          <p:nvGrpSpPr>
            <p:cNvPr id="7" name="p-5"/>
            <p:cNvGrpSpPr/>
            <p:nvPr/>
          </p:nvGrpSpPr>
          <p:grpSpPr>
            <a:xfrm>
              <a:off x="-56970" y="1213898"/>
              <a:ext cx="8543571" cy="5064011"/>
              <a:chOff x="-56970" y="1213898"/>
              <a:chExt cx="8543571" cy="5064011"/>
            </a:xfrm>
          </p:grpSpPr>
          <p:grpSp>
            <p:nvGrpSpPr>
              <p:cNvPr id="212" name="Group 211"/>
              <p:cNvGrpSpPr/>
              <p:nvPr/>
            </p:nvGrpSpPr>
            <p:grpSpPr>
              <a:xfrm>
                <a:off x="-33846" y="1213898"/>
                <a:ext cx="8520447" cy="5064011"/>
                <a:chOff x="-3" y="782202"/>
                <a:chExt cx="8007072" cy="5064011"/>
              </a:xfrm>
            </p:grpSpPr>
            <p:grpSp>
              <p:nvGrpSpPr>
                <p:cNvPr id="197" name="Group 196"/>
                <p:cNvGrpSpPr/>
                <p:nvPr/>
              </p:nvGrpSpPr>
              <p:grpSpPr>
                <a:xfrm>
                  <a:off x="-3" y="782202"/>
                  <a:ext cx="8007072" cy="5064011"/>
                  <a:chOff x="-3" y="782202"/>
                  <a:chExt cx="8007072" cy="5064011"/>
                </a:xfrm>
              </p:grpSpPr>
              <p:grpSp>
                <p:nvGrpSpPr>
                  <p:cNvPr id="178" name="Group 177"/>
                  <p:cNvGrpSpPr/>
                  <p:nvPr/>
                </p:nvGrpSpPr>
                <p:grpSpPr>
                  <a:xfrm>
                    <a:off x="-3" y="1149523"/>
                    <a:ext cx="8007072" cy="4696690"/>
                    <a:chOff x="-3" y="1149523"/>
                    <a:chExt cx="8007072" cy="4696690"/>
                  </a:xfrm>
                </p:grpSpPr>
                <p:sp>
                  <p:nvSpPr>
                    <p:cNvPr id="140" name="Rectangle 139"/>
                    <p:cNvSpPr/>
                    <p:nvPr/>
                  </p:nvSpPr>
                  <p:spPr>
                    <a:xfrm>
                      <a:off x="885832" y="1149523"/>
                      <a:ext cx="7121237" cy="4696690"/>
                    </a:xfrm>
                    <a:prstGeom prst="rect">
                      <a:avLst/>
                    </a:prstGeom>
                    <a:solidFill>
                      <a:schemeClr val="accent5">
                        <a:lumMod val="75000"/>
                        <a:alpha val="7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1" name="Rectangle 170"/>
                    <p:cNvSpPr/>
                    <p:nvPr/>
                  </p:nvSpPr>
                  <p:spPr>
                    <a:xfrm>
                      <a:off x="-3" y="3782281"/>
                      <a:ext cx="1032164" cy="554182"/>
                    </a:xfrm>
                    <a:prstGeom prst="rect">
                      <a:avLst/>
                    </a:prstGeom>
                    <a:solidFill>
                      <a:srgbClr val="565F8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85" name="Chevron 184"/>
                  <p:cNvSpPr/>
                  <p:nvPr/>
                </p:nvSpPr>
                <p:spPr>
                  <a:xfrm>
                    <a:off x="794325" y="3793640"/>
                    <a:ext cx="403021" cy="554182"/>
                  </a:xfrm>
                  <a:prstGeom prst="chevron">
                    <a:avLst>
                      <a:gd name="adj" fmla="val 52685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bn-BD" dirty="0" smtClean="0">
                        <a:solidFill>
                          <a:schemeClr val="tx1"/>
                        </a:solidFill>
                      </a:rPr>
                      <a:t> 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196" name="Picture 195"/>
                  <p:cNvPicPr>
                    <a:picLocks noChangeAspect="1"/>
                  </p:cNvPicPr>
                  <p:nvPr/>
                </p:nvPicPr>
                <p:blipFill>
                  <a:blip r:embed="rId3" cstate="email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2778" b="100000" l="0" r="100000">
                                <a14:backgroundMark x1="4918" y1="50000" x2="4918" y2="5000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14559" y="782202"/>
                    <a:ext cx="1245209" cy="1344993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11" name="TextBox 210"/>
                <p:cNvSpPr txBox="1"/>
                <p:nvPr/>
              </p:nvSpPr>
              <p:spPr>
                <a:xfrm>
                  <a:off x="1782960" y="2146083"/>
                  <a:ext cx="5651821" cy="17217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bn-BD" sz="1802" dirty="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রচনাবলীঃ তাঁর উল্লেখযোগ্য গ্রন্থগুলির মধ্যে রয়েছে- ‘সোনার তরী’, ‘গীতাঞ্জলী’, ‘বলাকা’, ইত্যাদি কাব্য। ‘ঘরে বাইরে’, ‘গোরা’, ‘যোগাযোগ’ ‘শেষের কবিতা’ ইত্যাদি উপন্যাস। গল্পসংকলন ‘গল্পগুচ্ছ’, ‘বিসর্জন’, ‘রাজা’, ‘ডাকঘর’, ‘রক্তকবরী’ ইত্যাদি নাটক ।  </a:t>
                  </a:r>
                </a:p>
              </p:txBody>
            </p:sp>
          </p:grpSp>
          <p:sp>
            <p:nvSpPr>
              <p:cNvPr id="63" name="TextBox 62"/>
              <p:cNvSpPr txBox="1"/>
              <p:nvPr/>
            </p:nvSpPr>
            <p:spPr>
              <a:xfrm>
                <a:off x="-56970" y="4294829"/>
                <a:ext cx="12663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পাতা </a:t>
                </a:r>
                <a:r>
                  <a:rPr lang="bn-BD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নং-৫ 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92241" y="4310500"/>
              <a:ext cx="1461429" cy="173518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23630" y="4319115"/>
              <a:ext cx="1295400" cy="17335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110428" y="4314825"/>
              <a:ext cx="1352550" cy="1714407"/>
            </a:xfrm>
            <a:prstGeom prst="rect">
              <a:avLst/>
            </a:prstGeom>
            <a:ln>
              <a:solidFill>
                <a:srgbClr val="00B0F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607101" y="4316136"/>
              <a:ext cx="1187845" cy="171407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903317" y="4318419"/>
              <a:ext cx="1390343" cy="1719635"/>
            </a:xfrm>
            <a:prstGeom prst="rect">
              <a:avLst/>
            </a:prstGeom>
          </p:spPr>
        </p:pic>
      </p:grpSp>
      <p:grpSp>
        <p:nvGrpSpPr>
          <p:cNvPr id="17" name="page-four"/>
          <p:cNvGrpSpPr/>
          <p:nvPr/>
        </p:nvGrpSpPr>
        <p:grpSpPr>
          <a:xfrm>
            <a:off x="-8077" y="989211"/>
            <a:ext cx="8684233" cy="5217368"/>
            <a:chOff x="-8077" y="989211"/>
            <a:chExt cx="8684233" cy="5217368"/>
          </a:xfrm>
        </p:grpSpPr>
        <p:grpSp>
          <p:nvGrpSpPr>
            <p:cNvPr id="6" name="p-4"/>
            <p:cNvGrpSpPr/>
            <p:nvPr/>
          </p:nvGrpSpPr>
          <p:grpSpPr>
            <a:xfrm>
              <a:off x="-8077" y="989211"/>
              <a:ext cx="8684233" cy="5217368"/>
              <a:chOff x="-8077" y="989211"/>
              <a:chExt cx="8684233" cy="5217368"/>
            </a:xfrm>
          </p:grpSpPr>
          <p:grpSp>
            <p:nvGrpSpPr>
              <p:cNvPr id="214" name="Group 213"/>
              <p:cNvGrpSpPr/>
              <p:nvPr/>
            </p:nvGrpSpPr>
            <p:grpSpPr>
              <a:xfrm>
                <a:off x="0" y="989211"/>
                <a:ext cx="8676156" cy="5217368"/>
                <a:chOff x="-3" y="656958"/>
                <a:chExt cx="8375070" cy="5217368"/>
              </a:xfrm>
            </p:grpSpPr>
            <p:grpSp>
              <p:nvGrpSpPr>
                <p:cNvPr id="195" name="Group 194"/>
                <p:cNvGrpSpPr/>
                <p:nvPr/>
              </p:nvGrpSpPr>
              <p:grpSpPr>
                <a:xfrm>
                  <a:off x="-3" y="656958"/>
                  <a:ext cx="8375070" cy="5217368"/>
                  <a:chOff x="-3" y="656958"/>
                  <a:chExt cx="8375070" cy="5217368"/>
                </a:xfrm>
              </p:grpSpPr>
              <p:sp>
                <p:nvSpPr>
                  <p:cNvPr id="184" name="Chevron 183"/>
                  <p:cNvSpPr/>
                  <p:nvPr/>
                </p:nvSpPr>
                <p:spPr>
                  <a:xfrm>
                    <a:off x="844123" y="3131117"/>
                    <a:ext cx="403021" cy="554182"/>
                  </a:xfrm>
                  <a:prstGeom prst="chevron">
                    <a:avLst>
                      <a:gd name="adj" fmla="val 52685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bn-BD" dirty="0" smtClean="0">
                        <a:solidFill>
                          <a:schemeClr val="tx1"/>
                        </a:solidFill>
                      </a:rPr>
                      <a:t> 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77" name="Group 176"/>
                  <p:cNvGrpSpPr/>
                  <p:nvPr/>
                </p:nvGrpSpPr>
                <p:grpSpPr>
                  <a:xfrm>
                    <a:off x="-3" y="1177636"/>
                    <a:ext cx="8375070" cy="4696690"/>
                    <a:chOff x="-3" y="1177636"/>
                    <a:chExt cx="8375070" cy="4696690"/>
                  </a:xfrm>
                </p:grpSpPr>
                <p:sp>
                  <p:nvSpPr>
                    <p:cNvPr id="141" name="Rectangle 140"/>
                    <p:cNvSpPr/>
                    <p:nvPr/>
                  </p:nvSpPr>
                  <p:spPr>
                    <a:xfrm>
                      <a:off x="1253830" y="1177636"/>
                      <a:ext cx="7121237" cy="4696690"/>
                    </a:xfrm>
                    <a:prstGeom prst="rect">
                      <a:avLst/>
                    </a:prstGeom>
                    <a:solidFill>
                      <a:schemeClr val="accent4">
                        <a:lumMod val="50000"/>
                        <a:alpha val="7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0" name="Rectangle 169"/>
                    <p:cNvSpPr/>
                    <p:nvPr/>
                  </p:nvSpPr>
                  <p:spPr>
                    <a:xfrm>
                      <a:off x="-3" y="3131117"/>
                      <a:ext cx="1253833" cy="554182"/>
                    </a:xfrm>
                    <a:prstGeom prst="rect">
                      <a:avLst/>
                    </a:prstGeom>
                    <a:solidFill>
                      <a:srgbClr val="76601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pic>
                <p:nvPicPr>
                  <p:cNvPr id="194" name="Picture 193"/>
                  <p:cNvPicPr>
                    <a:picLocks noChangeAspect="1"/>
                  </p:cNvPicPr>
                  <p:nvPr/>
                </p:nvPicPr>
                <p:blipFill>
                  <a:blip r:embed="rId3" cstate="email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2778" b="100000" l="0" r="100000">
                                <a14:backgroundMark x1="4918" y1="50000" x2="4918" y2="5000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27289" y="656958"/>
                    <a:ext cx="1372674" cy="1422323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13" name="TextBox 212"/>
                <p:cNvSpPr txBox="1"/>
                <p:nvPr/>
              </p:nvSpPr>
              <p:spPr>
                <a:xfrm>
                  <a:off x="1904905" y="2461530"/>
                  <a:ext cx="5957123" cy="9243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bn-BD" sz="1802" dirty="0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তিনি ছোটদের জন্য লিখেছেন ‘শিশুভোলানাথ’,খাপছাড়া’ ইত্যাদি। তাঁর রচিত ‘আমার সোনার বাংলা’ গানটি বাংলাদেশের জাতীয় সংগীত হিসাবে গৃহীত হয়েছে । </a:t>
                  </a:r>
                </a:p>
              </p:txBody>
            </p:sp>
          </p:grpSp>
          <p:sp>
            <p:nvSpPr>
              <p:cNvPr id="62" name="TextBox 61"/>
              <p:cNvSpPr txBox="1"/>
              <p:nvPr/>
            </p:nvSpPr>
            <p:spPr>
              <a:xfrm>
                <a:off x="-8077" y="3557998"/>
                <a:ext cx="12663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পাতা </a:t>
                </a:r>
                <a:r>
                  <a:rPr lang="bn-BD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নং-৪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433714" y="3705308"/>
              <a:ext cx="1533525" cy="2047875"/>
            </a:xfrm>
            <a:prstGeom prst="rect">
              <a:avLst/>
            </a:pr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" name="page-three"/>
          <p:cNvGrpSpPr/>
          <p:nvPr/>
        </p:nvGrpSpPr>
        <p:grpSpPr>
          <a:xfrm>
            <a:off x="0" y="921263"/>
            <a:ext cx="8676156" cy="5185135"/>
            <a:chOff x="0" y="921263"/>
            <a:chExt cx="8676156" cy="5185135"/>
          </a:xfrm>
        </p:grpSpPr>
        <p:grpSp>
          <p:nvGrpSpPr>
            <p:cNvPr id="5" name="p-3"/>
            <p:cNvGrpSpPr/>
            <p:nvPr/>
          </p:nvGrpSpPr>
          <p:grpSpPr>
            <a:xfrm>
              <a:off x="0" y="921263"/>
              <a:ext cx="8676156" cy="5185135"/>
              <a:chOff x="0" y="921263"/>
              <a:chExt cx="8676156" cy="5185135"/>
            </a:xfrm>
          </p:grpSpPr>
          <p:grpSp>
            <p:nvGrpSpPr>
              <p:cNvPr id="208" name="Group 207"/>
              <p:cNvGrpSpPr/>
              <p:nvPr/>
            </p:nvGrpSpPr>
            <p:grpSpPr>
              <a:xfrm>
                <a:off x="0" y="921263"/>
                <a:ext cx="8676156" cy="5185135"/>
                <a:chOff x="-1" y="689191"/>
                <a:chExt cx="8596738" cy="5185135"/>
              </a:xfrm>
            </p:grpSpPr>
            <p:grpSp>
              <p:nvGrpSpPr>
                <p:cNvPr id="193" name="Group 192"/>
                <p:cNvGrpSpPr/>
                <p:nvPr/>
              </p:nvGrpSpPr>
              <p:grpSpPr>
                <a:xfrm>
                  <a:off x="-1" y="689191"/>
                  <a:ext cx="8596738" cy="5185135"/>
                  <a:chOff x="-1" y="689191"/>
                  <a:chExt cx="8596738" cy="5185135"/>
                </a:xfrm>
              </p:grpSpPr>
              <p:grpSp>
                <p:nvGrpSpPr>
                  <p:cNvPr id="176" name="Group 175"/>
                  <p:cNvGrpSpPr/>
                  <p:nvPr/>
                </p:nvGrpSpPr>
                <p:grpSpPr>
                  <a:xfrm>
                    <a:off x="-1" y="1177636"/>
                    <a:ext cx="8596738" cy="4696690"/>
                    <a:chOff x="-1" y="1177636"/>
                    <a:chExt cx="8596738" cy="4696690"/>
                  </a:xfrm>
                </p:grpSpPr>
                <p:sp>
                  <p:nvSpPr>
                    <p:cNvPr id="142" name="Rectangle 141"/>
                    <p:cNvSpPr/>
                    <p:nvPr/>
                  </p:nvSpPr>
                  <p:spPr>
                    <a:xfrm>
                      <a:off x="1475500" y="1177636"/>
                      <a:ext cx="7121237" cy="4696690"/>
                    </a:xfrm>
                    <a:prstGeom prst="rect">
                      <a:avLst/>
                    </a:prstGeom>
                    <a:solidFill>
                      <a:schemeClr val="accent4">
                        <a:alpha val="7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9" name="Rectangle 168"/>
                    <p:cNvSpPr/>
                    <p:nvPr/>
                  </p:nvSpPr>
                  <p:spPr>
                    <a:xfrm>
                      <a:off x="-1" y="2479953"/>
                      <a:ext cx="1475502" cy="554182"/>
                    </a:xfrm>
                    <a:prstGeom prst="rect">
                      <a:avLst/>
                    </a:prstGeom>
                    <a:solidFill>
                      <a:srgbClr val="E1AB0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83" name="Chevron 182"/>
                  <p:cNvSpPr/>
                  <p:nvPr/>
                </p:nvSpPr>
                <p:spPr>
                  <a:xfrm>
                    <a:off x="1059107" y="2479953"/>
                    <a:ext cx="403021" cy="554182"/>
                  </a:xfrm>
                  <a:prstGeom prst="chevron">
                    <a:avLst>
                      <a:gd name="adj" fmla="val 52685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bn-BD" dirty="0" smtClean="0">
                        <a:solidFill>
                          <a:schemeClr val="tx1"/>
                        </a:solidFill>
                      </a:rPr>
                      <a:t> 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192" name="Picture 191"/>
                  <p:cNvPicPr>
                    <a:picLocks noChangeAspect="1"/>
                  </p:cNvPicPr>
                  <p:nvPr/>
                </p:nvPicPr>
                <p:blipFill>
                  <a:blip r:embed="rId3" cstate="email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2778" b="100000" l="0" r="100000">
                                <a14:backgroundMark x1="4918" y1="50000" x2="4918" y2="5000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786407" y="689191"/>
                    <a:ext cx="1294586" cy="131276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07" name="TextBox 206"/>
                <p:cNvSpPr txBox="1"/>
                <p:nvPr/>
              </p:nvSpPr>
              <p:spPr>
                <a:xfrm>
                  <a:off x="2056090" y="2180023"/>
                  <a:ext cx="5651821" cy="19389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bn-BD" sz="2000" dirty="0">
                      <a:solidFill>
                        <a:schemeClr val="accent2">
                          <a:lumMod val="50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শিক্ষাঃ স্কুলে নিয়মিত প্রাতিষ্ঠানিক শিক্ষা তাঁর হয়নি । সতের বছর বয়সে বিলেতে ব্যারিস্টারি পড়তে গিয়েছিলেন । সে পড়াও শেষ না হতেই দেশে ফিরে আসেন তিনি । কিন্তু স্বশিক্ষা ও সাধনায় বাংলা ভাষা ও সাহিত্যে এনে দেয় অতুলনীয় সমৃদ্ধি । </a:t>
                  </a:r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138843" y="2763210"/>
                <a:ext cx="12663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পাতা </a:t>
                </a:r>
                <a:r>
                  <a:rPr lang="bn-BD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নং-৩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702875" y="3928066"/>
              <a:ext cx="2442808" cy="1871087"/>
            </a:xfrm>
            <a:prstGeom prst="rect">
              <a:avLst/>
            </a:prstGeom>
            <a:ln w="19050" cap="sq" cmpd="thickThin">
              <a:solidFill>
                <a:schemeClr val="accent2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13" name="page-two"/>
          <p:cNvGrpSpPr/>
          <p:nvPr/>
        </p:nvGrpSpPr>
        <p:grpSpPr>
          <a:xfrm>
            <a:off x="0" y="921275"/>
            <a:ext cx="8676410" cy="5140041"/>
            <a:chOff x="0" y="921275"/>
            <a:chExt cx="8676410" cy="5140041"/>
          </a:xfrm>
        </p:grpSpPr>
        <p:grpSp>
          <p:nvGrpSpPr>
            <p:cNvPr id="4" name="p-2"/>
            <p:cNvGrpSpPr/>
            <p:nvPr/>
          </p:nvGrpSpPr>
          <p:grpSpPr>
            <a:xfrm>
              <a:off x="0" y="921275"/>
              <a:ext cx="8676410" cy="5140041"/>
              <a:chOff x="0" y="921275"/>
              <a:chExt cx="8676410" cy="5140041"/>
            </a:xfrm>
          </p:grpSpPr>
          <p:grpSp>
            <p:nvGrpSpPr>
              <p:cNvPr id="206" name="Group 205"/>
              <p:cNvGrpSpPr/>
              <p:nvPr/>
            </p:nvGrpSpPr>
            <p:grpSpPr>
              <a:xfrm>
                <a:off x="0" y="921275"/>
                <a:ext cx="8676410" cy="5140041"/>
                <a:chOff x="0" y="734290"/>
                <a:chExt cx="8676410" cy="5140041"/>
              </a:xfrm>
            </p:grpSpPr>
            <p:grpSp>
              <p:nvGrpSpPr>
                <p:cNvPr id="191" name="Group 190"/>
                <p:cNvGrpSpPr/>
                <p:nvPr/>
              </p:nvGrpSpPr>
              <p:grpSpPr>
                <a:xfrm>
                  <a:off x="0" y="734290"/>
                  <a:ext cx="8676410" cy="5140041"/>
                  <a:chOff x="0" y="734290"/>
                  <a:chExt cx="8676410" cy="5140041"/>
                </a:xfrm>
              </p:grpSpPr>
              <p:grpSp>
                <p:nvGrpSpPr>
                  <p:cNvPr id="175" name="Group 174"/>
                  <p:cNvGrpSpPr/>
                  <p:nvPr/>
                </p:nvGrpSpPr>
                <p:grpSpPr>
                  <a:xfrm>
                    <a:off x="0" y="1177630"/>
                    <a:ext cx="8676410" cy="4696701"/>
                    <a:chOff x="0" y="1177625"/>
                    <a:chExt cx="8676410" cy="4696701"/>
                  </a:xfrm>
                </p:grpSpPr>
                <p:sp>
                  <p:nvSpPr>
                    <p:cNvPr id="144" name="Rectangle 143"/>
                    <p:cNvSpPr/>
                    <p:nvPr/>
                  </p:nvSpPr>
                  <p:spPr>
                    <a:xfrm>
                      <a:off x="1714519" y="1177625"/>
                      <a:ext cx="6961891" cy="4696701"/>
                    </a:xfrm>
                    <a:prstGeom prst="rect">
                      <a:avLst/>
                    </a:prstGeom>
                    <a:solidFill>
                      <a:srgbClr val="2D575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8" name="Rectangle 167"/>
                    <p:cNvSpPr/>
                    <p:nvPr/>
                  </p:nvSpPr>
                  <p:spPr>
                    <a:xfrm>
                      <a:off x="0" y="1828789"/>
                      <a:ext cx="1714520" cy="554182"/>
                    </a:xfrm>
                    <a:prstGeom prst="rect">
                      <a:avLst/>
                    </a:prstGeom>
                    <a:solidFill>
                      <a:srgbClr val="2D575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81" name="Chevron 180"/>
                  <p:cNvSpPr/>
                  <p:nvPr/>
                </p:nvSpPr>
                <p:spPr>
                  <a:xfrm>
                    <a:off x="1321165" y="1828794"/>
                    <a:ext cx="403021" cy="554182"/>
                  </a:xfrm>
                  <a:prstGeom prst="chevron">
                    <a:avLst>
                      <a:gd name="adj" fmla="val 52685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bn-BD" dirty="0" smtClean="0">
                        <a:solidFill>
                          <a:schemeClr val="tx1"/>
                        </a:solidFill>
                      </a:rPr>
                      <a:t> 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190" name="Picture 189"/>
                  <p:cNvPicPr>
                    <a:picLocks noChangeAspect="1"/>
                  </p:cNvPicPr>
                  <p:nvPr/>
                </p:nvPicPr>
                <p:blipFill>
                  <a:blip r:embed="rId3" cstate="email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2778" b="100000" l="0" r="100000">
                                <a14:backgroundMark x1="4918" y1="50000" x2="4918" y2="5000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008077" y="734290"/>
                    <a:ext cx="1191005" cy="126766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05" name="TextBox 204"/>
                <p:cNvSpPr txBox="1"/>
                <p:nvPr/>
              </p:nvSpPr>
              <p:spPr>
                <a:xfrm>
                  <a:off x="2354552" y="2162449"/>
                  <a:ext cx="5651821" cy="19005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bn-BD" sz="2000" dirty="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এশীয়দের মধ্যে রবীন্দ্রনাথ ঠাকুর প্রথম নোবেল বিজয়ী কবি। ‘গীতাঞ্জলী’ কাব্যের জন্য ১৯১৩ সালে এই পুরুস্কার লাভ করেন । কেবল কবিতা নয়, উপন্যাস, ছোট গল্প, নাটক, প্রবন্ধ, গান- বাংলা সাহিত্যের সকল শাখায় তাঁর একক অবদানে ঐশ্বর্য মণ্ডিত ।  </a:t>
                  </a:r>
                </a:p>
              </p:txBody>
            </p:sp>
          </p:grpSp>
          <p:sp>
            <p:nvSpPr>
              <p:cNvPr id="60" name="TextBox 59"/>
              <p:cNvSpPr txBox="1"/>
              <p:nvPr/>
            </p:nvSpPr>
            <p:spPr>
              <a:xfrm>
                <a:off x="343053" y="2111854"/>
                <a:ext cx="12663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পাতা </a:t>
                </a:r>
                <a:r>
                  <a:rPr lang="bn-BD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নং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bn-BD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157120" y="3986687"/>
              <a:ext cx="1343025" cy="1714500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1" name="page one"/>
          <p:cNvGrpSpPr/>
          <p:nvPr/>
        </p:nvGrpSpPr>
        <p:grpSpPr>
          <a:xfrm>
            <a:off x="-33846" y="1114464"/>
            <a:ext cx="8676165" cy="4966862"/>
            <a:chOff x="-33846" y="1107551"/>
            <a:chExt cx="8676165" cy="4966862"/>
          </a:xfrm>
        </p:grpSpPr>
        <p:grpSp>
          <p:nvGrpSpPr>
            <p:cNvPr id="3" name="p-1"/>
            <p:cNvGrpSpPr/>
            <p:nvPr/>
          </p:nvGrpSpPr>
          <p:grpSpPr>
            <a:xfrm>
              <a:off x="-33846" y="1107551"/>
              <a:ext cx="8676165" cy="4966862"/>
              <a:chOff x="-33846" y="1107551"/>
              <a:chExt cx="8676165" cy="4966862"/>
            </a:xfrm>
          </p:grpSpPr>
          <p:grpSp>
            <p:nvGrpSpPr>
              <p:cNvPr id="204" name="Group 203"/>
              <p:cNvGrpSpPr/>
              <p:nvPr/>
            </p:nvGrpSpPr>
            <p:grpSpPr>
              <a:xfrm>
                <a:off x="-33846" y="1107551"/>
                <a:ext cx="8676165" cy="4966862"/>
                <a:chOff x="-6" y="907448"/>
                <a:chExt cx="8866909" cy="4966862"/>
              </a:xfrm>
            </p:grpSpPr>
            <p:grpSp>
              <p:nvGrpSpPr>
                <p:cNvPr id="202" name="Group 201"/>
                <p:cNvGrpSpPr/>
                <p:nvPr/>
              </p:nvGrpSpPr>
              <p:grpSpPr>
                <a:xfrm>
                  <a:off x="-6" y="907448"/>
                  <a:ext cx="8866909" cy="4966862"/>
                  <a:chOff x="-6" y="907448"/>
                  <a:chExt cx="8866909" cy="4966862"/>
                </a:xfrm>
              </p:grpSpPr>
              <p:grpSp>
                <p:nvGrpSpPr>
                  <p:cNvPr id="174" name="Group 173"/>
                  <p:cNvGrpSpPr/>
                  <p:nvPr/>
                </p:nvGrpSpPr>
                <p:grpSpPr>
                  <a:xfrm>
                    <a:off x="-6" y="1170518"/>
                    <a:ext cx="8866909" cy="4703792"/>
                    <a:chOff x="0" y="1170534"/>
                    <a:chExt cx="9057426" cy="4703792"/>
                  </a:xfrm>
                </p:grpSpPr>
                <p:sp>
                  <p:nvSpPr>
                    <p:cNvPr id="164" name="Rectangle 163"/>
                    <p:cNvSpPr/>
                    <p:nvPr/>
                  </p:nvSpPr>
                  <p:spPr>
                    <a:xfrm>
                      <a:off x="1936189" y="1170534"/>
                      <a:ext cx="7121237" cy="4703792"/>
                    </a:xfrm>
                    <a:prstGeom prst="rect">
                      <a:avLst/>
                    </a:prstGeom>
                    <a:solidFill>
                      <a:srgbClr val="00B050">
                        <a:alpha val="78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6" name="Rectangle 165"/>
                    <p:cNvSpPr/>
                    <p:nvPr/>
                  </p:nvSpPr>
                  <p:spPr>
                    <a:xfrm>
                      <a:off x="0" y="1177625"/>
                      <a:ext cx="1953497" cy="554182"/>
                    </a:xfrm>
                    <a:prstGeom prst="rect">
                      <a:avLst/>
                    </a:prstGeom>
                    <a:solidFill>
                      <a:srgbClr val="38C17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82" name="Chevron 181"/>
                  <p:cNvSpPr/>
                  <p:nvPr/>
                </p:nvSpPr>
                <p:spPr>
                  <a:xfrm>
                    <a:off x="1435760" y="1170518"/>
                    <a:ext cx="432954" cy="554182"/>
                  </a:xfrm>
                  <a:prstGeom prst="chevron">
                    <a:avLst>
                      <a:gd name="adj" fmla="val 52685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bn-BD" dirty="0" smtClean="0">
                        <a:solidFill>
                          <a:schemeClr val="tx1"/>
                        </a:solidFill>
                      </a:rPr>
                      <a:t> 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188" name="Picture 187"/>
                  <p:cNvPicPr>
                    <a:picLocks noChangeAspect="1"/>
                  </p:cNvPicPr>
                  <p:nvPr/>
                </p:nvPicPr>
                <p:blipFill>
                  <a:blip r:embed="rId3" cstate="email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2778" b="100000" l="0" r="100000">
                                <a14:backgroundMark x1="4918" y1="50000" x2="4918" y2="5000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991134" y="907448"/>
                    <a:ext cx="1044984" cy="1094503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03" name="TextBox 202"/>
                <p:cNvSpPr txBox="1"/>
                <p:nvPr/>
              </p:nvSpPr>
              <p:spPr>
                <a:xfrm>
                  <a:off x="2577817" y="2274300"/>
                  <a:ext cx="5651821" cy="8897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bn-BD" sz="1802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রবীন্দ্রনাথ ঠাকুর ১৮৬১ খ্রিষ্টাব্দের ৭ই মে (পঁচিশে বৈশাখ ১২৬৮) কলকাতার জোড়াসাঁকোর  বিখ্যাত ঠাকুর পরিবারে জন্মগ্রহণ করেন । </a:t>
                  </a:r>
                </a:p>
              </p:txBody>
            </p:sp>
          </p:grpSp>
          <p:sp>
            <p:nvSpPr>
              <p:cNvPr id="2" name="TextBox 1"/>
              <p:cNvSpPr txBox="1"/>
              <p:nvPr/>
            </p:nvSpPr>
            <p:spPr>
              <a:xfrm>
                <a:off x="433490" y="1431646"/>
                <a:ext cx="12663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পাতা </a:t>
                </a:r>
                <a:r>
                  <a:rPr lang="bn-BD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নং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-১ </a:t>
                </a:r>
                <a:endPara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214688" y="3555862"/>
              <a:ext cx="3600449" cy="195934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chemeClr val="accent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17" name="Down Ribbon 216"/>
          <p:cNvSpPr/>
          <p:nvPr/>
        </p:nvSpPr>
        <p:spPr>
          <a:xfrm>
            <a:off x="2254713" y="250149"/>
            <a:ext cx="4741313" cy="708657"/>
          </a:xfrm>
          <a:prstGeom prst="ribbon">
            <a:avLst>
              <a:gd name="adj1" fmla="val 16286"/>
              <a:gd name="adj2" fmla="val 50000"/>
            </a:avLst>
          </a:prstGeom>
          <a:solidFill>
            <a:schemeClr val="accent6">
              <a:lumMod val="75000"/>
              <a:alpha val="5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-36966" y="-24933"/>
            <a:ext cx="9208894" cy="6895886"/>
            <a:chOff x="-49237" y="-33210"/>
            <a:chExt cx="12265735" cy="9184937"/>
          </a:xfrm>
        </p:grpSpPr>
        <p:grpSp>
          <p:nvGrpSpPr>
            <p:cNvPr id="93" name="Group 92"/>
            <p:cNvGrpSpPr/>
            <p:nvPr/>
          </p:nvGrpSpPr>
          <p:grpSpPr>
            <a:xfrm>
              <a:off x="-49237" y="-33210"/>
              <a:ext cx="12265735" cy="9184937"/>
              <a:chOff x="-49237" y="-33210"/>
              <a:chExt cx="12265735" cy="9184937"/>
            </a:xfrm>
            <a:solidFill>
              <a:srgbClr val="54EA86"/>
            </a:solidFill>
          </p:grpSpPr>
          <p:grpSp>
            <p:nvGrpSpPr>
              <p:cNvPr id="103" name="Group 102"/>
              <p:cNvGrpSpPr/>
              <p:nvPr/>
            </p:nvGrpSpPr>
            <p:grpSpPr>
              <a:xfrm>
                <a:off x="0" y="0"/>
                <a:ext cx="12204099" cy="9151727"/>
                <a:chOff x="0" y="-17254"/>
                <a:chExt cx="12204099" cy="9168981"/>
              </a:xfrm>
              <a:grpFill/>
              <a:scene3d>
                <a:camera prst="orthographicFront"/>
                <a:lightRig rig="soft" dir="t"/>
              </a:scene3d>
            </p:grpSpPr>
            <p:sp>
              <p:nvSpPr>
                <p:cNvPr id="148" name="Rectangle 18"/>
                <p:cNvSpPr/>
                <p:nvPr/>
              </p:nvSpPr>
              <p:spPr>
                <a:xfrm>
                  <a:off x="0" y="1268083"/>
                  <a:ext cx="241540" cy="6563803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563803">
                      <a:moveTo>
                        <a:pt x="0" y="34506"/>
                      </a:moveTo>
                      <a:lnTo>
                        <a:pt x="241540" y="0"/>
                      </a:lnTo>
                      <a:lnTo>
                        <a:pt x="241540" y="6563803"/>
                      </a:lnTo>
                      <a:lnTo>
                        <a:pt x="0" y="6512045"/>
                      </a:lnTo>
                      <a:lnTo>
                        <a:pt x="0" y="345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149" name="Right Triangle 14"/>
                <p:cNvSpPr/>
                <p:nvPr/>
              </p:nvSpPr>
              <p:spPr>
                <a:xfrm rot="5400000">
                  <a:off x="0" y="0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150" name="Right Triangle 14"/>
                <p:cNvSpPr/>
                <p:nvPr/>
              </p:nvSpPr>
              <p:spPr>
                <a:xfrm rot="10800000">
                  <a:off x="10832499" y="-17254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151" name="Right Triangle 14"/>
                <p:cNvSpPr/>
                <p:nvPr/>
              </p:nvSpPr>
              <p:spPr>
                <a:xfrm rot="10800000" flipV="1">
                  <a:off x="10807700" y="7762875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152" name="Right Triangle 14"/>
                <p:cNvSpPr/>
                <p:nvPr/>
              </p:nvSpPr>
              <p:spPr>
                <a:xfrm>
                  <a:off x="0" y="7762876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153" name="Rectangle 18"/>
                <p:cNvSpPr/>
                <p:nvPr/>
              </p:nvSpPr>
              <p:spPr>
                <a:xfrm>
                  <a:off x="11937759" y="1285336"/>
                  <a:ext cx="241540" cy="6563803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563803">
                      <a:moveTo>
                        <a:pt x="0" y="34506"/>
                      </a:moveTo>
                      <a:lnTo>
                        <a:pt x="241540" y="0"/>
                      </a:lnTo>
                      <a:lnTo>
                        <a:pt x="241540" y="6563803"/>
                      </a:lnTo>
                      <a:lnTo>
                        <a:pt x="0" y="6512045"/>
                      </a:lnTo>
                      <a:lnTo>
                        <a:pt x="0" y="345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154" name="Rectangle 18"/>
                <p:cNvSpPr/>
                <p:nvPr/>
              </p:nvSpPr>
              <p:spPr>
                <a:xfrm rot="5400000">
                  <a:off x="5981279" y="-4690550"/>
                  <a:ext cx="241542" cy="9588134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  <a:gd name="connsiteX0" fmla="*/ 0 w 241540"/>
                    <a:gd name="connsiteY0" fmla="*/ 34506 h 6584052"/>
                    <a:gd name="connsiteX1" fmla="*/ 241540 w 241540"/>
                    <a:gd name="connsiteY1" fmla="*/ 0 h 6584052"/>
                    <a:gd name="connsiteX2" fmla="*/ 241540 w 241540"/>
                    <a:gd name="connsiteY2" fmla="*/ 6563803 h 6584052"/>
                    <a:gd name="connsiteX3" fmla="*/ 17253 w 241540"/>
                    <a:gd name="connsiteY3" fmla="*/ 6584052 h 6584052"/>
                    <a:gd name="connsiteX4" fmla="*/ 0 w 241540"/>
                    <a:gd name="connsiteY4" fmla="*/ 34506 h 6584052"/>
                    <a:gd name="connsiteX0" fmla="*/ 0 w 241540"/>
                    <a:gd name="connsiteY0" fmla="*/ 0 h 6585550"/>
                    <a:gd name="connsiteX1" fmla="*/ 241540 w 241540"/>
                    <a:gd name="connsiteY1" fmla="*/ 1498 h 6585550"/>
                    <a:gd name="connsiteX2" fmla="*/ 241540 w 241540"/>
                    <a:gd name="connsiteY2" fmla="*/ 6565301 h 6585550"/>
                    <a:gd name="connsiteX3" fmla="*/ 17253 w 241540"/>
                    <a:gd name="connsiteY3" fmla="*/ 6585550 h 6585550"/>
                    <a:gd name="connsiteX4" fmla="*/ 0 w 241540"/>
                    <a:gd name="connsiteY4" fmla="*/ 0 h 6585550"/>
                    <a:gd name="connsiteX0" fmla="*/ 0 w 241540"/>
                    <a:gd name="connsiteY0" fmla="*/ 22504 h 6608054"/>
                    <a:gd name="connsiteX1" fmla="*/ 241540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22504 h 6608054"/>
                    <a:gd name="connsiteX1" fmla="*/ 224287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0 h 6669558"/>
                    <a:gd name="connsiteX1" fmla="*/ 224287 w 241540"/>
                    <a:gd name="connsiteY1" fmla="*/ 61504 h 6669558"/>
                    <a:gd name="connsiteX2" fmla="*/ 241540 w 241540"/>
                    <a:gd name="connsiteY2" fmla="*/ 6649309 h 6669558"/>
                    <a:gd name="connsiteX3" fmla="*/ 17253 w 241540"/>
                    <a:gd name="connsiteY3" fmla="*/ 6669558 h 6669558"/>
                    <a:gd name="connsiteX4" fmla="*/ 0 w 241540"/>
                    <a:gd name="connsiteY4" fmla="*/ 0 h 6669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669558">
                      <a:moveTo>
                        <a:pt x="0" y="0"/>
                      </a:moveTo>
                      <a:lnTo>
                        <a:pt x="224287" y="61504"/>
                      </a:lnTo>
                      <a:lnTo>
                        <a:pt x="241540" y="6649309"/>
                      </a:lnTo>
                      <a:lnTo>
                        <a:pt x="17253" y="66695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155" name="Rectangle 18"/>
                <p:cNvSpPr/>
                <p:nvPr/>
              </p:nvSpPr>
              <p:spPr>
                <a:xfrm rot="5400000">
                  <a:off x="5948075" y="4228486"/>
                  <a:ext cx="260592" cy="9585890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  <a:gd name="connsiteX0" fmla="*/ 0 w 241540"/>
                    <a:gd name="connsiteY0" fmla="*/ 34506 h 6584052"/>
                    <a:gd name="connsiteX1" fmla="*/ 241540 w 241540"/>
                    <a:gd name="connsiteY1" fmla="*/ 0 h 6584052"/>
                    <a:gd name="connsiteX2" fmla="*/ 241540 w 241540"/>
                    <a:gd name="connsiteY2" fmla="*/ 6563803 h 6584052"/>
                    <a:gd name="connsiteX3" fmla="*/ 17253 w 241540"/>
                    <a:gd name="connsiteY3" fmla="*/ 6584052 h 6584052"/>
                    <a:gd name="connsiteX4" fmla="*/ 0 w 241540"/>
                    <a:gd name="connsiteY4" fmla="*/ 34506 h 6584052"/>
                    <a:gd name="connsiteX0" fmla="*/ 0 w 241540"/>
                    <a:gd name="connsiteY0" fmla="*/ 0 h 6585550"/>
                    <a:gd name="connsiteX1" fmla="*/ 241540 w 241540"/>
                    <a:gd name="connsiteY1" fmla="*/ 1498 h 6585550"/>
                    <a:gd name="connsiteX2" fmla="*/ 241540 w 241540"/>
                    <a:gd name="connsiteY2" fmla="*/ 6565301 h 6585550"/>
                    <a:gd name="connsiteX3" fmla="*/ 17253 w 241540"/>
                    <a:gd name="connsiteY3" fmla="*/ 6585550 h 6585550"/>
                    <a:gd name="connsiteX4" fmla="*/ 0 w 241540"/>
                    <a:gd name="connsiteY4" fmla="*/ 0 h 6585550"/>
                    <a:gd name="connsiteX0" fmla="*/ 0 w 241540"/>
                    <a:gd name="connsiteY0" fmla="*/ 22504 h 6608054"/>
                    <a:gd name="connsiteX1" fmla="*/ 241540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22504 h 6608054"/>
                    <a:gd name="connsiteX1" fmla="*/ 224287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58664"/>
                    <a:gd name="connsiteY0" fmla="*/ 22504 h 6647627"/>
                    <a:gd name="connsiteX1" fmla="*/ 224287 w 258664"/>
                    <a:gd name="connsiteY1" fmla="*/ 0 h 6647627"/>
                    <a:gd name="connsiteX2" fmla="*/ 258664 w 258664"/>
                    <a:gd name="connsiteY2" fmla="*/ 6647627 h 6647627"/>
                    <a:gd name="connsiteX3" fmla="*/ 17253 w 258664"/>
                    <a:gd name="connsiteY3" fmla="*/ 6608054 h 6647627"/>
                    <a:gd name="connsiteX4" fmla="*/ 0 w 258664"/>
                    <a:gd name="connsiteY4" fmla="*/ 22504 h 6647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8664" h="6647627">
                      <a:moveTo>
                        <a:pt x="0" y="22504"/>
                      </a:moveTo>
                      <a:lnTo>
                        <a:pt x="224287" y="0"/>
                      </a:lnTo>
                      <a:lnTo>
                        <a:pt x="258664" y="6647627"/>
                      </a:lnTo>
                      <a:lnTo>
                        <a:pt x="17253" y="6608054"/>
                      </a:lnTo>
                      <a:lnTo>
                        <a:pt x="0" y="22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-49237" y="-33210"/>
                <a:ext cx="1347634" cy="1371856"/>
                <a:chOff x="-49237" y="-33210"/>
                <a:chExt cx="1347634" cy="1371856"/>
              </a:xfrm>
              <a:grpFill/>
            </p:grpSpPr>
            <p:cxnSp>
              <p:nvCxnSpPr>
                <p:cNvPr id="131" name="Straight Connector 130"/>
                <p:cNvCxnSpPr>
                  <a:stCxn id="149" idx="0"/>
                  <a:endCxn id="149" idx="2"/>
                </p:cNvCxnSpPr>
                <p:nvPr/>
              </p:nvCxnSpPr>
              <p:spPr>
                <a:xfrm>
                  <a:off x="1" y="17222"/>
                  <a:ext cx="600987" cy="537074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-19413" y="188318"/>
                  <a:ext cx="705213" cy="673793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-19414" y="436964"/>
                  <a:ext cx="673888" cy="616976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-19415" y="645918"/>
                  <a:ext cx="557932" cy="52426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-49237" y="833291"/>
                  <a:ext cx="475889" cy="44129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-36837" y="1037788"/>
                  <a:ext cx="308199" cy="300858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443745" y="-7081"/>
                  <a:ext cx="563879" cy="548596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173668" y="-7081"/>
                  <a:ext cx="662311" cy="57767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626508" y="7460"/>
                  <a:ext cx="523224" cy="501793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834465" y="-33210"/>
                  <a:ext cx="405376" cy="413608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1072216" y="17220"/>
                  <a:ext cx="226181" cy="220802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5" name="Straight Connector 104"/>
              <p:cNvCxnSpPr/>
              <p:nvPr/>
            </p:nvCxnSpPr>
            <p:spPr>
              <a:xfrm flipH="1">
                <a:off x="-18876" y="8504784"/>
                <a:ext cx="538086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H="1">
                <a:off x="235780" y="8449999"/>
                <a:ext cx="598685" cy="68447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H="1">
                <a:off x="504824" y="8534653"/>
                <a:ext cx="565420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H="1">
                <a:off x="783400" y="8660921"/>
                <a:ext cx="401906" cy="49080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H="1">
                <a:off x="1077500" y="8813321"/>
                <a:ext cx="260206" cy="32115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H="1">
                <a:off x="-20387" y="8187203"/>
                <a:ext cx="581291" cy="68150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H="1">
                <a:off x="-40240" y="8008562"/>
                <a:ext cx="538086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H="1">
                <a:off x="0" y="7904159"/>
                <a:ext cx="378475" cy="41294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H="1">
                <a:off x="0" y="7797903"/>
                <a:ext cx="220768" cy="28955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50" idx="0"/>
                <a:endCxn id="150" idx="2"/>
              </p:cNvCxnSpPr>
              <p:nvPr/>
            </p:nvCxnSpPr>
            <p:spPr>
              <a:xfrm flipH="1">
                <a:off x="11666012" y="0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flipH="1">
                <a:off x="11641213" y="350371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H="1">
                <a:off x="11678411" y="563136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11830812" y="950227"/>
                <a:ext cx="360887" cy="36516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flipH="1">
                <a:off x="11328589" y="-3184"/>
                <a:ext cx="596378" cy="68769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flipH="1">
                <a:off x="11117836" y="-6368"/>
                <a:ext cx="538087" cy="60622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H="1">
                <a:off x="10991424" y="17220"/>
                <a:ext cx="420256" cy="428937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H="1">
                <a:off x="10807699" y="0"/>
                <a:ext cx="310137" cy="23802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>
                <a:stCxn id="151" idx="2"/>
              </p:cNvCxnSpPr>
              <p:nvPr/>
            </p:nvCxnSpPr>
            <p:spPr>
              <a:xfrm>
                <a:off x="11641213" y="8534652"/>
                <a:ext cx="503927" cy="58720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11578848" y="8223831"/>
                <a:ext cx="612851" cy="68249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11636403" y="8017804"/>
                <a:ext cx="542897" cy="60783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11739806" y="7842167"/>
                <a:ext cx="439494" cy="47493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12011255" y="7834369"/>
                <a:ext cx="168045" cy="2347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11273344" y="8439800"/>
                <a:ext cx="610731" cy="68205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11085369" y="8534652"/>
                <a:ext cx="551034" cy="59581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10954302" y="8660921"/>
                <a:ext cx="363481" cy="460937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10832499" y="8906324"/>
                <a:ext cx="226792" cy="22414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Straight Connector 93"/>
            <p:cNvCxnSpPr/>
            <p:nvPr/>
          </p:nvCxnSpPr>
          <p:spPr>
            <a:xfrm>
              <a:off x="303704" y="1338646"/>
              <a:ext cx="29489" cy="6459257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430805" y="1261809"/>
              <a:ext cx="54788" cy="668849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537918" y="1186840"/>
              <a:ext cx="29438" cy="698314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11818412" y="1300139"/>
              <a:ext cx="12399" cy="650490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11693285" y="1170187"/>
              <a:ext cx="304" cy="6800191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11593746" y="972097"/>
              <a:ext cx="17777" cy="718701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1292961" y="296744"/>
              <a:ext cx="9573640" cy="2264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1245039" y="432807"/>
              <a:ext cx="9773962" cy="16337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249258" y="8753541"/>
              <a:ext cx="9617343" cy="827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" name="TextBox 155"/>
          <p:cNvSpPr txBox="1"/>
          <p:nvPr/>
        </p:nvSpPr>
        <p:spPr>
          <a:xfrm>
            <a:off x="7241098" y="798096"/>
            <a:ext cx="157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937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" b="100000" l="0" r="100000">
                        <a14:backgroundMark x1="83200" y1="8500" x2="83200" y2="8500"/>
                        <a14:backgroundMark x1="28000" y1="26250" x2="28000" y2="26250"/>
                        <a14:backgroundMark x1="19200" y1="84250" x2="19200" y2="84250"/>
                        <a14:backgroundMark x1="77600" y1="94000" x2="77600" y2="94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749" y="263053"/>
            <a:ext cx="1178955" cy="62609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oup 17"/>
          <p:cNvGrpSpPr/>
          <p:nvPr/>
        </p:nvGrpSpPr>
        <p:grpSpPr>
          <a:xfrm>
            <a:off x="2109293" y="2444515"/>
            <a:ext cx="4225637" cy="928255"/>
            <a:chOff x="429489" y="2272142"/>
            <a:chExt cx="4225637" cy="928255"/>
          </a:xfrm>
        </p:grpSpPr>
        <p:sp>
          <p:nvSpPr>
            <p:cNvPr id="16" name="Pentagon 15"/>
            <p:cNvSpPr/>
            <p:nvPr/>
          </p:nvSpPr>
          <p:spPr>
            <a:xfrm>
              <a:off x="429489" y="2272142"/>
              <a:ext cx="4225637" cy="928255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657598" y="2272142"/>
              <a:ext cx="997528" cy="928255"/>
            </a:xfrm>
            <a:custGeom>
              <a:avLst/>
              <a:gdLst>
                <a:gd name="connsiteX0" fmla="*/ 332509 w 997528"/>
                <a:gd name="connsiteY0" fmla="*/ 0 h 900545"/>
                <a:gd name="connsiteX1" fmla="*/ 568037 w 997528"/>
                <a:gd name="connsiteY1" fmla="*/ 13854 h 900545"/>
                <a:gd name="connsiteX2" fmla="*/ 997528 w 997528"/>
                <a:gd name="connsiteY2" fmla="*/ 457200 h 900545"/>
                <a:gd name="connsiteX3" fmla="*/ 540328 w 997528"/>
                <a:gd name="connsiteY3" fmla="*/ 900545 h 900545"/>
                <a:gd name="connsiteX4" fmla="*/ 0 w 997528"/>
                <a:gd name="connsiteY4" fmla="*/ 0 h 900545"/>
                <a:gd name="connsiteX5" fmla="*/ 332509 w 997528"/>
                <a:gd name="connsiteY5" fmla="*/ 0 h 90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7528" h="900545">
                  <a:moveTo>
                    <a:pt x="332509" y="0"/>
                  </a:moveTo>
                  <a:lnTo>
                    <a:pt x="568037" y="13854"/>
                  </a:lnTo>
                  <a:lnTo>
                    <a:pt x="997528" y="457200"/>
                  </a:lnTo>
                  <a:lnTo>
                    <a:pt x="540328" y="900545"/>
                  </a:lnTo>
                  <a:lnTo>
                    <a:pt x="0" y="0"/>
                  </a:lnTo>
                  <a:lnTo>
                    <a:pt x="332509" y="0"/>
                  </a:lnTo>
                  <a:close/>
                </a:path>
              </a:pathLst>
            </a:custGeom>
            <a:solidFill>
              <a:srgbClr val="00B050">
                <a:alpha val="46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125458" y="2454162"/>
            <a:ext cx="4225637" cy="928255"/>
            <a:chOff x="429489" y="2272142"/>
            <a:chExt cx="4225637" cy="928255"/>
          </a:xfrm>
        </p:grpSpPr>
        <p:sp>
          <p:nvSpPr>
            <p:cNvPr id="23" name="Pentagon 22"/>
            <p:cNvSpPr/>
            <p:nvPr/>
          </p:nvSpPr>
          <p:spPr>
            <a:xfrm>
              <a:off x="429489" y="2272142"/>
              <a:ext cx="4225637" cy="928255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657598" y="2272142"/>
              <a:ext cx="997528" cy="928255"/>
            </a:xfrm>
            <a:custGeom>
              <a:avLst/>
              <a:gdLst>
                <a:gd name="connsiteX0" fmla="*/ 332509 w 997528"/>
                <a:gd name="connsiteY0" fmla="*/ 0 h 900545"/>
                <a:gd name="connsiteX1" fmla="*/ 568037 w 997528"/>
                <a:gd name="connsiteY1" fmla="*/ 13854 h 900545"/>
                <a:gd name="connsiteX2" fmla="*/ 997528 w 997528"/>
                <a:gd name="connsiteY2" fmla="*/ 457200 h 900545"/>
                <a:gd name="connsiteX3" fmla="*/ 540328 w 997528"/>
                <a:gd name="connsiteY3" fmla="*/ 900545 h 900545"/>
                <a:gd name="connsiteX4" fmla="*/ 0 w 997528"/>
                <a:gd name="connsiteY4" fmla="*/ 0 h 900545"/>
                <a:gd name="connsiteX5" fmla="*/ 332509 w 997528"/>
                <a:gd name="connsiteY5" fmla="*/ 0 h 90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7528" h="900545">
                  <a:moveTo>
                    <a:pt x="332509" y="0"/>
                  </a:moveTo>
                  <a:lnTo>
                    <a:pt x="568037" y="13854"/>
                  </a:lnTo>
                  <a:lnTo>
                    <a:pt x="997528" y="457200"/>
                  </a:lnTo>
                  <a:lnTo>
                    <a:pt x="540328" y="900545"/>
                  </a:lnTo>
                  <a:lnTo>
                    <a:pt x="0" y="0"/>
                  </a:lnTo>
                  <a:lnTo>
                    <a:pt x="332509" y="0"/>
                  </a:lnTo>
                  <a:close/>
                </a:path>
              </a:pathLst>
            </a:custGeom>
            <a:solidFill>
              <a:srgbClr val="FF0000">
                <a:alpha val="46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074594" y="2431587"/>
            <a:ext cx="4225637" cy="928255"/>
            <a:chOff x="429489" y="2272142"/>
            <a:chExt cx="4225637" cy="928255"/>
          </a:xfrm>
        </p:grpSpPr>
        <p:sp>
          <p:nvSpPr>
            <p:cNvPr id="26" name="Pentagon 25"/>
            <p:cNvSpPr/>
            <p:nvPr/>
          </p:nvSpPr>
          <p:spPr>
            <a:xfrm>
              <a:off x="429489" y="2272142"/>
              <a:ext cx="4225637" cy="928255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657598" y="2272142"/>
              <a:ext cx="997528" cy="928255"/>
            </a:xfrm>
            <a:custGeom>
              <a:avLst/>
              <a:gdLst>
                <a:gd name="connsiteX0" fmla="*/ 332509 w 997528"/>
                <a:gd name="connsiteY0" fmla="*/ 0 h 900545"/>
                <a:gd name="connsiteX1" fmla="*/ 568037 w 997528"/>
                <a:gd name="connsiteY1" fmla="*/ 13854 h 900545"/>
                <a:gd name="connsiteX2" fmla="*/ 997528 w 997528"/>
                <a:gd name="connsiteY2" fmla="*/ 457200 h 900545"/>
                <a:gd name="connsiteX3" fmla="*/ 540328 w 997528"/>
                <a:gd name="connsiteY3" fmla="*/ 900545 h 900545"/>
                <a:gd name="connsiteX4" fmla="*/ 0 w 997528"/>
                <a:gd name="connsiteY4" fmla="*/ 0 h 900545"/>
                <a:gd name="connsiteX5" fmla="*/ 332509 w 997528"/>
                <a:gd name="connsiteY5" fmla="*/ 0 h 90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7528" h="900545">
                  <a:moveTo>
                    <a:pt x="332509" y="0"/>
                  </a:moveTo>
                  <a:lnTo>
                    <a:pt x="568037" y="13854"/>
                  </a:lnTo>
                  <a:lnTo>
                    <a:pt x="997528" y="457200"/>
                  </a:lnTo>
                  <a:lnTo>
                    <a:pt x="540328" y="900545"/>
                  </a:lnTo>
                  <a:lnTo>
                    <a:pt x="0" y="0"/>
                  </a:lnTo>
                  <a:lnTo>
                    <a:pt x="332509" y="0"/>
                  </a:lnTo>
                  <a:close/>
                </a:path>
              </a:pathLst>
            </a:custGeom>
            <a:solidFill>
              <a:srgbClr val="002060">
                <a:alpha val="46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089701" y="2444515"/>
            <a:ext cx="4225637" cy="928255"/>
            <a:chOff x="429489" y="2272142"/>
            <a:chExt cx="4225637" cy="928255"/>
          </a:xfrm>
        </p:grpSpPr>
        <p:sp>
          <p:nvSpPr>
            <p:cNvPr id="29" name="Pentagon 28"/>
            <p:cNvSpPr/>
            <p:nvPr/>
          </p:nvSpPr>
          <p:spPr>
            <a:xfrm>
              <a:off x="429489" y="2272142"/>
              <a:ext cx="4225637" cy="928255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657598" y="2272142"/>
              <a:ext cx="997528" cy="928255"/>
            </a:xfrm>
            <a:custGeom>
              <a:avLst/>
              <a:gdLst>
                <a:gd name="connsiteX0" fmla="*/ 332509 w 997528"/>
                <a:gd name="connsiteY0" fmla="*/ 0 h 900545"/>
                <a:gd name="connsiteX1" fmla="*/ 568037 w 997528"/>
                <a:gd name="connsiteY1" fmla="*/ 13854 h 900545"/>
                <a:gd name="connsiteX2" fmla="*/ 997528 w 997528"/>
                <a:gd name="connsiteY2" fmla="*/ 457200 h 900545"/>
                <a:gd name="connsiteX3" fmla="*/ 540328 w 997528"/>
                <a:gd name="connsiteY3" fmla="*/ 900545 h 900545"/>
                <a:gd name="connsiteX4" fmla="*/ 0 w 997528"/>
                <a:gd name="connsiteY4" fmla="*/ 0 h 900545"/>
                <a:gd name="connsiteX5" fmla="*/ 332509 w 997528"/>
                <a:gd name="connsiteY5" fmla="*/ 0 h 90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7528" h="900545">
                  <a:moveTo>
                    <a:pt x="332509" y="0"/>
                  </a:moveTo>
                  <a:lnTo>
                    <a:pt x="568037" y="13854"/>
                  </a:lnTo>
                  <a:lnTo>
                    <a:pt x="997528" y="457200"/>
                  </a:lnTo>
                  <a:lnTo>
                    <a:pt x="540328" y="900545"/>
                  </a:lnTo>
                  <a:lnTo>
                    <a:pt x="0" y="0"/>
                  </a:lnTo>
                  <a:lnTo>
                    <a:pt x="332509" y="0"/>
                  </a:lnTo>
                  <a:close/>
                </a:path>
              </a:pathLst>
            </a:custGeom>
            <a:solidFill>
              <a:srgbClr val="FFFF00">
                <a:alpha val="46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093688" y="2866299"/>
            <a:ext cx="2852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রবীন্দ্রনাথ কত সালে জন্মগ্রহণ করেন ?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47783" y="2689230"/>
            <a:ext cx="3469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bn-BD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 সালে  নোবেল পুরুস্কার লাভ করেন ?  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42958" y="2715938"/>
            <a:ext cx="3310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তাঁর উল্লেখযোগ্য গ্রন্থগুলির মধ্যে ১টির নাম  বল । 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68324" y="2736855"/>
            <a:ext cx="3567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তিনি কত খ্রিস্টাব্দে , কোথায় মৃত্যুবরণ করেন ?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-36966" y="-24933"/>
            <a:ext cx="9208894" cy="6895886"/>
            <a:chOff x="-49237" y="-33210"/>
            <a:chExt cx="12265735" cy="9184937"/>
          </a:xfrm>
        </p:grpSpPr>
        <p:grpSp>
          <p:nvGrpSpPr>
            <p:cNvPr id="38" name="Group 37"/>
            <p:cNvGrpSpPr/>
            <p:nvPr/>
          </p:nvGrpSpPr>
          <p:grpSpPr>
            <a:xfrm>
              <a:off x="-49237" y="-33210"/>
              <a:ext cx="12265735" cy="9184937"/>
              <a:chOff x="-49237" y="-33210"/>
              <a:chExt cx="12265735" cy="9184937"/>
            </a:xfrm>
            <a:solidFill>
              <a:srgbClr val="54EA86"/>
            </a:solidFill>
          </p:grpSpPr>
          <p:grpSp>
            <p:nvGrpSpPr>
              <p:cNvPr id="48" name="Group 47"/>
              <p:cNvGrpSpPr/>
              <p:nvPr/>
            </p:nvGrpSpPr>
            <p:grpSpPr>
              <a:xfrm>
                <a:off x="0" y="0"/>
                <a:ext cx="12204099" cy="9151727"/>
                <a:chOff x="0" y="-17254"/>
                <a:chExt cx="12204099" cy="9168981"/>
              </a:xfrm>
              <a:grpFill/>
              <a:scene3d>
                <a:camera prst="orthographicFront"/>
                <a:lightRig rig="soft" dir="t"/>
              </a:scene3d>
            </p:grpSpPr>
            <p:sp>
              <p:nvSpPr>
                <p:cNvPr id="87" name="Rectangle 18"/>
                <p:cNvSpPr/>
                <p:nvPr/>
              </p:nvSpPr>
              <p:spPr>
                <a:xfrm>
                  <a:off x="0" y="1268083"/>
                  <a:ext cx="241540" cy="6563803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563803">
                      <a:moveTo>
                        <a:pt x="0" y="34506"/>
                      </a:moveTo>
                      <a:lnTo>
                        <a:pt x="241540" y="0"/>
                      </a:lnTo>
                      <a:lnTo>
                        <a:pt x="241540" y="6563803"/>
                      </a:lnTo>
                      <a:lnTo>
                        <a:pt x="0" y="6512045"/>
                      </a:lnTo>
                      <a:lnTo>
                        <a:pt x="0" y="345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88" name="Right Triangle 14"/>
                <p:cNvSpPr/>
                <p:nvPr/>
              </p:nvSpPr>
              <p:spPr>
                <a:xfrm rot="5400000">
                  <a:off x="0" y="0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89" name="Right Triangle 14"/>
                <p:cNvSpPr/>
                <p:nvPr/>
              </p:nvSpPr>
              <p:spPr>
                <a:xfrm rot="10800000">
                  <a:off x="10832499" y="-17254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90" name="Right Triangle 14"/>
                <p:cNvSpPr/>
                <p:nvPr/>
              </p:nvSpPr>
              <p:spPr>
                <a:xfrm rot="10800000" flipV="1">
                  <a:off x="10807700" y="7762875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91" name="Right Triangle 14"/>
                <p:cNvSpPr/>
                <p:nvPr/>
              </p:nvSpPr>
              <p:spPr>
                <a:xfrm>
                  <a:off x="0" y="7762876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92" name="Rectangle 18"/>
                <p:cNvSpPr/>
                <p:nvPr/>
              </p:nvSpPr>
              <p:spPr>
                <a:xfrm>
                  <a:off x="11937759" y="1285336"/>
                  <a:ext cx="241540" cy="6563803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563803">
                      <a:moveTo>
                        <a:pt x="0" y="34506"/>
                      </a:moveTo>
                      <a:lnTo>
                        <a:pt x="241540" y="0"/>
                      </a:lnTo>
                      <a:lnTo>
                        <a:pt x="241540" y="6563803"/>
                      </a:lnTo>
                      <a:lnTo>
                        <a:pt x="0" y="6512045"/>
                      </a:lnTo>
                      <a:lnTo>
                        <a:pt x="0" y="345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93" name="Rectangle 18"/>
                <p:cNvSpPr/>
                <p:nvPr/>
              </p:nvSpPr>
              <p:spPr>
                <a:xfrm rot="5400000">
                  <a:off x="5981279" y="-4690550"/>
                  <a:ext cx="241542" cy="9588134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  <a:gd name="connsiteX0" fmla="*/ 0 w 241540"/>
                    <a:gd name="connsiteY0" fmla="*/ 34506 h 6584052"/>
                    <a:gd name="connsiteX1" fmla="*/ 241540 w 241540"/>
                    <a:gd name="connsiteY1" fmla="*/ 0 h 6584052"/>
                    <a:gd name="connsiteX2" fmla="*/ 241540 w 241540"/>
                    <a:gd name="connsiteY2" fmla="*/ 6563803 h 6584052"/>
                    <a:gd name="connsiteX3" fmla="*/ 17253 w 241540"/>
                    <a:gd name="connsiteY3" fmla="*/ 6584052 h 6584052"/>
                    <a:gd name="connsiteX4" fmla="*/ 0 w 241540"/>
                    <a:gd name="connsiteY4" fmla="*/ 34506 h 6584052"/>
                    <a:gd name="connsiteX0" fmla="*/ 0 w 241540"/>
                    <a:gd name="connsiteY0" fmla="*/ 0 h 6585550"/>
                    <a:gd name="connsiteX1" fmla="*/ 241540 w 241540"/>
                    <a:gd name="connsiteY1" fmla="*/ 1498 h 6585550"/>
                    <a:gd name="connsiteX2" fmla="*/ 241540 w 241540"/>
                    <a:gd name="connsiteY2" fmla="*/ 6565301 h 6585550"/>
                    <a:gd name="connsiteX3" fmla="*/ 17253 w 241540"/>
                    <a:gd name="connsiteY3" fmla="*/ 6585550 h 6585550"/>
                    <a:gd name="connsiteX4" fmla="*/ 0 w 241540"/>
                    <a:gd name="connsiteY4" fmla="*/ 0 h 6585550"/>
                    <a:gd name="connsiteX0" fmla="*/ 0 w 241540"/>
                    <a:gd name="connsiteY0" fmla="*/ 22504 h 6608054"/>
                    <a:gd name="connsiteX1" fmla="*/ 241540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22504 h 6608054"/>
                    <a:gd name="connsiteX1" fmla="*/ 224287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0 h 6669558"/>
                    <a:gd name="connsiteX1" fmla="*/ 224287 w 241540"/>
                    <a:gd name="connsiteY1" fmla="*/ 61504 h 6669558"/>
                    <a:gd name="connsiteX2" fmla="*/ 241540 w 241540"/>
                    <a:gd name="connsiteY2" fmla="*/ 6649309 h 6669558"/>
                    <a:gd name="connsiteX3" fmla="*/ 17253 w 241540"/>
                    <a:gd name="connsiteY3" fmla="*/ 6669558 h 6669558"/>
                    <a:gd name="connsiteX4" fmla="*/ 0 w 241540"/>
                    <a:gd name="connsiteY4" fmla="*/ 0 h 6669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669558">
                      <a:moveTo>
                        <a:pt x="0" y="0"/>
                      </a:moveTo>
                      <a:lnTo>
                        <a:pt x="224287" y="61504"/>
                      </a:lnTo>
                      <a:lnTo>
                        <a:pt x="241540" y="6649309"/>
                      </a:lnTo>
                      <a:lnTo>
                        <a:pt x="17253" y="66695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94" name="Rectangle 18"/>
                <p:cNvSpPr/>
                <p:nvPr/>
              </p:nvSpPr>
              <p:spPr>
                <a:xfrm rot="5400000">
                  <a:off x="5948075" y="4228486"/>
                  <a:ext cx="260592" cy="9585890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  <a:gd name="connsiteX0" fmla="*/ 0 w 241540"/>
                    <a:gd name="connsiteY0" fmla="*/ 34506 h 6584052"/>
                    <a:gd name="connsiteX1" fmla="*/ 241540 w 241540"/>
                    <a:gd name="connsiteY1" fmla="*/ 0 h 6584052"/>
                    <a:gd name="connsiteX2" fmla="*/ 241540 w 241540"/>
                    <a:gd name="connsiteY2" fmla="*/ 6563803 h 6584052"/>
                    <a:gd name="connsiteX3" fmla="*/ 17253 w 241540"/>
                    <a:gd name="connsiteY3" fmla="*/ 6584052 h 6584052"/>
                    <a:gd name="connsiteX4" fmla="*/ 0 w 241540"/>
                    <a:gd name="connsiteY4" fmla="*/ 34506 h 6584052"/>
                    <a:gd name="connsiteX0" fmla="*/ 0 w 241540"/>
                    <a:gd name="connsiteY0" fmla="*/ 0 h 6585550"/>
                    <a:gd name="connsiteX1" fmla="*/ 241540 w 241540"/>
                    <a:gd name="connsiteY1" fmla="*/ 1498 h 6585550"/>
                    <a:gd name="connsiteX2" fmla="*/ 241540 w 241540"/>
                    <a:gd name="connsiteY2" fmla="*/ 6565301 h 6585550"/>
                    <a:gd name="connsiteX3" fmla="*/ 17253 w 241540"/>
                    <a:gd name="connsiteY3" fmla="*/ 6585550 h 6585550"/>
                    <a:gd name="connsiteX4" fmla="*/ 0 w 241540"/>
                    <a:gd name="connsiteY4" fmla="*/ 0 h 6585550"/>
                    <a:gd name="connsiteX0" fmla="*/ 0 w 241540"/>
                    <a:gd name="connsiteY0" fmla="*/ 22504 h 6608054"/>
                    <a:gd name="connsiteX1" fmla="*/ 241540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22504 h 6608054"/>
                    <a:gd name="connsiteX1" fmla="*/ 224287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58664"/>
                    <a:gd name="connsiteY0" fmla="*/ 22504 h 6647627"/>
                    <a:gd name="connsiteX1" fmla="*/ 224287 w 258664"/>
                    <a:gd name="connsiteY1" fmla="*/ 0 h 6647627"/>
                    <a:gd name="connsiteX2" fmla="*/ 258664 w 258664"/>
                    <a:gd name="connsiteY2" fmla="*/ 6647627 h 6647627"/>
                    <a:gd name="connsiteX3" fmla="*/ 17253 w 258664"/>
                    <a:gd name="connsiteY3" fmla="*/ 6608054 h 6647627"/>
                    <a:gd name="connsiteX4" fmla="*/ 0 w 258664"/>
                    <a:gd name="connsiteY4" fmla="*/ 22504 h 6647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8664" h="6647627">
                      <a:moveTo>
                        <a:pt x="0" y="22504"/>
                      </a:moveTo>
                      <a:lnTo>
                        <a:pt x="224287" y="0"/>
                      </a:lnTo>
                      <a:lnTo>
                        <a:pt x="258664" y="6647627"/>
                      </a:lnTo>
                      <a:lnTo>
                        <a:pt x="17253" y="6608054"/>
                      </a:lnTo>
                      <a:lnTo>
                        <a:pt x="0" y="22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-49237" y="-33210"/>
                <a:ext cx="1347634" cy="1371856"/>
                <a:chOff x="-49237" y="-33210"/>
                <a:chExt cx="1347634" cy="1371856"/>
              </a:xfrm>
              <a:grpFill/>
            </p:grpSpPr>
            <p:cxnSp>
              <p:nvCxnSpPr>
                <p:cNvPr id="76" name="Straight Connector 75"/>
                <p:cNvCxnSpPr>
                  <a:stCxn id="88" idx="0"/>
                  <a:endCxn id="88" idx="2"/>
                </p:cNvCxnSpPr>
                <p:nvPr/>
              </p:nvCxnSpPr>
              <p:spPr>
                <a:xfrm>
                  <a:off x="1" y="17222"/>
                  <a:ext cx="600987" cy="537074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-19413" y="188318"/>
                  <a:ext cx="705213" cy="673793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-19414" y="436964"/>
                  <a:ext cx="673888" cy="616976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-19415" y="645918"/>
                  <a:ext cx="557932" cy="52426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-49237" y="833291"/>
                  <a:ext cx="475889" cy="44129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-36837" y="1037788"/>
                  <a:ext cx="308199" cy="300858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443745" y="-7081"/>
                  <a:ext cx="563879" cy="548596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173668" y="-7081"/>
                  <a:ext cx="662311" cy="57767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626508" y="7460"/>
                  <a:ext cx="523224" cy="501793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834465" y="-33210"/>
                  <a:ext cx="405376" cy="413608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1072216" y="17220"/>
                  <a:ext cx="226181" cy="220802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>
              <a:xfrm flipH="1">
                <a:off x="-18876" y="8504784"/>
                <a:ext cx="538086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235780" y="8449999"/>
                <a:ext cx="598685" cy="68447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504824" y="8534653"/>
                <a:ext cx="565420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783400" y="8660921"/>
                <a:ext cx="401906" cy="49080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1077500" y="8813321"/>
                <a:ext cx="260206" cy="32115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-20387" y="8187203"/>
                <a:ext cx="581291" cy="68150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-40240" y="8008562"/>
                <a:ext cx="538086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0" y="7904159"/>
                <a:ext cx="378475" cy="41294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>
                <a:off x="0" y="7797903"/>
                <a:ext cx="220768" cy="28955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89" idx="0"/>
                <a:endCxn id="89" idx="2"/>
              </p:cNvCxnSpPr>
              <p:nvPr/>
            </p:nvCxnSpPr>
            <p:spPr>
              <a:xfrm flipH="1">
                <a:off x="11666012" y="0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11641213" y="350371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11678411" y="563136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11830812" y="950227"/>
                <a:ext cx="360887" cy="36516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>
                <a:off x="11328589" y="-3184"/>
                <a:ext cx="596378" cy="68769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11117836" y="-6368"/>
                <a:ext cx="538087" cy="60622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10991424" y="17220"/>
                <a:ext cx="420256" cy="428937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>
                <a:off x="10807699" y="0"/>
                <a:ext cx="310137" cy="23802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90" idx="2"/>
              </p:cNvCxnSpPr>
              <p:nvPr/>
            </p:nvCxnSpPr>
            <p:spPr>
              <a:xfrm>
                <a:off x="11641213" y="8534652"/>
                <a:ext cx="503927" cy="58720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1578848" y="8223831"/>
                <a:ext cx="612851" cy="68249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1636403" y="8017804"/>
                <a:ext cx="542897" cy="60783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1739806" y="7842167"/>
                <a:ext cx="439494" cy="47493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2011255" y="7834369"/>
                <a:ext cx="168045" cy="2347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273344" y="8439800"/>
                <a:ext cx="610731" cy="68205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085369" y="8534652"/>
                <a:ext cx="551034" cy="59581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0954302" y="8660921"/>
                <a:ext cx="363481" cy="460937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0832499" y="8906324"/>
                <a:ext cx="226792" cy="22414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/>
            <p:cNvCxnSpPr/>
            <p:nvPr/>
          </p:nvCxnSpPr>
          <p:spPr>
            <a:xfrm>
              <a:off x="303704" y="1338646"/>
              <a:ext cx="29489" cy="6459257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30805" y="1261809"/>
              <a:ext cx="54788" cy="668849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37918" y="1186840"/>
              <a:ext cx="29438" cy="698314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11818412" y="1300139"/>
              <a:ext cx="12399" cy="650490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1693285" y="1170187"/>
              <a:ext cx="304" cy="6800191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11593746" y="972097"/>
              <a:ext cx="17777" cy="718701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1292961" y="296744"/>
              <a:ext cx="9573640" cy="2264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245039" y="432807"/>
              <a:ext cx="9773962" cy="16337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249258" y="8753541"/>
              <a:ext cx="9617343" cy="827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6" name="Picture 9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" b="100000" l="0" r="100000">
                        <a14:backgroundMark x1="83200" y1="8500" x2="83200" y2="8500"/>
                        <a14:backgroundMark x1="28000" y1="26250" x2="28000" y2="26250"/>
                        <a14:backgroundMark x1="19200" y1="84250" x2="19200" y2="84250"/>
                        <a14:backgroundMark x1="77600" y1="94000" x2="77600" y2="94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7345" y="257239"/>
            <a:ext cx="1178955" cy="62609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02"/>
          <a:stretch/>
        </p:blipFill>
        <p:spPr>
          <a:xfrm>
            <a:off x="3306304" y="572278"/>
            <a:ext cx="965659" cy="1474507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1"/>
          <a:stretch/>
        </p:blipFill>
        <p:spPr>
          <a:xfrm>
            <a:off x="4245762" y="565108"/>
            <a:ext cx="826110" cy="1474507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6388065" y="281640"/>
            <a:ext cx="157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২  মিনিট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08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75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72077" y="4851590"/>
            <a:ext cx="8600572" cy="1199670"/>
            <a:chOff x="212007" y="4852172"/>
            <a:chExt cx="8600572" cy="1199670"/>
          </a:xfrm>
        </p:grpSpPr>
        <p:sp>
          <p:nvSpPr>
            <p:cNvPr id="17" name="Flowchart: Process 16"/>
            <p:cNvSpPr/>
            <p:nvPr/>
          </p:nvSpPr>
          <p:spPr>
            <a:xfrm>
              <a:off x="212007" y="4861180"/>
              <a:ext cx="8570976" cy="1141933"/>
            </a:xfrm>
            <a:prstGeom prst="flowChartProcess">
              <a:avLst/>
            </a:prstGeom>
            <a:solidFill>
              <a:srgbClr val="C00000">
                <a:alpha val="4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hevron 17"/>
            <p:cNvSpPr/>
            <p:nvPr/>
          </p:nvSpPr>
          <p:spPr>
            <a:xfrm>
              <a:off x="819805" y="4891895"/>
              <a:ext cx="686904" cy="1159947"/>
            </a:xfrm>
            <a:prstGeom prst="chevron">
              <a:avLst>
                <a:gd name="adj" fmla="val 56122"/>
              </a:avLst>
            </a:prstGeom>
            <a:solidFill>
              <a:srgbClr val="2D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>
              <a:off x="2918841" y="4852172"/>
              <a:ext cx="686904" cy="1159947"/>
            </a:xfrm>
            <a:prstGeom prst="chevron">
              <a:avLst>
                <a:gd name="adj" fmla="val 5612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Chevron 21"/>
            <p:cNvSpPr/>
            <p:nvPr/>
          </p:nvSpPr>
          <p:spPr>
            <a:xfrm flipH="1">
              <a:off x="8089909" y="4866733"/>
              <a:ext cx="722670" cy="1141932"/>
            </a:xfrm>
            <a:prstGeom prst="chevron">
              <a:avLst>
                <a:gd name="adj" fmla="val 62245"/>
              </a:avLst>
            </a:prstGeom>
            <a:solidFill>
              <a:srgbClr val="9826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242254" y="2001067"/>
            <a:ext cx="8599184" cy="1196834"/>
            <a:chOff x="270641" y="1973023"/>
            <a:chExt cx="8599184" cy="1196834"/>
          </a:xfrm>
        </p:grpSpPr>
        <p:sp>
          <p:nvSpPr>
            <p:cNvPr id="10" name="Flowchart: Process 9"/>
            <p:cNvSpPr/>
            <p:nvPr/>
          </p:nvSpPr>
          <p:spPr>
            <a:xfrm>
              <a:off x="270641" y="1988390"/>
              <a:ext cx="8570976" cy="1141933"/>
            </a:xfrm>
            <a:prstGeom prst="flowChartProcess">
              <a:avLst/>
            </a:prstGeom>
            <a:solidFill>
              <a:schemeClr val="accent1">
                <a:alpha val="4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Chevron 2"/>
            <p:cNvSpPr/>
            <p:nvPr/>
          </p:nvSpPr>
          <p:spPr>
            <a:xfrm>
              <a:off x="811070" y="1980223"/>
              <a:ext cx="686904" cy="1134732"/>
            </a:xfrm>
            <a:prstGeom prst="chevron">
              <a:avLst>
                <a:gd name="adj" fmla="val 56122"/>
              </a:avLst>
            </a:prstGeom>
            <a:solidFill>
              <a:srgbClr val="2D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2835723" y="1982758"/>
              <a:ext cx="722670" cy="1187099"/>
            </a:xfrm>
            <a:prstGeom prst="chevron">
              <a:avLst>
                <a:gd name="adj" fmla="val 5612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 flipH="1">
              <a:off x="8147155" y="1973023"/>
              <a:ext cx="722670" cy="1141932"/>
            </a:xfrm>
            <a:prstGeom prst="chevron">
              <a:avLst>
                <a:gd name="adj" fmla="val 62245"/>
              </a:avLst>
            </a:prstGeom>
            <a:solidFill>
              <a:srgbClr val="9826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42254" y="3413280"/>
            <a:ext cx="8570976" cy="1174389"/>
            <a:chOff x="242254" y="3424312"/>
            <a:chExt cx="8570976" cy="1174389"/>
          </a:xfrm>
        </p:grpSpPr>
        <p:sp>
          <p:nvSpPr>
            <p:cNvPr id="13" name="Flowchart: Process 12"/>
            <p:cNvSpPr/>
            <p:nvPr/>
          </p:nvSpPr>
          <p:spPr>
            <a:xfrm>
              <a:off x="242254" y="3436079"/>
              <a:ext cx="8570976" cy="1141933"/>
            </a:xfrm>
            <a:prstGeom prst="flowChartProcess">
              <a:avLst/>
            </a:prstGeom>
            <a:solidFill>
              <a:srgbClr val="002060">
                <a:alpha val="4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hevron 13"/>
            <p:cNvSpPr/>
            <p:nvPr/>
          </p:nvSpPr>
          <p:spPr>
            <a:xfrm>
              <a:off x="826789" y="3424312"/>
              <a:ext cx="686904" cy="1159947"/>
            </a:xfrm>
            <a:prstGeom prst="chevron">
              <a:avLst>
                <a:gd name="adj" fmla="val 56122"/>
              </a:avLst>
            </a:prstGeom>
            <a:solidFill>
              <a:srgbClr val="2D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2903738" y="3456769"/>
              <a:ext cx="722670" cy="1141932"/>
            </a:xfrm>
            <a:prstGeom prst="chevron">
              <a:avLst>
                <a:gd name="adj" fmla="val 5612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Chevron 20"/>
            <p:cNvSpPr/>
            <p:nvPr/>
          </p:nvSpPr>
          <p:spPr>
            <a:xfrm flipH="1">
              <a:off x="8090560" y="3426396"/>
              <a:ext cx="722670" cy="1141932"/>
            </a:xfrm>
            <a:prstGeom prst="chevron">
              <a:avLst>
                <a:gd name="adj" fmla="val 62245"/>
              </a:avLst>
            </a:prstGeom>
            <a:solidFill>
              <a:srgbClr val="9826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0283" y="2365443"/>
            <a:ext cx="113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সার্থক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254" y="3784687"/>
            <a:ext cx="785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জনম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007" y="5232091"/>
            <a:ext cx="785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মুদব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3317" y="2368592"/>
            <a:ext cx="785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সফল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7493" y="3353799"/>
            <a:ext cx="1681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 শব্দটির ‘ন্ম’ এই যুক্তাক্ষর ভেঙ্গে ‘</a:t>
            </a:r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ন’ও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‘ম’ আলাদা করা হয়েছে।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3324" y="4956048"/>
            <a:ext cx="1552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বুজব। বন্ধ করব ।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-314325" y="-24933"/>
            <a:ext cx="9701213" cy="6895886"/>
            <a:chOff x="-49237" y="-33210"/>
            <a:chExt cx="12265735" cy="9184937"/>
          </a:xfrm>
        </p:grpSpPr>
        <p:grpSp>
          <p:nvGrpSpPr>
            <p:cNvPr id="28" name="Group 27"/>
            <p:cNvGrpSpPr/>
            <p:nvPr/>
          </p:nvGrpSpPr>
          <p:grpSpPr>
            <a:xfrm>
              <a:off x="-49237" y="-33210"/>
              <a:ext cx="12265735" cy="9184937"/>
              <a:chOff x="-49237" y="-33210"/>
              <a:chExt cx="12265735" cy="9184937"/>
            </a:xfrm>
            <a:solidFill>
              <a:srgbClr val="54EA86"/>
            </a:solidFill>
          </p:grpSpPr>
          <p:grpSp>
            <p:nvGrpSpPr>
              <p:cNvPr id="38" name="Group 37"/>
              <p:cNvGrpSpPr/>
              <p:nvPr/>
            </p:nvGrpSpPr>
            <p:grpSpPr>
              <a:xfrm>
                <a:off x="0" y="0"/>
                <a:ext cx="12204099" cy="9151727"/>
                <a:chOff x="0" y="-17254"/>
                <a:chExt cx="12204099" cy="9168981"/>
              </a:xfrm>
              <a:grpFill/>
              <a:scene3d>
                <a:camera prst="orthographicFront"/>
                <a:lightRig rig="soft" dir="t"/>
              </a:scene3d>
            </p:grpSpPr>
            <p:sp>
              <p:nvSpPr>
                <p:cNvPr id="77" name="Rectangle 18"/>
                <p:cNvSpPr/>
                <p:nvPr/>
              </p:nvSpPr>
              <p:spPr>
                <a:xfrm>
                  <a:off x="0" y="1268083"/>
                  <a:ext cx="241540" cy="6563803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563803">
                      <a:moveTo>
                        <a:pt x="0" y="34506"/>
                      </a:moveTo>
                      <a:lnTo>
                        <a:pt x="241540" y="0"/>
                      </a:lnTo>
                      <a:lnTo>
                        <a:pt x="241540" y="6563803"/>
                      </a:lnTo>
                      <a:lnTo>
                        <a:pt x="0" y="6512045"/>
                      </a:lnTo>
                      <a:lnTo>
                        <a:pt x="0" y="345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78" name="Right Triangle 14"/>
                <p:cNvSpPr/>
                <p:nvPr/>
              </p:nvSpPr>
              <p:spPr>
                <a:xfrm rot="5400000">
                  <a:off x="0" y="0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79" name="Right Triangle 14"/>
                <p:cNvSpPr/>
                <p:nvPr/>
              </p:nvSpPr>
              <p:spPr>
                <a:xfrm rot="10800000">
                  <a:off x="10832499" y="-17254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80" name="Right Triangle 14"/>
                <p:cNvSpPr/>
                <p:nvPr/>
              </p:nvSpPr>
              <p:spPr>
                <a:xfrm rot="10800000" flipV="1">
                  <a:off x="10807700" y="7762875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81" name="Right Triangle 14"/>
                <p:cNvSpPr/>
                <p:nvPr/>
              </p:nvSpPr>
              <p:spPr>
                <a:xfrm>
                  <a:off x="0" y="7762876"/>
                  <a:ext cx="1371600" cy="1371600"/>
                </a:xfrm>
                <a:custGeom>
                  <a:avLst/>
                  <a:gdLst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673525 w 1673525"/>
                    <a:gd name="connsiteY2" fmla="*/ 1535502 h 1535502"/>
                    <a:gd name="connsiteX3" fmla="*/ 0 w 1673525"/>
                    <a:gd name="connsiteY3" fmla="*/ 1535502 h 1535502"/>
                    <a:gd name="connsiteX0" fmla="*/ 0 w 1673525"/>
                    <a:gd name="connsiteY0" fmla="*/ 1535502 h 1535502"/>
                    <a:gd name="connsiteX1" fmla="*/ 0 w 1673525"/>
                    <a:gd name="connsiteY1" fmla="*/ 0 h 1535502"/>
                    <a:gd name="connsiteX2" fmla="*/ 1155943 w 1673525"/>
                    <a:gd name="connsiteY2" fmla="*/ 103517 h 1535502"/>
                    <a:gd name="connsiteX3" fmla="*/ 1673525 w 1673525"/>
                    <a:gd name="connsiteY3" fmla="*/ 1535502 h 1535502"/>
                    <a:gd name="connsiteX4" fmla="*/ 0 w 1673525"/>
                    <a:gd name="connsiteY4" fmla="*/ 1535502 h 1535502"/>
                    <a:gd name="connsiteX0" fmla="*/ 0 w 1673525"/>
                    <a:gd name="connsiteY0" fmla="*/ 1916394 h 1916394"/>
                    <a:gd name="connsiteX1" fmla="*/ 0 w 1673525"/>
                    <a:gd name="connsiteY1" fmla="*/ 380892 h 1916394"/>
                    <a:gd name="connsiteX2" fmla="*/ 517588 w 1673525"/>
                    <a:gd name="connsiteY2" fmla="*/ 1326 h 1916394"/>
                    <a:gd name="connsiteX3" fmla="*/ 1155943 w 1673525"/>
                    <a:gd name="connsiteY3" fmla="*/ 484409 h 1916394"/>
                    <a:gd name="connsiteX4" fmla="*/ 1673525 w 1673525"/>
                    <a:gd name="connsiteY4" fmla="*/ 1916394 h 1916394"/>
                    <a:gd name="connsiteX5" fmla="*/ 0 w 1673525"/>
                    <a:gd name="connsiteY5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916394 h 1916394"/>
                    <a:gd name="connsiteX1" fmla="*/ 0 w 1794297"/>
                    <a:gd name="connsiteY1" fmla="*/ 380892 h 1916394"/>
                    <a:gd name="connsiteX2" fmla="*/ 517588 w 1794297"/>
                    <a:gd name="connsiteY2" fmla="*/ 1326 h 1916394"/>
                    <a:gd name="connsiteX3" fmla="*/ 1155943 w 1794297"/>
                    <a:gd name="connsiteY3" fmla="*/ 484409 h 1916394"/>
                    <a:gd name="connsiteX4" fmla="*/ 1794297 w 1794297"/>
                    <a:gd name="connsiteY4" fmla="*/ 967488 h 1916394"/>
                    <a:gd name="connsiteX5" fmla="*/ 1673525 w 1794297"/>
                    <a:gd name="connsiteY5" fmla="*/ 1916394 h 1916394"/>
                    <a:gd name="connsiteX6" fmla="*/ 0 w 1794297"/>
                    <a:gd name="connsiteY6" fmla="*/ 1916394 h 1916394"/>
                    <a:gd name="connsiteX0" fmla="*/ 0 w 1794297"/>
                    <a:gd name="connsiteY0" fmla="*/ 1648069 h 1648069"/>
                    <a:gd name="connsiteX1" fmla="*/ 0 w 1794297"/>
                    <a:gd name="connsiteY1" fmla="*/ 112567 h 1648069"/>
                    <a:gd name="connsiteX2" fmla="*/ 586600 w 1794297"/>
                    <a:gd name="connsiteY2" fmla="*/ 112565 h 1648069"/>
                    <a:gd name="connsiteX3" fmla="*/ 1155943 w 1794297"/>
                    <a:gd name="connsiteY3" fmla="*/ 216084 h 1648069"/>
                    <a:gd name="connsiteX4" fmla="*/ 1794297 w 1794297"/>
                    <a:gd name="connsiteY4" fmla="*/ 699163 h 1648069"/>
                    <a:gd name="connsiteX5" fmla="*/ 1673525 w 1794297"/>
                    <a:gd name="connsiteY5" fmla="*/ 1648069 h 1648069"/>
                    <a:gd name="connsiteX6" fmla="*/ 0 w 1794297"/>
                    <a:gd name="connsiteY6" fmla="*/ 1648069 h 1648069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794297"/>
                    <a:gd name="connsiteY0" fmla="*/ 1595384 h 1595384"/>
                    <a:gd name="connsiteX1" fmla="*/ 0 w 1794297"/>
                    <a:gd name="connsiteY1" fmla="*/ 59882 h 1595384"/>
                    <a:gd name="connsiteX2" fmla="*/ 586600 w 1794297"/>
                    <a:gd name="connsiteY2" fmla="*/ 59880 h 1595384"/>
                    <a:gd name="connsiteX3" fmla="*/ 1155943 w 1794297"/>
                    <a:gd name="connsiteY3" fmla="*/ 163399 h 1595384"/>
                    <a:gd name="connsiteX4" fmla="*/ 1794297 w 1794297"/>
                    <a:gd name="connsiteY4" fmla="*/ 646478 h 1595384"/>
                    <a:gd name="connsiteX5" fmla="*/ 1673525 w 1794297"/>
                    <a:gd name="connsiteY5" fmla="*/ 1595384 h 1595384"/>
                    <a:gd name="connsiteX6" fmla="*/ 0 w 1794297"/>
                    <a:gd name="connsiteY6" fmla="*/ 1595384 h 1595384"/>
                    <a:gd name="connsiteX0" fmla="*/ 0 w 1675881"/>
                    <a:gd name="connsiteY0" fmla="*/ 1595384 h 1595384"/>
                    <a:gd name="connsiteX1" fmla="*/ 0 w 1675881"/>
                    <a:gd name="connsiteY1" fmla="*/ 59882 h 1595384"/>
                    <a:gd name="connsiteX2" fmla="*/ 586600 w 1675881"/>
                    <a:gd name="connsiteY2" fmla="*/ 59880 h 1595384"/>
                    <a:gd name="connsiteX3" fmla="*/ 1155943 w 1675881"/>
                    <a:gd name="connsiteY3" fmla="*/ 163399 h 1595384"/>
                    <a:gd name="connsiteX4" fmla="*/ 1639025 w 1675881"/>
                    <a:gd name="connsiteY4" fmla="*/ 767247 h 1595384"/>
                    <a:gd name="connsiteX5" fmla="*/ 1673525 w 1675881"/>
                    <a:gd name="connsiteY5" fmla="*/ 1595384 h 1595384"/>
                    <a:gd name="connsiteX6" fmla="*/ 0 w 1675881"/>
                    <a:gd name="connsiteY6" fmla="*/ 1595384 h 1595384"/>
                    <a:gd name="connsiteX0" fmla="*/ 0 w 1675881"/>
                    <a:gd name="connsiteY0" fmla="*/ 1600031 h 1600031"/>
                    <a:gd name="connsiteX1" fmla="*/ 0 w 1675881"/>
                    <a:gd name="connsiteY1" fmla="*/ 64529 h 1600031"/>
                    <a:gd name="connsiteX2" fmla="*/ 569350 w 1675881"/>
                    <a:gd name="connsiteY2" fmla="*/ 12769 h 1600031"/>
                    <a:gd name="connsiteX3" fmla="*/ 1155943 w 1675881"/>
                    <a:gd name="connsiteY3" fmla="*/ 168046 h 1600031"/>
                    <a:gd name="connsiteX4" fmla="*/ 1639025 w 1675881"/>
                    <a:gd name="connsiteY4" fmla="*/ 771894 h 1600031"/>
                    <a:gd name="connsiteX5" fmla="*/ 1673525 w 1675881"/>
                    <a:gd name="connsiteY5" fmla="*/ 1600031 h 1600031"/>
                    <a:gd name="connsiteX6" fmla="*/ 0 w 1675881"/>
                    <a:gd name="connsiteY6" fmla="*/ 1600031 h 1600031"/>
                    <a:gd name="connsiteX0" fmla="*/ 0 w 1675881"/>
                    <a:gd name="connsiteY0" fmla="*/ 1622744 h 1622744"/>
                    <a:gd name="connsiteX1" fmla="*/ 0 w 1675881"/>
                    <a:gd name="connsiteY1" fmla="*/ 87242 h 1622744"/>
                    <a:gd name="connsiteX2" fmla="*/ 569350 w 1675881"/>
                    <a:gd name="connsiteY2" fmla="*/ 35482 h 1622744"/>
                    <a:gd name="connsiteX3" fmla="*/ 1155943 w 1675881"/>
                    <a:gd name="connsiteY3" fmla="*/ 190759 h 1622744"/>
                    <a:gd name="connsiteX4" fmla="*/ 1639025 w 1675881"/>
                    <a:gd name="connsiteY4" fmla="*/ 794607 h 1622744"/>
                    <a:gd name="connsiteX5" fmla="*/ 1673525 w 1675881"/>
                    <a:gd name="connsiteY5" fmla="*/ 1622744 h 1622744"/>
                    <a:gd name="connsiteX6" fmla="*/ 0 w 1675881"/>
                    <a:gd name="connsiteY6" fmla="*/ 1622744 h 1622744"/>
                    <a:gd name="connsiteX0" fmla="*/ 0 w 1675881"/>
                    <a:gd name="connsiteY0" fmla="*/ 1587262 h 1587262"/>
                    <a:gd name="connsiteX1" fmla="*/ 0 w 1675881"/>
                    <a:gd name="connsiteY1" fmla="*/ 51760 h 1587262"/>
                    <a:gd name="connsiteX2" fmla="*/ 569350 w 1675881"/>
                    <a:gd name="connsiteY2" fmla="*/ 0 h 1587262"/>
                    <a:gd name="connsiteX3" fmla="*/ 1155943 w 1675881"/>
                    <a:gd name="connsiteY3" fmla="*/ 155277 h 1587262"/>
                    <a:gd name="connsiteX4" fmla="*/ 1639025 w 1675881"/>
                    <a:gd name="connsiteY4" fmla="*/ 759125 h 1587262"/>
                    <a:gd name="connsiteX5" fmla="*/ 1673525 w 1675881"/>
                    <a:gd name="connsiteY5" fmla="*/ 1587262 h 1587262"/>
                    <a:gd name="connsiteX6" fmla="*/ 0 w 1675881"/>
                    <a:gd name="connsiteY6" fmla="*/ 1587262 h 1587262"/>
                    <a:gd name="connsiteX0" fmla="*/ 0 w 1675881"/>
                    <a:gd name="connsiteY0" fmla="*/ 1641058 h 1641058"/>
                    <a:gd name="connsiteX1" fmla="*/ 0 w 1675881"/>
                    <a:gd name="connsiteY1" fmla="*/ 105556 h 1641058"/>
                    <a:gd name="connsiteX2" fmla="*/ 1155943 w 1675881"/>
                    <a:gd name="connsiteY2" fmla="*/ 209073 h 1641058"/>
                    <a:gd name="connsiteX3" fmla="*/ 1639025 w 1675881"/>
                    <a:gd name="connsiteY3" fmla="*/ 812921 h 1641058"/>
                    <a:gd name="connsiteX4" fmla="*/ 1673525 w 1675881"/>
                    <a:gd name="connsiteY4" fmla="*/ 1641058 h 1641058"/>
                    <a:gd name="connsiteX5" fmla="*/ 0 w 1675881"/>
                    <a:gd name="connsiteY5" fmla="*/ 1641058 h 1641058"/>
                    <a:gd name="connsiteX0" fmla="*/ 0 w 1721508"/>
                    <a:gd name="connsiteY0" fmla="*/ 1641058 h 1641058"/>
                    <a:gd name="connsiteX1" fmla="*/ 0 w 1721508"/>
                    <a:gd name="connsiteY1" fmla="*/ 105556 h 1641058"/>
                    <a:gd name="connsiteX2" fmla="*/ 1155943 w 1721508"/>
                    <a:gd name="connsiteY2" fmla="*/ 209073 h 1641058"/>
                    <a:gd name="connsiteX3" fmla="*/ 1673525 w 1721508"/>
                    <a:gd name="connsiteY3" fmla="*/ 1641058 h 1641058"/>
                    <a:gd name="connsiteX4" fmla="*/ 0 w 1721508"/>
                    <a:gd name="connsiteY4" fmla="*/ 1641058 h 1641058"/>
                    <a:gd name="connsiteX0" fmla="*/ 0 w 1698345"/>
                    <a:gd name="connsiteY0" fmla="*/ 1575697 h 1575697"/>
                    <a:gd name="connsiteX1" fmla="*/ 0 w 1698345"/>
                    <a:gd name="connsiteY1" fmla="*/ 40195 h 1575697"/>
                    <a:gd name="connsiteX2" fmla="*/ 603852 w 1698345"/>
                    <a:gd name="connsiteY2" fmla="*/ 816572 h 1575697"/>
                    <a:gd name="connsiteX3" fmla="*/ 1673525 w 1698345"/>
                    <a:gd name="connsiteY3" fmla="*/ 1575697 h 1575697"/>
                    <a:gd name="connsiteX4" fmla="*/ 0 w 1698345"/>
                    <a:gd name="connsiteY4" fmla="*/ 1575697 h 1575697"/>
                    <a:gd name="connsiteX0" fmla="*/ 0 w 1698345"/>
                    <a:gd name="connsiteY0" fmla="*/ 1595487 h 1595487"/>
                    <a:gd name="connsiteX1" fmla="*/ 0 w 1698345"/>
                    <a:gd name="connsiteY1" fmla="*/ 59985 h 1595487"/>
                    <a:gd name="connsiteX2" fmla="*/ 603852 w 1698345"/>
                    <a:gd name="connsiteY2" fmla="*/ 836362 h 1595487"/>
                    <a:gd name="connsiteX3" fmla="*/ 1673525 w 1698345"/>
                    <a:gd name="connsiteY3" fmla="*/ 1595487 h 1595487"/>
                    <a:gd name="connsiteX4" fmla="*/ 0 w 1698345"/>
                    <a:gd name="connsiteY4" fmla="*/ 1595487 h 1595487"/>
                    <a:gd name="connsiteX0" fmla="*/ 0 w 1705291"/>
                    <a:gd name="connsiteY0" fmla="*/ 1595487 h 1595487"/>
                    <a:gd name="connsiteX1" fmla="*/ 0 w 1705291"/>
                    <a:gd name="connsiteY1" fmla="*/ 59985 h 1595487"/>
                    <a:gd name="connsiteX2" fmla="*/ 603852 w 1705291"/>
                    <a:gd name="connsiteY2" fmla="*/ 836362 h 1595487"/>
                    <a:gd name="connsiteX3" fmla="*/ 1673525 w 1705291"/>
                    <a:gd name="connsiteY3" fmla="*/ 1595487 h 1595487"/>
                    <a:gd name="connsiteX4" fmla="*/ 0 w 1705291"/>
                    <a:gd name="connsiteY4" fmla="*/ 1595487 h 1595487"/>
                    <a:gd name="connsiteX0" fmla="*/ 0 w 1705291"/>
                    <a:gd name="connsiteY0" fmla="*/ 1605756 h 1605756"/>
                    <a:gd name="connsiteX1" fmla="*/ 0 w 1705291"/>
                    <a:gd name="connsiteY1" fmla="*/ 70254 h 1605756"/>
                    <a:gd name="connsiteX2" fmla="*/ 603852 w 1705291"/>
                    <a:gd name="connsiteY2" fmla="*/ 846631 h 1605756"/>
                    <a:gd name="connsiteX3" fmla="*/ 1673525 w 1705291"/>
                    <a:gd name="connsiteY3" fmla="*/ 1605756 h 1605756"/>
                    <a:gd name="connsiteX4" fmla="*/ 0 w 1705291"/>
                    <a:gd name="connsiteY4" fmla="*/ 1605756 h 1605756"/>
                    <a:gd name="connsiteX0" fmla="*/ 0 w 1707915"/>
                    <a:gd name="connsiteY0" fmla="*/ 1600682 h 1600682"/>
                    <a:gd name="connsiteX1" fmla="*/ 0 w 1707915"/>
                    <a:gd name="connsiteY1" fmla="*/ 65180 h 1600682"/>
                    <a:gd name="connsiteX2" fmla="*/ 672864 w 1707915"/>
                    <a:gd name="connsiteY2" fmla="*/ 893316 h 1600682"/>
                    <a:gd name="connsiteX3" fmla="*/ 1673525 w 1707915"/>
                    <a:gd name="connsiteY3" fmla="*/ 1600682 h 1600682"/>
                    <a:gd name="connsiteX4" fmla="*/ 0 w 1707915"/>
                    <a:gd name="connsiteY4" fmla="*/ 1600682 h 1600682"/>
                    <a:gd name="connsiteX0" fmla="*/ 0 w 1707915"/>
                    <a:gd name="connsiteY0" fmla="*/ 1608755 h 1608755"/>
                    <a:gd name="connsiteX1" fmla="*/ 0 w 1707915"/>
                    <a:gd name="connsiteY1" fmla="*/ 73253 h 1608755"/>
                    <a:gd name="connsiteX2" fmla="*/ 672864 w 1707915"/>
                    <a:gd name="connsiteY2" fmla="*/ 901389 h 1608755"/>
                    <a:gd name="connsiteX3" fmla="*/ 1673525 w 1707915"/>
                    <a:gd name="connsiteY3" fmla="*/ 1608755 h 1608755"/>
                    <a:gd name="connsiteX4" fmla="*/ 0 w 1707915"/>
                    <a:gd name="connsiteY4" fmla="*/ 1608755 h 1608755"/>
                    <a:gd name="connsiteX0" fmla="*/ 0 w 1710060"/>
                    <a:gd name="connsiteY0" fmla="*/ 1608755 h 1608755"/>
                    <a:gd name="connsiteX1" fmla="*/ 0 w 1710060"/>
                    <a:gd name="connsiteY1" fmla="*/ 73253 h 1608755"/>
                    <a:gd name="connsiteX2" fmla="*/ 672864 w 1710060"/>
                    <a:gd name="connsiteY2" fmla="*/ 901389 h 1608755"/>
                    <a:gd name="connsiteX3" fmla="*/ 1673525 w 1710060"/>
                    <a:gd name="connsiteY3" fmla="*/ 1608755 h 1608755"/>
                    <a:gd name="connsiteX4" fmla="*/ 0 w 1710060"/>
                    <a:gd name="connsiteY4" fmla="*/ 1608755 h 1608755"/>
                    <a:gd name="connsiteX0" fmla="*/ 0 w 1710060"/>
                    <a:gd name="connsiteY0" fmla="*/ 1614382 h 1614382"/>
                    <a:gd name="connsiteX1" fmla="*/ 0 w 1710060"/>
                    <a:gd name="connsiteY1" fmla="*/ 78880 h 1614382"/>
                    <a:gd name="connsiteX2" fmla="*/ 672864 w 1710060"/>
                    <a:gd name="connsiteY2" fmla="*/ 907016 h 1614382"/>
                    <a:gd name="connsiteX3" fmla="*/ 1673525 w 1710060"/>
                    <a:gd name="connsiteY3" fmla="*/ 1614382 h 1614382"/>
                    <a:gd name="connsiteX4" fmla="*/ 0 w 1710060"/>
                    <a:gd name="connsiteY4" fmla="*/ 1614382 h 1614382"/>
                    <a:gd name="connsiteX0" fmla="*/ 0 w 1715151"/>
                    <a:gd name="connsiteY0" fmla="*/ 1614382 h 1614382"/>
                    <a:gd name="connsiteX1" fmla="*/ 0 w 1715151"/>
                    <a:gd name="connsiteY1" fmla="*/ 78880 h 1614382"/>
                    <a:gd name="connsiteX2" fmla="*/ 672864 w 1715151"/>
                    <a:gd name="connsiteY2" fmla="*/ 907016 h 1614382"/>
                    <a:gd name="connsiteX3" fmla="*/ 1673525 w 1715151"/>
                    <a:gd name="connsiteY3" fmla="*/ 1614382 h 1614382"/>
                    <a:gd name="connsiteX4" fmla="*/ 0 w 1715151"/>
                    <a:gd name="connsiteY4" fmla="*/ 1614382 h 16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151" h="1614382">
                      <a:moveTo>
                        <a:pt x="0" y="1614382"/>
                      </a:moveTo>
                      <a:lnTo>
                        <a:pt x="0" y="78880"/>
                      </a:lnTo>
                      <a:cubicBezTo>
                        <a:pt x="192657" y="-159784"/>
                        <a:pt x="969044" y="150767"/>
                        <a:pt x="672864" y="907016"/>
                      </a:cubicBezTo>
                      <a:cubicBezTo>
                        <a:pt x="1365852" y="438315"/>
                        <a:pt x="1866182" y="1375718"/>
                        <a:pt x="1673525" y="1614382"/>
                      </a:cubicBezTo>
                      <a:lnTo>
                        <a:pt x="0" y="16143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82" name="Rectangle 18"/>
                <p:cNvSpPr/>
                <p:nvPr/>
              </p:nvSpPr>
              <p:spPr>
                <a:xfrm>
                  <a:off x="11937759" y="1285336"/>
                  <a:ext cx="241540" cy="6563803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563803">
                      <a:moveTo>
                        <a:pt x="0" y="34506"/>
                      </a:moveTo>
                      <a:lnTo>
                        <a:pt x="241540" y="0"/>
                      </a:lnTo>
                      <a:lnTo>
                        <a:pt x="241540" y="6563803"/>
                      </a:lnTo>
                      <a:lnTo>
                        <a:pt x="0" y="6512045"/>
                      </a:lnTo>
                      <a:lnTo>
                        <a:pt x="0" y="345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83" name="Rectangle 18"/>
                <p:cNvSpPr/>
                <p:nvPr/>
              </p:nvSpPr>
              <p:spPr>
                <a:xfrm rot="5400000">
                  <a:off x="5981279" y="-4690550"/>
                  <a:ext cx="241542" cy="9588134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  <a:gd name="connsiteX0" fmla="*/ 0 w 241540"/>
                    <a:gd name="connsiteY0" fmla="*/ 34506 h 6584052"/>
                    <a:gd name="connsiteX1" fmla="*/ 241540 w 241540"/>
                    <a:gd name="connsiteY1" fmla="*/ 0 h 6584052"/>
                    <a:gd name="connsiteX2" fmla="*/ 241540 w 241540"/>
                    <a:gd name="connsiteY2" fmla="*/ 6563803 h 6584052"/>
                    <a:gd name="connsiteX3" fmla="*/ 17253 w 241540"/>
                    <a:gd name="connsiteY3" fmla="*/ 6584052 h 6584052"/>
                    <a:gd name="connsiteX4" fmla="*/ 0 w 241540"/>
                    <a:gd name="connsiteY4" fmla="*/ 34506 h 6584052"/>
                    <a:gd name="connsiteX0" fmla="*/ 0 w 241540"/>
                    <a:gd name="connsiteY0" fmla="*/ 0 h 6585550"/>
                    <a:gd name="connsiteX1" fmla="*/ 241540 w 241540"/>
                    <a:gd name="connsiteY1" fmla="*/ 1498 h 6585550"/>
                    <a:gd name="connsiteX2" fmla="*/ 241540 w 241540"/>
                    <a:gd name="connsiteY2" fmla="*/ 6565301 h 6585550"/>
                    <a:gd name="connsiteX3" fmla="*/ 17253 w 241540"/>
                    <a:gd name="connsiteY3" fmla="*/ 6585550 h 6585550"/>
                    <a:gd name="connsiteX4" fmla="*/ 0 w 241540"/>
                    <a:gd name="connsiteY4" fmla="*/ 0 h 6585550"/>
                    <a:gd name="connsiteX0" fmla="*/ 0 w 241540"/>
                    <a:gd name="connsiteY0" fmla="*/ 22504 h 6608054"/>
                    <a:gd name="connsiteX1" fmla="*/ 241540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22504 h 6608054"/>
                    <a:gd name="connsiteX1" fmla="*/ 224287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0 h 6669558"/>
                    <a:gd name="connsiteX1" fmla="*/ 224287 w 241540"/>
                    <a:gd name="connsiteY1" fmla="*/ 61504 h 6669558"/>
                    <a:gd name="connsiteX2" fmla="*/ 241540 w 241540"/>
                    <a:gd name="connsiteY2" fmla="*/ 6649309 h 6669558"/>
                    <a:gd name="connsiteX3" fmla="*/ 17253 w 241540"/>
                    <a:gd name="connsiteY3" fmla="*/ 6669558 h 6669558"/>
                    <a:gd name="connsiteX4" fmla="*/ 0 w 241540"/>
                    <a:gd name="connsiteY4" fmla="*/ 0 h 6669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540" h="6669558">
                      <a:moveTo>
                        <a:pt x="0" y="0"/>
                      </a:moveTo>
                      <a:lnTo>
                        <a:pt x="224287" y="61504"/>
                      </a:lnTo>
                      <a:lnTo>
                        <a:pt x="241540" y="6649309"/>
                      </a:lnTo>
                      <a:lnTo>
                        <a:pt x="17253" y="66695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/>
                </a:p>
              </p:txBody>
            </p:sp>
            <p:sp>
              <p:nvSpPr>
                <p:cNvPr id="84" name="Rectangle 18"/>
                <p:cNvSpPr/>
                <p:nvPr/>
              </p:nvSpPr>
              <p:spPr>
                <a:xfrm rot="5400000">
                  <a:off x="5948075" y="4228486"/>
                  <a:ext cx="260592" cy="9585890"/>
                </a:xfrm>
                <a:custGeom>
                  <a:avLst/>
                  <a:gdLst>
                    <a:gd name="connsiteX0" fmla="*/ 0 w 241540"/>
                    <a:gd name="connsiteY0" fmla="*/ 0 h 6391275"/>
                    <a:gd name="connsiteX1" fmla="*/ 241540 w 241540"/>
                    <a:gd name="connsiteY1" fmla="*/ 0 h 6391275"/>
                    <a:gd name="connsiteX2" fmla="*/ 241540 w 241540"/>
                    <a:gd name="connsiteY2" fmla="*/ 6391275 h 6391275"/>
                    <a:gd name="connsiteX3" fmla="*/ 0 w 241540"/>
                    <a:gd name="connsiteY3" fmla="*/ 6391275 h 6391275"/>
                    <a:gd name="connsiteX4" fmla="*/ 0 w 241540"/>
                    <a:gd name="connsiteY4" fmla="*/ 0 h 6391275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391275 h 6460286"/>
                    <a:gd name="connsiteX4" fmla="*/ 0 w 241540"/>
                    <a:gd name="connsiteY4" fmla="*/ 0 h 6460286"/>
                    <a:gd name="connsiteX0" fmla="*/ 0 w 241540"/>
                    <a:gd name="connsiteY0" fmla="*/ 0 h 6460286"/>
                    <a:gd name="connsiteX1" fmla="*/ 241540 w 241540"/>
                    <a:gd name="connsiteY1" fmla="*/ 0 h 6460286"/>
                    <a:gd name="connsiteX2" fmla="*/ 241540 w 241540"/>
                    <a:gd name="connsiteY2" fmla="*/ 6460286 h 6460286"/>
                    <a:gd name="connsiteX3" fmla="*/ 0 w 241540"/>
                    <a:gd name="connsiteY3" fmla="*/ 6408528 h 6460286"/>
                    <a:gd name="connsiteX4" fmla="*/ 0 w 241540"/>
                    <a:gd name="connsiteY4" fmla="*/ 0 h 6460286"/>
                    <a:gd name="connsiteX0" fmla="*/ 0 w 241540"/>
                    <a:gd name="connsiteY0" fmla="*/ 0 h 6529297"/>
                    <a:gd name="connsiteX1" fmla="*/ 241540 w 241540"/>
                    <a:gd name="connsiteY1" fmla="*/ 69011 h 6529297"/>
                    <a:gd name="connsiteX2" fmla="*/ 241540 w 241540"/>
                    <a:gd name="connsiteY2" fmla="*/ 6529297 h 6529297"/>
                    <a:gd name="connsiteX3" fmla="*/ 0 w 241540"/>
                    <a:gd name="connsiteY3" fmla="*/ 6477539 h 6529297"/>
                    <a:gd name="connsiteX4" fmla="*/ 0 w 241540"/>
                    <a:gd name="connsiteY4" fmla="*/ 0 h 6529297"/>
                    <a:gd name="connsiteX0" fmla="*/ 0 w 293298"/>
                    <a:gd name="connsiteY0" fmla="*/ 34506 h 6563803"/>
                    <a:gd name="connsiteX1" fmla="*/ 293298 w 293298"/>
                    <a:gd name="connsiteY1" fmla="*/ 0 h 6563803"/>
                    <a:gd name="connsiteX2" fmla="*/ 241540 w 293298"/>
                    <a:gd name="connsiteY2" fmla="*/ 6563803 h 6563803"/>
                    <a:gd name="connsiteX3" fmla="*/ 0 w 293298"/>
                    <a:gd name="connsiteY3" fmla="*/ 6512045 h 6563803"/>
                    <a:gd name="connsiteX4" fmla="*/ 0 w 293298"/>
                    <a:gd name="connsiteY4" fmla="*/ 34506 h 6563803"/>
                    <a:gd name="connsiteX0" fmla="*/ 0 w 241540"/>
                    <a:gd name="connsiteY0" fmla="*/ 34506 h 6563803"/>
                    <a:gd name="connsiteX1" fmla="*/ 241540 w 241540"/>
                    <a:gd name="connsiteY1" fmla="*/ 0 h 6563803"/>
                    <a:gd name="connsiteX2" fmla="*/ 241540 w 241540"/>
                    <a:gd name="connsiteY2" fmla="*/ 6563803 h 6563803"/>
                    <a:gd name="connsiteX3" fmla="*/ 0 w 241540"/>
                    <a:gd name="connsiteY3" fmla="*/ 6512045 h 6563803"/>
                    <a:gd name="connsiteX4" fmla="*/ 0 w 241540"/>
                    <a:gd name="connsiteY4" fmla="*/ 34506 h 6563803"/>
                    <a:gd name="connsiteX0" fmla="*/ 0 w 241540"/>
                    <a:gd name="connsiteY0" fmla="*/ 34506 h 6584052"/>
                    <a:gd name="connsiteX1" fmla="*/ 241540 w 241540"/>
                    <a:gd name="connsiteY1" fmla="*/ 0 h 6584052"/>
                    <a:gd name="connsiteX2" fmla="*/ 241540 w 241540"/>
                    <a:gd name="connsiteY2" fmla="*/ 6563803 h 6584052"/>
                    <a:gd name="connsiteX3" fmla="*/ 17253 w 241540"/>
                    <a:gd name="connsiteY3" fmla="*/ 6584052 h 6584052"/>
                    <a:gd name="connsiteX4" fmla="*/ 0 w 241540"/>
                    <a:gd name="connsiteY4" fmla="*/ 34506 h 6584052"/>
                    <a:gd name="connsiteX0" fmla="*/ 0 w 241540"/>
                    <a:gd name="connsiteY0" fmla="*/ 0 h 6585550"/>
                    <a:gd name="connsiteX1" fmla="*/ 241540 w 241540"/>
                    <a:gd name="connsiteY1" fmla="*/ 1498 h 6585550"/>
                    <a:gd name="connsiteX2" fmla="*/ 241540 w 241540"/>
                    <a:gd name="connsiteY2" fmla="*/ 6565301 h 6585550"/>
                    <a:gd name="connsiteX3" fmla="*/ 17253 w 241540"/>
                    <a:gd name="connsiteY3" fmla="*/ 6585550 h 6585550"/>
                    <a:gd name="connsiteX4" fmla="*/ 0 w 241540"/>
                    <a:gd name="connsiteY4" fmla="*/ 0 h 6585550"/>
                    <a:gd name="connsiteX0" fmla="*/ 0 w 241540"/>
                    <a:gd name="connsiteY0" fmla="*/ 22504 h 6608054"/>
                    <a:gd name="connsiteX1" fmla="*/ 241540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41540"/>
                    <a:gd name="connsiteY0" fmla="*/ 22504 h 6608054"/>
                    <a:gd name="connsiteX1" fmla="*/ 224287 w 241540"/>
                    <a:gd name="connsiteY1" fmla="*/ 0 h 6608054"/>
                    <a:gd name="connsiteX2" fmla="*/ 241540 w 241540"/>
                    <a:gd name="connsiteY2" fmla="*/ 6587805 h 6608054"/>
                    <a:gd name="connsiteX3" fmla="*/ 17253 w 241540"/>
                    <a:gd name="connsiteY3" fmla="*/ 6608054 h 6608054"/>
                    <a:gd name="connsiteX4" fmla="*/ 0 w 241540"/>
                    <a:gd name="connsiteY4" fmla="*/ 22504 h 6608054"/>
                    <a:gd name="connsiteX0" fmla="*/ 0 w 258664"/>
                    <a:gd name="connsiteY0" fmla="*/ 22504 h 6647627"/>
                    <a:gd name="connsiteX1" fmla="*/ 224287 w 258664"/>
                    <a:gd name="connsiteY1" fmla="*/ 0 h 6647627"/>
                    <a:gd name="connsiteX2" fmla="*/ 258664 w 258664"/>
                    <a:gd name="connsiteY2" fmla="*/ 6647627 h 6647627"/>
                    <a:gd name="connsiteX3" fmla="*/ 17253 w 258664"/>
                    <a:gd name="connsiteY3" fmla="*/ 6608054 h 6647627"/>
                    <a:gd name="connsiteX4" fmla="*/ 0 w 258664"/>
                    <a:gd name="connsiteY4" fmla="*/ 22504 h 6647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8664" h="6647627">
                      <a:moveTo>
                        <a:pt x="0" y="22504"/>
                      </a:moveTo>
                      <a:lnTo>
                        <a:pt x="224287" y="0"/>
                      </a:lnTo>
                      <a:lnTo>
                        <a:pt x="258664" y="6647627"/>
                      </a:lnTo>
                      <a:lnTo>
                        <a:pt x="17253" y="6608054"/>
                      </a:lnTo>
                      <a:lnTo>
                        <a:pt x="0" y="225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p3d contourW="12700" prstMaterial="flat">
                  <a:bevelT w="25400" h="19050"/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4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-49237" y="-33210"/>
                <a:ext cx="1347634" cy="1371856"/>
                <a:chOff x="-49237" y="-33210"/>
                <a:chExt cx="1347634" cy="1371856"/>
              </a:xfrm>
              <a:grpFill/>
            </p:grpSpPr>
            <p:cxnSp>
              <p:nvCxnSpPr>
                <p:cNvPr id="66" name="Straight Connector 65"/>
                <p:cNvCxnSpPr>
                  <a:stCxn id="78" idx="0"/>
                  <a:endCxn id="78" idx="2"/>
                </p:cNvCxnSpPr>
                <p:nvPr/>
              </p:nvCxnSpPr>
              <p:spPr>
                <a:xfrm>
                  <a:off x="1" y="17222"/>
                  <a:ext cx="600987" cy="537074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-19413" y="188318"/>
                  <a:ext cx="705213" cy="673793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-19414" y="436964"/>
                  <a:ext cx="673888" cy="616976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-19415" y="645918"/>
                  <a:ext cx="557932" cy="52426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-49237" y="833291"/>
                  <a:ext cx="475889" cy="44129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-36837" y="1037788"/>
                  <a:ext cx="308199" cy="300858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443745" y="-7081"/>
                  <a:ext cx="563879" cy="548596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173668" y="-7081"/>
                  <a:ext cx="662311" cy="57767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626508" y="7460"/>
                  <a:ext cx="523224" cy="501793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834465" y="-33210"/>
                  <a:ext cx="405376" cy="413608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1072216" y="17220"/>
                  <a:ext cx="226181" cy="220802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0" name="Straight Connector 39"/>
              <p:cNvCxnSpPr/>
              <p:nvPr/>
            </p:nvCxnSpPr>
            <p:spPr>
              <a:xfrm flipH="1">
                <a:off x="-18876" y="8504784"/>
                <a:ext cx="538086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235780" y="8449999"/>
                <a:ext cx="598685" cy="68447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504824" y="8534653"/>
                <a:ext cx="565420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783400" y="8660921"/>
                <a:ext cx="401906" cy="49080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1077500" y="8813321"/>
                <a:ext cx="260206" cy="32115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-20387" y="8187203"/>
                <a:ext cx="581291" cy="68150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>
                <a:off x="-40240" y="8008562"/>
                <a:ext cx="538086" cy="6170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0" y="7904159"/>
                <a:ext cx="378475" cy="41294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0" y="7797903"/>
                <a:ext cx="220768" cy="28955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79" idx="0"/>
                <a:endCxn id="79" idx="2"/>
              </p:cNvCxnSpPr>
              <p:nvPr/>
            </p:nvCxnSpPr>
            <p:spPr>
              <a:xfrm flipH="1">
                <a:off x="11666012" y="0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11641213" y="350371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11678411" y="563136"/>
                <a:ext cx="538087" cy="59985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11830812" y="950227"/>
                <a:ext cx="360887" cy="36516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11328589" y="-3184"/>
                <a:ext cx="596378" cy="68769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11117836" y="-6368"/>
                <a:ext cx="538087" cy="60622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10991424" y="17220"/>
                <a:ext cx="420256" cy="428937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10807699" y="0"/>
                <a:ext cx="310137" cy="23802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80" idx="2"/>
              </p:cNvCxnSpPr>
              <p:nvPr/>
            </p:nvCxnSpPr>
            <p:spPr>
              <a:xfrm>
                <a:off x="11641213" y="8534652"/>
                <a:ext cx="503927" cy="58720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11578848" y="8223831"/>
                <a:ext cx="612851" cy="68249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11636403" y="8017804"/>
                <a:ext cx="542897" cy="60783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1739806" y="7842167"/>
                <a:ext cx="439494" cy="47493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2011255" y="7834369"/>
                <a:ext cx="168045" cy="23477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1273344" y="8439800"/>
                <a:ext cx="610731" cy="68205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1085369" y="8534652"/>
                <a:ext cx="551034" cy="59581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0954302" y="8660921"/>
                <a:ext cx="363481" cy="460937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0832499" y="8906324"/>
                <a:ext cx="226792" cy="22414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/>
            <p:cNvCxnSpPr/>
            <p:nvPr/>
          </p:nvCxnSpPr>
          <p:spPr>
            <a:xfrm>
              <a:off x="303704" y="1338646"/>
              <a:ext cx="29489" cy="6459257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30805" y="1261809"/>
              <a:ext cx="54788" cy="668849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37918" y="1186840"/>
              <a:ext cx="29438" cy="698314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1818412" y="1300139"/>
              <a:ext cx="12399" cy="650490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1693285" y="1170187"/>
              <a:ext cx="304" cy="6800191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11593746" y="972097"/>
              <a:ext cx="17777" cy="718701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292961" y="296744"/>
              <a:ext cx="9573640" cy="2264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245039" y="432807"/>
              <a:ext cx="9773962" cy="16337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249258" y="8753541"/>
              <a:ext cx="9617343" cy="827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Down Arrow Callout 10"/>
          <p:cNvSpPr/>
          <p:nvPr/>
        </p:nvSpPr>
        <p:spPr>
          <a:xfrm>
            <a:off x="257350" y="1337272"/>
            <a:ext cx="923357" cy="665851"/>
          </a:xfrm>
          <a:prstGeom prst="downArrowCallout">
            <a:avLst>
              <a:gd name="adj1" fmla="val 20708"/>
              <a:gd name="adj2" fmla="val 25000"/>
              <a:gd name="adj3" fmla="val 29292"/>
              <a:gd name="adj4" fmla="val 64977"/>
            </a:avLst>
          </a:prstGeom>
          <a:solidFill>
            <a:schemeClr val="accent1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86" name="Down Arrow Callout 85"/>
          <p:cNvSpPr/>
          <p:nvPr/>
        </p:nvSpPr>
        <p:spPr>
          <a:xfrm>
            <a:off x="1631649" y="1344959"/>
            <a:ext cx="923357" cy="665851"/>
          </a:xfrm>
          <a:prstGeom prst="downArrowCallout">
            <a:avLst>
              <a:gd name="adj1" fmla="val 20708"/>
              <a:gd name="adj2" fmla="val 25000"/>
              <a:gd name="adj3" fmla="val 29292"/>
              <a:gd name="adj4" fmla="val 64977"/>
            </a:avLst>
          </a:prstGeom>
          <a:solidFill>
            <a:srgbClr val="00206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87" name="Down Arrow Callout 86"/>
          <p:cNvSpPr/>
          <p:nvPr/>
        </p:nvSpPr>
        <p:spPr>
          <a:xfrm>
            <a:off x="5204253" y="1312169"/>
            <a:ext cx="923357" cy="665851"/>
          </a:xfrm>
          <a:prstGeom prst="downArrowCallout">
            <a:avLst>
              <a:gd name="adj1" fmla="val 20708"/>
              <a:gd name="adj2" fmla="val 25000"/>
              <a:gd name="adj3" fmla="val 29292"/>
              <a:gd name="adj4" fmla="val 64977"/>
            </a:avLst>
          </a:prstGeom>
          <a:solidFill>
            <a:srgbClr val="963232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 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020906" y="2040715"/>
            <a:ext cx="3459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ভাষা আন্দোলনে ছাত্রদের সফল ভূমিকা চির স্মরণীয়।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258" y="2053920"/>
            <a:ext cx="1725655" cy="10772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2" name="TextBox 91"/>
          <p:cNvSpPr txBox="1"/>
          <p:nvPr/>
        </p:nvSpPr>
        <p:spPr>
          <a:xfrm>
            <a:off x="5204253" y="3436078"/>
            <a:ext cx="3259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 তোমায় মাগো জন্মেছি এই দেশে । 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745" y="3431865"/>
            <a:ext cx="1699484" cy="1144839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5641949" y="4943259"/>
            <a:ext cx="2783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মাটিতেই শেষ নয়ন মুদব দোয়া করি ওগো । 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595" y="4858893"/>
            <a:ext cx="1709166" cy="1125124"/>
          </a:xfrm>
          <a:prstGeom prst="rect">
            <a:avLst/>
          </a:prstGeom>
        </p:spPr>
      </p:pic>
      <p:sp>
        <p:nvSpPr>
          <p:cNvPr id="97" name="Rectangle 96"/>
          <p:cNvSpPr/>
          <p:nvPr/>
        </p:nvSpPr>
        <p:spPr>
          <a:xfrm>
            <a:off x="2429961" y="413736"/>
            <a:ext cx="4260967" cy="581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এবার নতুন শব্দ শিখি 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307704" y="634971"/>
            <a:ext cx="157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৩  মিনিট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8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300"/>
                            </p:stCondLst>
                            <p:childTnLst>
                              <p:par>
                                <p:cTn id="6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800"/>
                            </p:stCondLst>
                            <p:childTnLst>
                              <p:par>
                                <p:cTn id="7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00"/>
                            </p:stCondLst>
                            <p:childTnLst>
                              <p:par>
                                <p:cTn id="9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200"/>
                            </p:stCondLst>
                            <p:childTnLst>
                              <p:par>
                                <p:cTn id="9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1" grpId="0" animBg="1"/>
      <p:bldP spid="86" grpId="0" animBg="1"/>
      <p:bldP spid="87" grpId="0" animBg="1"/>
      <p:bldP spid="90" grpId="0"/>
      <p:bldP spid="92" grpId="0"/>
      <p:bldP spid="94" grpId="0"/>
      <p:bldP spid="9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4224</TotalTime>
  <Words>1001</Words>
  <Application>Microsoft Office PowerPoint</Application>
  <PresentationFormat>On-screen Show (4:3)</PresentationFormat>
  <Paragraphs>159</Paragraphs>
  <Slides>17</Slides>
  <Notes>16</Notes>
  <HiddenSlides>1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SutonnySushreeOMJ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393</cp:revision>
  <dcterms:created xsi:type="dcterms:W3CDTF">2021-01-25T13:17:53Z</dcterms:created>
  <dcterms:modified xsi:type="dcterms:W3CDTF">2021-03-03T07:03:59Z</dcterms:modified>
</cp:coreProperties>
</file>