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9" r:id="rId2"/>
    <p:sldId id="310" r:id="rId3"/>
    <p:sldId id="392" r:id="rId4"/>
    <p:sldId id="461" r:id="rId5"/>
    <p:sldId id="382" r:id="rId6"/>
    <p:sldId id="273" r:id="rId7"/>
    <p:sldId id="262" r:id="rId8"/>
    <p:sldId id="293" r:id="rId9"/>
    <p:sldId id="294" r:id="rId10"/>
    <p:sldId id="295" r:id="rId11"/>
    <p:sldId id="296" r:id="rId12"/>
    <p:sldId id="297" r:id="rId13"/>
    <p:sldId id="298" r:id="rId14"/>
    <p:sldId id="462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265" r:id="rId25"/>
    <p:sldId id="463" r:id="rId26"/>
    <p:sldId id="270" r:id="rId27"/>
    <p:sldId id="464" r:id="rId28"/>
    <p:sldId id="271" r:id="rId29"/>
    <p:sldId id="460" r:id="rId30"/>
    <p:sldId id="388" r:id="rId31"/>
  </p:sldIdLst>
  <p:sldSz cx="12801600" cy="7772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0941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1882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52823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03764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547061" algn="l" defTabSz="101882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056473" algn="l" defTabSz="101882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565886" algn="l" defTabSz="101882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075298" algn="l" defTabSz="101882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E35A"/>
    <a:srgbClr val="4F19E7"/>
    <a:srgbClr val="FE459E"/>
    <a:srgbClr val="1C1DFC"/>
    <a:srgbClr val="FE2DF8"/>
    <a:srgbClr val="E6E6E6"/>
    <a:srgbClr val="F33B5A"/>
    <a:srgbClr val="D6DA46"/>
    <a:srgbClr val="C2290A"/>
    <a:srgbClr val="DFF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291" autoAdjust="0"/>
  </p:normalViewPr>
  <p:slideViewPr>
    <p:cSldViewPr>
      <p:cViewPr varScale="1">
        <p:scale>
          <a:sx n="60" d="100"/>
          <a:sy n="60" d="100"/>
        </p:scale>
        <p:origin x="984" y="144"/>
      </p:cViewPr>
      <p:guideLst>
        <p:guide orient="horz" pos="2448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2F85D4-6163-4C75-8297-5CF6B5A1F86A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06425" y="685800"/>
            <a:ext cx="56451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9D0BF9-4589-43A2-AA29-C85A585FA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09412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018824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528237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03764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6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4838" y="685800"/>
            <a:ext cx="56483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1D2AE-D848-4091-8455-1A9FD874A20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1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4838" y="685800"/>
            <a:ext cx="56483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AC1CE-5C95-45A0-B001-20359149AE3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2"/>
            <a:ext cx="1088136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/>
            </a:lvl1pPr>
            <a:lvl2pPr marL="509412" indent="0" algn="ctr">
              <a:buNone/>
              <a:defRPr/>
            </a:lvl2pPr>
            <a:lvl3pPr marL="1018824" indent="0" algn="ctr">
              <a:buNone/>
              <a:defRPr/>
            </a:lvl3pPr>
            <a:lvl4pPr marL="1528237" indent="0" algn="ctr">
              <a:buNone/>
              <a:defRPr/>
            </a:lvl4pPr>
            <a:lvl5pPr marL="2037649" indent="0" algn="ctr">
              <a:buNone/>
              <a:defRPr/>
            </a:lvl5pPr>
            <a:lvl6pPr marL="2547061" indent="0" algn="ctr">
              <a:buNone/>
              <a:defRPr/>
            </a:lvl6pPr>
            <a:lvl7pPr marL="3056473" indent="0" algn="ctr">
              <a:buNone/>
              <a:defRPr/>
            </a:lvl7pPr>
            <a:lvl8pPr marL="3565886" indent="0" algn="ctr">
              <a:buNone/>
              <a:defRPr/>
            </a:lvl8pPr>
            <a:lvl9pPr marL="407529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A3D09-18DA-4EC4-8B60-E6DF34DD0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B785D-5174-4CCD-884C-6AE1FEBEC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11257"/>
            <a:ext cx="2880360" cy="6631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11257"/>
            <a:ext cx="8427720" cy="6631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E9019-1B46-447D-9BE7-BCB9F85EB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EC979-04BD-4DBD-B990-AFDF119C1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88"/>
            <a:ext cx="1088136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9412" indent="0">
              <a:buNone/>
              <a:defRPr sz="2000"/>
            </a:lvl2pPr>
            <a:lvl3pPr marL="1018824" indent="0">
              <a:buNone/>
              <a:defRPr sz="1800"/>
            </a:lvl3pPr>
            <a:lvl4pPr marL="1528237" indent="0">
              <a:buNone/>
              <a:defRPr sz="1600"/>
            </a:lvl4pPr>
            <a:lvl5pPr marL="2037649" indent="0">
              <a:buNone/>
              <a:defRPr sz="1600"/>
            </a:lvl5pPr>
            <a:lvl6pPr marL="2547061" indent="0">
              <a:buNone/>
              <a:defRPr sz="1600"/>
            </a:lvl6pPr>
            <a:lvl7pPr marL="3056473" indent="0">
              <a:buNone/>
              <a:defRPr sz="1600"/>
            </a:lvl7pPr>
            <a:lvl8pPr marL="3565886" indent="0">
              <a:buNone/>
              <a:defRPr sz="1600"/>
            </a:lvl8pPr>
            <a:lvl9pPr marL="4075298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4176B-44D3-485E-ADED-910C7E22E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813561"/>
            <a:ext cx="565404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813561"/>
            <a:ext cx="565404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3BD87-BBDA-4DB9-ADE6-05FBB244F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1" y="1739795"/>
            <a:ext cx="565626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1" y="2464859"/>
            <a:ext cx="565626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739795"/>
            <a:ext cx="5658486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464859"/>
            <a:ext cx="5658486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7EB0D-0B0D-400D-97F9-3E1A27285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4C47E-BBCA-4F03-9666-8A3284CC5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45DE5-9ED4-48AE-91CB-72EDDA92E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09457"/>
            <a:ext cx="4211638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309457"/>
            <a:ext cx="7156450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626447"/>
            <a:ext cx="4211638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4CA8A-638A-4C73-B6CA-F23EB805A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440681"/>
            <a:ext cx="768096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94478"/>
            <a:ext cx="768096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082984"/>
            <a:ext cx="768096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15A12-FE19-4545-9EE9-8359C23A3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0080" y="311256"/>
            <a:ext cx="115214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0080" y="1813561"/>
            <a:ext cx="11521440" cy="51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" y="7077922"/>
            <a:ext cx="29870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7077922"/>
            <a:ext cx="40538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7077922"/>
            <a:ext cx="29870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>
              <a:defRPr/>
            </a:pPr>
            <a:fld id="{28DBE83C-AC71-4CE5-B60F-42FE8C90C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5pPr>
      <a:lvl6pPr marL="509412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6pPr>
      <a:lvl7pPr marL="1018824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7pPr>
      <a:lvl8pPr marL="1528237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8pPr>
      <a:lvl9pPr marL="2037649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82059" indent="-382059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cs typeface="+mn-cs"/>
        </a:defRPr>
      </a:lvl2pPr>
      <a:lvl3pPr marL="1273531" indent="-25470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cs typeface="+mn-cs"/>
        </a:defRPr>
      </a:lvl3pPr>
      <a:lvl4pPr marL="1782943" indent="-254706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292355" indent="-254706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5pPr>
      <a:lvl6pPr marL="2801767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3311180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820592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4330004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76600" y="2026141"/>
            <a:ext cx="5668924" cy="2951963"/>
          </a:xfrm>
          <a:prstGeom prst="rect">
            <a:avLst/>
          </a:prstGeom>
          <a:noFill/>
        </p:spPr>
        <p:txBody>
          <a:bodyPr wrap="none" lIns="58293" tIns="29147" rIns="58293" bIns="29147">
            <a:spAutoFit/>
          </a:bodyPr>
          <a:lstStyle/>
          <a:p>
            <a:pPr algn="ctr"/>
            <a:r>
              <a:rPr lang="bn-BD" sz="18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8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 rot="10800000">
            <a:off x="0" y="3428998"/>
            <a:ext cx="12801600" cy="2999488"/>
            <a:chOff x="2664822" y="1015731"/>
            <a:chExt cx="6087292" cy="2955379"/>
          </a:xfrm>
          <a:solidFill>
            <a:srgbClr val="4F19E7"/>
          </a:solidFill>
        </p:grpSpPr>
        <p:sp>
          <p:nvSpPr>
            <p:cNvPr id="6" name="Rounded Rectangle 5"/>
            <p:cNvSpPr/>
            <p:nvPr/>
          </p:nvSpPr>
          <p:spPr>
            <a:xfrm>
              <a:off x="2664822" y="3708081"/>
              <a:ext cx="6087292" cy="263029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743201" y="1015731"/>
              <a:ext cx="5904412" cy="27301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0" y="679364"/>
            <a:ext cx="12801600" cy="2770883"/>
            <a:chOff x="2664822" y="1162594"/>
            <a:chExt cx="6087292" cy="2808515"/>
          </a:xfrm>
          <a:solidFill>
            <a:srgbClr val="4F19E7"/>
          </a:solidFill>
        </p:grpSpPr>
        <p:sp>
          <p:nvSpPr>
            <p:cNvPr id="2" name="Rounded Rectangle 1"/>
            <p:cNvSpPr/>
            <p:nvPr/>
          </p:nvSpPr>
          <p:spPr>
            <a:xfrm>
              <a:off x="2664822" y="3752416"/>
              <a:ext cx="6087292" cy="218693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743201" y="1162594"/>
              <a:ext cx="5904412" cy="27301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 dirty="0"/>
            </a:p>
          </p:txBody>
        </p:sp>
      </p:grpSp>
      <p:sp>
        <p:nvSpPr>
          <p:cNvPr id="15" name="Frame 14">
            <a:extLst>
              <a:ext uri="{FF2B5EF4-FFF2-40B4-BE49-F238E27FC236}">
                <a16:creationId xmlns:a16="http://schemas.microsoft.com/office/drawing/2014/main" id="{FB7CBA15-EB20-4E51-A9E3-7FFCCCA95629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1DE35A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50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388" y="3200400"/>
            <a:ext cx="12244412" cy="2045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173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-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নিন্ম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স্তরের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173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(Low Level Language),</a:t>
            </a:r>
          </a:p>
          <a:p>
            <a:pPr lvl="0"/>
            <a:r>
              <a:rPr lang="en-US" sz="3173" dirty="0">
                <a:latin typeface="SutonnyMJ" pitchFamily="2" charset="0"/>
                <a:cs typeface="SutonnyMJ" pitchFamily="2" charset="0"/>
              </a:rPr>
              <a:t>- </a:t>
            </a:r>
            <a:r>
              <a:rPr lang="en-US" sz="32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স্তরের</a:t>
            </a:r>
            <a:r>
              <a:rPr lang="en-US" sz="32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b="1" dirty="0">
                <a:solidFill>
                  <a:srgbClr val="1DE35A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173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(High Level Language),</a:t>
            </a:r>
          </a:p>
          <a:p>
            <a:pPr lvl="0"/>
            <a:r>
              <a:rPr lang="en-US" sz="3173" dirty="0">
                <a:latin typeface="SutonnyMJ" pitchFamily="2" charset="0"/>
                <a:cs typeface="SutonnyMJ" pitchFamily="2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স্তরের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17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(Mid Level Language),</a:t>
            </a:r>
          </a:p>
          <a:p>
            <a:r>
              <a:rPr lang="en-US" sz="3173" dirty="0">
                <a:latin typeface="SutonnyMJ" pitchFamily="2" charset="0"/>
                <a:cs typeface="SutonnyMJ" pitchFamily="2" charset="0"/>
              </a:rPr>
              <a:t>- </a:t>
            </a:r>
            <a:r>
              <a:rPr lang="en-US" sz="3200" b="1" dirty="0" err="1">
                <a:solidFill>
                  <a:srgbClr val="FE45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3200" b="1" dirty="0">
                <a:solidFill>
                  <a:srgbClr val="FE45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E45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প্রজন্মের</a:t>
            </a:r>
            <a:r>
              <a:rPr lang="en-US" sz="3200" b="1" dirty="0">
                <a:solidFill>
                  <a:srgbClr val="FE45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E45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b="1" dirty="0">
                <a:solidFill>
                  <a:srgbClr val="FE459E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173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(4</a:t>
            </a:r>
            <a:r>
              <a:rPr lang="en-US" sz="3173" b="1" baseline="300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173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Generation Language)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381760"/>
            <a:ext cx="1211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ভাষাকে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প্রধানতঃ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স্তরে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457200"/>
            <a:ext cx="1211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44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44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endParaRPr lang="en-US" sz="4400" b="1" dirty="0">
              <a:solidFill>
                <a:srgbClr val="4F19E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http://3.bp.blogspot.com/-btpK1XKZbWo/T9FBqYz3bjI/AAAAAAAABKA/qGt4MDRu0T8/s1600/level+of+programming+langu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7979" y="2356690"/>
            <a:ext cx="4371951" cy="3032025"/>
          </a:xfrm>
          <a:prstGeom prst="rect">
            <a:avLst/>
          </a:prstGeom>
          <a:noFill/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C6416408-9FFD-47D1-A1AD-D8974259E0D1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1DE35A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9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1" y="381000"/>
            <a:ext cx="1188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</a:t>
            </a:r>
            <a:r>
              <a:rPr lang="en-US" sz="40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স্তরের</a:t>
            </a:r>
            <a:r>
              <a:rPr lang="en-US" sz="40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0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1" y="1295400"/>
            <a:ext cx="1188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হার্ডওয়ারের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রচনার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নিন্ম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স্তরের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4F19E7"/>
                </a:solidFill>
                <a:latin typeface="Times New Roman" pitchFamily="18" charset="0"/>
                <a:cs typeface="Times New Roman" pitchFamily="18" charset="0"/>
              </a:rPr>
              <a:t>Low level language</a:t>
            </a:r>
            <a:r>
              <a:rPr lang="en-US" sz="2800" b="1" dirty="0">
                <a:solidFill>
                  <a:srgbClr val="4F19E7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b="1" dirty="0">
                <a:solidFill>
                  <a:srgbClr val="4F19E7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6" name="Picture 2" descr="http://www.urgenthomework.com/images/assembly-languag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2222" y="2456021"/>
            <a:ext cx="5748378" cy="4325779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53D118-6278-4C87-B91B-0719F5A23116}"/>
              </a:ext>
            </a:extLst>
          </p:cNvPr>
          <p:cNvSpPr/>
          <p:nvPr/>
        </p:nvSpPr>
        <p:spPr>
          <a:xfrm>
            <a:off x="457201" y="3546520"/>
            <a:ext cx="55625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ইহা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অ্যাসেম্বলি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2800" b="1" dirty="0">
              <a:solidFill>
                <a:srgbClr val="4F19E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508C7375-9822-4400-ACAF-345C976CBA04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1DE35A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2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56197"/>
            <a:ext cx="1181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স্তরের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r>
              <a:rPr lang="en-US" sz="40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4000" b="1" dirty="0">
              <a:solidFill>
                <a:srgbClr val="1DE35A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371600"/>
            <a:ext cx="1196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বাইনারি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হেক্সাডেসিমেল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যন্ত্রটি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3441918"/>
            <a:ext cx="73199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অন্যভাবে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হার্ডওয়ার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সমুহের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বোধগম্য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সিগনালের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(১) ও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অনুপস্থিতি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(০)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বাইনারী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হেক্সাডেসিমাল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0482" name="Picture 2" descr="http://img.emg-services.net/searchtexts/searchtext3302/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7172" y="2819400"/>
            <a:ext cx="4643428" cy="3981470"/>
          </a:xfrm>
          <a:prstGeom prst="rect">
            <a:avLst/>
          </a:prstGeom>
          <a:noFill/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9991E314-DCBF-4BE5-9A43-E3FC4F8F1121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1C1DFC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14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72007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স্তরের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219200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r>
              <a:rPr lang="en-US" sz="36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6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6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3805237"/>
            <a:ext cx="11963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সিপিইউ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শুধুমাত্র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অনুবাদক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9458" name="Picture 2" descr="http://faculty.orangecoastcollege.edu/sgilbert/book/12-1-DefiningFields-B/images/binary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228600"/>
            <a:ext cx="5638799" cy="3576637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2EFD586-1FE0-4E87-BF13-2B0C07B8483E}"/>
              </a:ext>
            </a:extLst>
          </p:cNvPr>
          <p:cNvSpPr/>
          <p:nvPr/>
        </p:nvSpPr>
        <p:spPr>
          <a:xfrm>
            <a:off x="457200" y="4558605"/>
            <a:ext cx="11125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গতিতে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নির্বাহ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2800" b="1" dirty="0">
              <a:solidFill>
                <a:srgbClr val="4F19E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মেমরীতে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নির্বাহ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9EC8E6E3-A538-4F8C-BFE6-810C7A5CBBDB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1C1DFC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98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05237"/>
            <a:ext cx="120682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ক্লান্তিকর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সময়সাপেক্ষ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4596825"/>
            <a:ext cx="120682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73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G‡Z </a:t>
            </a:r>
            <a:r>
              <a:rPr lang="en-US" sz="3200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3200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200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200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মেমরিস্থানের</a:t>
            </a:r>
            <a:r>
              <a:rPr lang="en-US" sz="3200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200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200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200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486318" y="5562600"/>
            <a:ext cx="120390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73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GK </a:t>
            </a:r>
            <a:r>
              <a:rPr lang="en-US" sz="3200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মেশিনে</a:t>
            </a:r>
            <a:r>
              <a:rPr lang="en-US" sz="3200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3200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3200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মেশিনে</a:t>
            </a:r>
            <a:r>
              <a:rPr lang="en-US" sz="3200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276185" y="381000"/>
            <a:ext cx="71152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স্তরের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76185" y="914400"/>
            <a:ext cx="6581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r>
              <a:rPr lang="en-US" sz="32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2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32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2" descr="http://www.mikroe.com/img/publication/pic-books/programming-in-basic/chapter/02/fig2-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404804"/>
            <a:ext cx="5667415" cy="2995633"/>
          </a:xfrm>
          <a:prstGeom prst="rect">
            <a:avLst/>
          </a:prstGeom>
          <a:noFill/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F6E6EBB1-C41A-4E87-9E20-479893108973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1C1DFC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5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1211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স্তরের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অ্যাসেম্বলি</a:t>
            </a:r>
            <a:r>
              <a:rPr lang="en-US" sz="36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447800"/>
            <a:ext cx="11963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কাছাকাছি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নেমোনিক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অ্যাসেম্বলি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হার্ডওয়ারের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বোধগম্য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সাংকেতিক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কোডের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অ্যাসেম্বলি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3967163"/>
            <a:ext cx="71580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400" b="1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2400" b="1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400" b="1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b="1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400" b="1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2400" b="1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b="1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মেশিনের</a:t>
            </a:r>
            <a:r>
              <a:rPr lang="en-US" sz="2400" b="1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2400" b="1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বাইনারি</a:t>
            </a:r>
            <a:r>
              <a:rPr lang="en-US" sz="2400" b="1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400" b="1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2400" b="1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</a:t>
            </a:r>
            <a:r>
              <a:rPr lang="en-US" sz="2400" b="1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১০০০১০১ </a:t>
            </a:r>
            <a:r>
              <a:rPr lang="en-US" sz="2400" b="1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lang="en-US" sz="2400" b="1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2400" b="1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400" b="1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অ্যাসেম্বলি</a:t>
            </a:r>
            <a:r>
              <a:rPr lang="en-US" sz="2400" b="1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2400" b="1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2400" b="1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rgbClr val="FE2DF8"/>
                </a:solidFill>
                <a:latin typeface="Times New Roman" pitchFamily="18" charset="0"/>
                <a:cs typeface="Times New Roman" pitchFamily="18" charset="0"/>
              </a:rPr>
              <a:t>ADD</a:t>
            </a:r>
            <a:r>
              <a:rPr lang="en-US" sz="2400" b="1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lang="en-US" sz="2400" b="1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করেই</a:t>
            </a:r>
            <a:r>
              <a:rPr lang="en-US" sz="2400" b="1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যোগের</a:t>
            </a:r>
            <a:r>
              <a:rPr lang="en-US" sz="2400" b="1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400" b="1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400" b="1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400" b="1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b="1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400" b="1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b="1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2400" b="1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400" b="1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b="1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7" name="Picture 4" descr="http://i.ytimg.com/vi/4VNgd3WM95E/hqdefault.jpg"/>
          <p:cNvPicPr>
            <a:picLocks noChangeAspect="1" noChangeArrowheads="1"/>
          </p:cNvPicPr>
          <p:nvPr/>
        </p:nvPicPr>
        <p:blipFill>
          <a:blip r:embed="rId2"/>
          <a:srcRect l="4687" r="7813" b="27083"/>
          <a:stretch>
            <a:fillRect/>
          </a:stretch>
        </p:blipFill>
        <p:spPr bwMode="auto">
          <a:xfrm>
            <a:off x="7848601" y="2889457"/>
            <a:ext cx="4572000" cy="3892343"/>
          </a:xfrm>
          <a:prstGeom prst="rect">
            <a:avLst/>
          </a:prstGeom>
          <a:noFill/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A8D9A91A-62D8-4FED-96EC-4C95F942A360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1C1DFC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2209800"/>
            <a:ext cx="11734799" cy="1766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27" b="1" u="sng" dirty="0">
                <a:solidFill>
                  <a:srgbClr val="E808CD"/>
                </a:solidFill>
                <a:latin typeface="Times New Roman" pitchFamily="18" charset="0"/>
                <a:cs typeface="Times New Roman" pitchFamily="18" charset="0"/>
              </a:rPr>
              <a:t>Label</a:t>
            </a:r>
            <a:r>
              <a:rPr lang="en-US" sz="3627" b="1" dirty="0">
                <a:solidFill>
                  <a:srgbClr val="E808CD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3627" b="1" u="sng" dirty="0">
                <a:solidFill>
                  <a:srgbClr val="E808CD"/>
                </a:solidFill>
                <a:latin typeface="Times New Roman" pitchFamily="18" charset="0"/>
                <a:cs typeface="Times New Roman" pitchFamily="18" charset="0"/>
              </a:rPr>
              <a:t>0p-Code</a:t>
            </a:r>
            <a:r>
              <a:rPr lang="en-US" sz="3627" b="1" dirty="0">
                <a:solidFill>
                  <a:srgbClr val="E808CD"/>
                </a:solidFill>
                <a:latin typeface="Times New Roman" pitchFamily="18" charset="0"/>
                <a:cs typeface="Times New Roman" pitchFamily="18" charset="0"/>
              </a:rPr>
              <a:t>  	</a:t>
            </a:r>
            <a:r>
              <a:rPr lang="en-US" sz="3627" b="1" u="sng" dirty="0" err="1">
                <a:solidFill>
                  <a:srgbClr val="E808CD"/>
                </a:solidFill>
                <a:latin typeface="Times New Roman" pitchFamily="18" charset="0"/>
                <a:cs typeface="Times New Roman" pitchFamily="18" charset="0"/>
              </a:rPr>
              <a:t>Operard</a:t>
            </a:r>
            <a:r>
              <a:rPr lang="en-US" sz="3627" b="1" u="sng" dirty="0">
                <a:solidFill>
                  <a:srgbClr val="E808C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27" b="1" dirty="0">
                <a:solidFill>
                  <a:srgbClr val="E808CD"/>
                </a:solidFill>
                <a:latin typeface="Times New Roman" pitchFamily="18" charset="0"/>
                <a:cs typeface="Times New Roman" pitchFamily="18" charset="0"/>
              </a:rPr>
              <a:t>    	</a:t>
            </a:r>
            <a:r>
              <a:rPr lang="en-US" sz="3627" b="1" u="sng" dirty="0">
                <a:solidFill>
                  <a:srgbClr val="E808CD"/>
                </a:solidFill>
                <a:latin typeface="Times New Roman" pitchFamily="18" charset="0"/>
                <a:cs typeface="Times New Roman" pitchFamily="18" charset="0"/>
              </a:rPr>
              <a:t>Comment</a:t>
            </a:r>
            <a:endParaRPr lang="en-US" sz="3627" b="1" dirty="0">
              <a:solidFill>
                <a:srgbClr val="E808CD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27" dirty="0">
                <a:latin typeface="Times New Roman" pitchFamily="18" charset="0"/>
                <a:cs typeface="Times New Roman" pitchFamily="18" charset="0"/>
              </a:rPr>
              <a:t> 10               INP                A       	        Input a Value  </a:t>
            </a:r>
          </a:p>
          <a:p>
            <a:r>
              <a:rPr lang="en-US" sz="3627" dirty="0">
                <a:latin typeface="Times New Roman" pitchFamily="18" charset="0"/>
                <a:cs typeface="Times New Roman" pitchFamily="18" charset="0"/>
              </a:rPr>
              <a:t> 11              ADD	          A, B	        Add two value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1524000"/>
            <a:ext cx="12115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নির্দেশে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সাধারনতঃ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সর্বোচ্চ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pic>
        <p:nvPicPr>
          <p:cNvPr id="6" name="Picture 2" descr="http://school.anhb.uwa.edu.au/personalpages/kwessen/apple1/R1-ASM.JPG"/>
          <p:cNvPicPr>
            <a:picLocks noChangeAspect="1" noChangeArrowheads="1"/>
          </p:cNvPicPr>
          <p:nvPr/>
        </p:nvPicPr>
        <p:blipFill>
          <a:blip r:embed="rId2"/>
          <a:srcRect l="15625" t="7813" r="4687"/>
          <a:stretch>
            <a:fillRect/>
          </a:stretch>
        </p:blipFill>
        <p:spPr bwMode="auto">
          <a:xfrm>
            <a:off x="3810001" y="4343400"/>
            <a:ext cx="4890688" cy="2509819"/>
          </a:xfrm>
          <a:prstGeom prst="rect">
            <a:avLst/>
          </a:prstGeom>
          <a:noFill/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1524CA5F-7A92-444A-BAED-A973664E3B7C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1C1DFC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275668-D702-469C-A915-6C01846C240B}"/>
              </a:ext>
            </a:extLst>
          </p:cNvPr>
          <p:cNvSpPr/>
          <p:nvPr/>
        </p:nvSpPr>
        <p:spPr>
          <a:xfrm>
            <a:off x="381000" y="381000"/>
            <a:ext cx="1211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স্তরের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অ্যাসেম্বলি</a:t>
            </a:r>
            <a:r>
              <a:rPr lang="en-US" sz="36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494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7254" y="1676400"/>
            <a:ext cx="119071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অ্যাসেম্বলি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মেমরীর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অ্যাসেম্বলী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রচনার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মেমরী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অ্যাড্রেসের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বিবরন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জানার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437254" y="381000"/>
            <a:ext cx="121357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অ্যাসেম্বলি</a:t>
            </a:r>
            <a:r>
              <a:rPr lang="en-US" sz="32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2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</a:t>
            </a:r>
            <a:r>
              <a:rPr lang="en-US" sz="32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স্তরের</a:t>
            </a:r>
            <a:r>
              <a:rPr lang="en-US" sz="32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37254" y="3657600"/>
            <a:ext cx="12135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অ্যাসেম্বলি</a:t>
            </a:r>
            <a:r>
              <a:rPr lang="en-US" sz="36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6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endParaRPr lang="en-US" sz="3600" b="1" dirty="0">
              <a:solidFill>
                <a:srgbClr val="1DE35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AD9498C4-3660-48C4-A519-B8AAA9B520CE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6F5A89-A564-4117-AD34-647E62A3AD9D}"/>
              </a:ext>
            </a:extLst>
          </p:cNvPr>
          <p:cNvSpPr/>
          <p:nvPr/>
        </p:nvSpPr>
        <p:spPr>
          <a:xfrm>
            <a:off x="437254" y="4438471"/>
            <a:ext cx="121357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মেশিনের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সংগঠনের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রচনার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রচিত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মেশিনের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মেশিনের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রচিত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অ্যাসেম্বলী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মেশিনে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0733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12224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স্তরের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169729"/>
            <a:ext cx="122243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ব্যবহারকারীদের</a:t>
            </a:r>
            <a:r>
              <a:rPr lang="en-US" sz="3200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200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বোধগম্য</a:t>
            </a:r>
            <a:r>
              <a:rPr lang="en-US" sz="3200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200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সমাধানের</a:t>
            </a:r>
            <a:r>
              <a:rPr lang="en-US" sz="3200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3200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3200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1C1DFC"/>
                </a:solidFill>
                <a:latin typeface="Times New Roman" pitchFamily="18" charset="0"/>
                <a:cs typeface="Times New Roman" pitchFamily="18" charset="0"/>
              </a:rPr>
              <a:t>High level language </a:t>
            </a:r>
            <a:r>
              <a:rPr lang="en-US" sz="3200" b="1" dirty="0" err="1">
                <a:solidFill>
                  <a:srgbClr val="1C1DFC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b="1" dirty="0">
                <a:solidFill>
                  <a:srgbClr val="1C1DFC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1" y="3733800"/>
            <a:ext cx="61293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b="1" dirty="0">
                <a:solidFill>
                  <a:srgbClr val="FE2DF8"/>
                </a:solidFill>
                <a:latin typeface="SutonnyMJ" pitchFamily="2" charset="0"/>
                <a:cs typeface="SutonnyMJ" pitchFamily="2" charset="0"/>
              </a:rPr>
              <a:t>:- </a:t>
            </a:r>
            <a:r>
              <a:rPr lang="en-US" sz="2800" b="1" dirty="0">
                <a:solidFill>
                  <a:srgbClr val="FE2DF8"/>
                </a:solidFill>
                <a:latin typeface="Times New Roman" pitchFamily="18" charset="0"/>
                <a:cs typeface="Times New Roman" pitchFamily="18" charset="0"/>
              </a:rPr>
              <a:t>C, BASIC, Pascal, FORTRAN, ADA, COBOL, Algol, Python, Oracle, Prolog  </a:t>
            </a:r>
            <a:r>
              <a:rPr lang="en-US" sz="2800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800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৫০০ </a:t>
            </a:r>
            <a:r>
              <a:rPr lang="en-US" sz="2800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উচ্চস্তরের</a:t>
            </a:r>
            <a:r>
              <a:rPr lang="en-US" sz="2800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2" descr="http://pad3.whstatic.com/images/thumb/2/26/Start-Learning-Computer-Programming-Step-1-Version-3.jpg/670px-Start-Learning-Computer-Programming-Step-1-Version-3.jpg"/>
          <p:cNvPicPr>
            <a:picLocks noChangeAspect="1" noChangeArrowheads="1"/>
          </p:cNvPicPr>
          <p:nvPr/>
        </p:nvPicPr>
        <p:blipFill>
          <a:blip r:embed="rId2"/>
          <a:srcRect l="7836" r="5969" b="13793"/>
          <a:stretch>
            <a:fillRect/>
          </a:stretch>
        </p:blipFill>
        <p:spPr bwMode="auto">
          <a:xfrm>
            <a:off x="6724652" y="2465546"/>
            <a:ext cx="5695947" cy="4333474"/>
          </a:xfrm>
          <a:prstGeom prst="rect">
            <a:avLst/>
          </a:prstGeom>
          <a:noFill/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A69821E4-4B11-4A98-B89E-B63A7B07915C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1DE35A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35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1660358"/>
            <a:ext cx="49387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জনপ্রিয়তার</a:t>
            </a:r>
            <a:r>
              <a:rPr lang="en-US" sz="40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40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40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0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266" name="AutoShape 2" descr="data:image/jpeg;base64,/9j/4AAQSkZJRgABAQAAAQABAAD/2wCEAAkGBxQTEhMUExMVFBQXFBYYEhgXFxwUFBkYFRgXFhQVFBgbKCggGBolHBUVITEiJSkrLi4uGR8zODMsNzQtLisBCgoKDg0OGxAQGzUmICUsLCwsLCwsLCwsLCwsNi0sNCwsLCwsLC0sLCwsLDQsLCwsLCwsLCwsLCwsLCwsLCwsLP/AABEIAMQBAQMBEQACEQEDEQH/xAAbAAEAAgMBAQAAAAAAAAAAAAAABAUCAwYBB//EAEUQAAIBAgMDCAcGAwYGAwAAAAECAAMRBBIhBjFBBRMUFiJRU5EyVGFxgZKhQlKTsdHSI3LBBxUzYvDxNGSisrPCNURj/8QAGgEBAAMBAQEAAAAAAAAAAAAAAAECAwQFBv/EADERAQABAwIEBAUEAwADAAAAAAABAgMRBFESEyExFEFScSIyYYHBBZGx8DOh0SNC4f/aAAwDAQACEQMRAD8A+4wEBAQEBAQEBAQEBAQEBAQEBAQEBAQEBAQEBAQEBAQEBAQEBAQEBAQEBAQEBAQEBAQKk7SYbmTX5z+EGyk5Wvfuy2vu13btZTmU4y6fCXeZFvHVZiqN1xe17X1t3y+XPiTnRpqNd2u/3RkxLRX5QpozKzWKUzUbQ6ILgn6HSRNUQvTbqqiJjznH3bqVdWAIIsbW+IuPpGVJpmJxL0VV+8OHEcdRJycM7HODXUab9d3vgxLJWB3G/ugmMd3sIICAgICAgICAgICAgICAgICAgICAgICB424+6BwNTZOuaZS4ynDsMthbnyhoq97/AHCR5TGbXTD0Y1sRVxY8/wDXfH7pL7OVjXdsoHarPzl+24q0mQUmH3RmHH7C6C15PL6s/FRwY69ojHl0nOY+v/ZeYjZioGw+RewtOmrgELkZXzs66HUnut6I1jl9kxrPmz3mZnf6YlZcv8gNXqu12A6MyLlYrdiSbGx1EtVRmWVnUTbpiI3yh0uRsQtVNFyc5QqsftZqdHmWUa+wG/wtxkcE5XnUUzTMYnOJj95yh0NjiqJ2FzrRoAHT/EpVCxb32O+Vi1DSrXTNUz1xmZ+0xjDOps7iHeuzKozrUXQABs1ZHS4Hcqkak63N9bSZtzOURqqaYpiInpif2jDpeQOTeYFZQAEasWpgbgpVb6fzBj8ZemnGXLduzcxnvEYWssyICAgICAgICAgICAgICAgICAgICAgICBT43lVkq1kAWyYXnVve+a7jX2dkSk1TmY+jootUzRTVvVj+EPC7VqWpo9NxmyK1QW5sO9IVgLXzWsbbpEXPo0q0uImYq3xHniJx7IlHbIFmdqbpRNLDmkrBQ7NXquitcGwU9jfa1jKxc8/Lp/tpOijHDE5nNWfpwxE/9Tk2rQ5bUapuju1gLqKZdSLX7Vyult4YGW4/oxnTY71R3iP3/j67MMPtVnqUVWndKlOqzMGVsvNsqkaHX0te7zsivMwmrTRTRVMz1iYjt3zn+w8p7Xoy3Wk7Nzi0wqsjXL02qKQwNrWUg6+cRc+iZ0kx3q8pntPlOOzTjNrwUTmadTMy0HckLamK1Xmwr66nsVBpfcJE3OnSF6dHEVTxzHeYjv1xGfzHdnyltUAKyopFSmpZTdHByVFRxYHsntDQ9/A3EVXO+FbWlzwzVPSfeO8ZeVdrQCGZGpqnPc+jAF700R0sQbahwd/HWJuFOlzGInOcYn3nC55G5UXEKzBWXK+Vge+wa6kaMLMNRxuOEvTVlz3bXLmIznKwlmRAQEBAQEBAQEBAQEBAQEBAQEBAQEBAquV+QKWIYNUBuFKmxtdTqUa29Tb0Toe6VmmJ7tLd6u38ssm5DpHhb+Ir6feRObX/AKdJPDCOZVv9PyhUtkMOqsoDWKqo11UI2enlO9cpJItu4WkcFLSdTdmczP8Ae3+/PdLw/INNAQC+tM07liWyk5j2jre533k8MKTcqn+fJpXZmiAli90z2Oa7HnPTDk6sDxBvew7hI4YTz6+vXv8Aj+PsywWzdGmQRmJVlYFjc3RSi6nXRWI90RTEFV6urvLVU2ToEqe12QBv0IVs6Zh9qzai+43ItrHBCY1FyO0/3t/ANk6Hb9I5w4IJuAKjB3AB0ALAG3f8Y4IPEXOnXt+OjNNl6AXKQxBz3zHMTzgsxYnUm3fHDCJv3M5z/YT+S+TloIUUswuTd2Ltr7TcyYjClVc1Tmf+fwmSVSAgICAgICAgICAgICAgICAgICAgICAgICAgVjYtumClfsGgXtb7QcC9/cZpwxy8/VTM8ePos5muQEBAQEBAQEBAQEBAQEBAQEBAQEBAQEBAQEBAQEBAQKWv/wDIUvbhqn0dP1m0f4p94/LKf8ke0/hdTFqQEBAQEBAQEBAQEBA8JkZGtqs569RTC0UvBWEr4qjvk4ZZioJrF+iYyjEsefHEgcBc2i3eiuehMYeNWHAg/GLtdVPywRDJKh4ylu9VVOJhMw2TpVRxifZw7+N7ZYHpxNuH3r/Dd52MBz+tiONjru0GvmQIGXOmy2GrbgTb26mBrev2gLga2I94/wBoHgxBAGhY6k7+8gbge6BmcRqRbgePd36QDVj90bid/AW9m/WBm9TdYXJ3cOF9YGLViOGgtm17+7v3wPOfPBRvYDX7ptrpAqq7Xx2GPfh63/dTM2j/ABT7x+WU/wCSPafwvJi1ICAgICAgIHl4ANeRkeyQgIEHH4oU1LtfKN9gWPkJw1xXXVileFDQ5Yq1qXPUhRSldh/FzZhlNjmym3+4ms6KI+GruiasIy7S2NmxGE8z/VpWP06I85RzUgbRAghcRhgx9Em7KD3lQ4v7riXp0cU+ZxuZxzVByjhGbEdJuSUsQqX7SsFUdlRu11PeTO23bpptziDLo+fR27eHRve1BvzMrhC75IVVU5aYp3I0GUDdf7NxxnJducNcRC0RmFoDN4nKrHmh3cb/AB75IGkDfTeQT8N0A9IG9xvFj7oBqQPnffbhbTuge5Bp7N35QMTRHd9SN8BzK77d/wBd8DIoPpb4QPDSHd3cTw007oHnMjTTu+m6/fAyFMfn9d8Cmxq2xuEt4VcfRP0m1P8Ajq94/LOr54+/4XcxaEBAQECs2i5YXCUHrML2sFXcWdjZV9mvHgLmB85/vmrWOetiGUnUKjtTUexVUi/xuZEzEd0xEz2TeStsquHdBXzvh3YKHcdpL6A5t7D+bX2zKjUWq5xTV1aV2blEZqha7XcrnnQm6jYa/ZZjqQ3sAIsD7fh5f6hqKuPl0z27urTWoiOKVCMWqEPRqc23AgELfuJ3Ee+cFu7XbnNMuiqimrpMPo3IeP5+ilS1iRZh7RoZ9Nbr46Iq3eVVTwzMJ8uqQOG222gFJa1ELraxJPeqvoPjK6fSYnjytlU7NYg/3biV+6XbyAP/AKztvR/5In2Z3PllV43lU02s1Km63scy/kZry4mHm8cwtRg8NisLVXmqaVcrGmwFirAXExmJorjZtTVFVE7uU2XJb+7Lki1erTYiwsM4+HGWr+WXXR8rtl5EwqVCOYFriz5cKF14i/a+kwzK2HVcmFebXL6P2bi1gAABbhu3TyNbVi5DWiOixoPL6W7MzhFUKjavaVcIlhZqzDsJwA++/cv57hxI9WzZm5P0c927FEK/Zrayj0dOk4heeu+fNofTa2gFgLWl7tiqKp4Y6K27tPDHFPVadbcH6wn1/SZ8m5svzaNzrbg/WE+v6RybmxzaNzrbg/WE+v6RybmxzaNzrbg/WE+v6RybmxzaNzrbg/WE+v6RybmxzaNzrbg/WE+v6RybmxzaNzrbg/WE+v6RybmxzaNzrbg/WKf1/SOTc2ObRu53ZrbP+K9LEPem1WpzFU6WBdsiP/ltazcNxm93TTFMVU7dYZW7/wAU0z9nR8p/8Zgz7K4/6AZhR/jq+zWr56fu0bWbTLhVyrZq7DsLwUfff2dw4+ZFrFmbk/RF27FEfVC2b2so9Gp9IxK892uczaNfO1r2FhpaTdsVcc8MdFbd2nhjM9Vn1twfrCfX9JTk3Nl+bRudbcH6xT+v6RybmxzaN3O7P7aWr1Kdd81Jq1Tmap0Cguciv/kItZuHHTUb3NNPBFVP3hlRfjimmfshf25Yhkw2FIvl6V2vfzVTLf6zjdLiOQOUQVZjYm4A9gAG6eN+o8U148ntfp1FPBxT3ytX5Sz9nfcgAb9SQB9Zx2LUxciY3dt6Ym3VnaXZcqVclV1YdxtwsQCPz+kjXRNN+r69XDppiq1CM+LUqQQMttRwtOSJmezfEOr2Tw2TDILWzXa3cGNwPK0+ss08NuInZ4VyYmqZhcTVQgfIP7ShbEYj3U2+DU1T80M69POaJEvZClmw2NT7y1APitUfpF+fij7Iq6woOU6pIy5Trb3amdNPZ5M90fk+rVpVRYNlJOYcLW4ecTETBmYbtlk/4K40OOrWv3c5TGv1nNcnpMf3u9O18sPpuPqU6AzlBa4HZUE6mw3e3T4zDOWiRh8RdT3Z6g+Wo4/pPmf1C9POdVqj4W58S4R+aCmplPNhjZS1tMx7rxodTTTdiK+yLtucdHyfF1KjVHaqWNUsedzaNmHAjhbgBpa1tJ97b4eGODs8Guapq+Lu1S6hAQEBAQEBAQPCIHWciYjGFMMQqtbnhgzUJBb+EdG70FhlJtf3WM4LkW81Y+mf3dlE14pz9cOYxLuzuapY1Sx5zPo+YaEMOFt1twFraTtoimKY4ezlrmZn4u7XLKkBAGB2HJPJxxnJtajjbjC2Bw9Qm1VcmoZN91UgZSd+o1Fp5eopp5mKO70LFVXBmrs+dLsZWpvahW5xSdFYZGPcG1IvbXSZ6r9NqmjPef4dei19NuvrMxDouReQauHqJVr5MwzGmhJK3W1ixHvmWk/S85qmesdmmv8A1Xjp4bcdJ7ujFKpjWZ1c5wvotu0Yhl00FieE869o+dXVRcnFUOHQa25RcnPWFDjq7UqmU5WyN2xvBIOqX7u+cEWadPcznimP2Nd+t1Z4LcdPP6vqnIPKaYiitRNAdCvFSN6z3LdyK6Yqhezdi5RFULGXaED47txVBqMawQZky3F7nLcqGfS4ufu/G08rT6m5RXimejvmzTNGVvsJiqSVa1JnQZkDUyWGVlu+ax7xcae3329u9XFUxP0cMxLGrsryYWJqYg1D/wDpiFP5WleOVOCNmNXkfkinZWaj+JfztumdWpponEtKdPNXalofC4dMRycmFcPT6QzGzhwDmo8R/rSaxciumZjZE0zT0mHe47DZgNSNR6JKnffeJSBXYGpamL8Xqnzquf6z5nW18F6cw7bNPFSn0LGZabhrqzBXmnug7V7LriV5ylZa6rodwcDcj/0PD3T67S35txEeTzL1mK/dC2Z2QoPhkbEUXFUl84Z6iHR2A0BAGgG6bXdRXxzwz0Ut2aeGOKOq06kYLwm/Fqfumfibu6/It7HUjBeE34tT90eJu7nIt7HUjBeE34tT90eJu7nIt7HUjBeE34tT90eJu7nIt7HUjBeE34tT90eJu7nIt7HUjBeE34tT90eJu7nIt7HUjBeE34tT90eJu7nIt7HUjBeE34tX90eJu7nIt7Oa2b2NNSrUeupWglWoKaNfNUCuwXNfXm7Ab/S92/ou6nFMU098dWNux8UzPZ1nLQtXwNtBzrgfhN+k5rfy1+35htX81Pv+JQtsNlhiRztKy1wPcKgG5W7j3N8DputYvzbnE9kXrMVxmO6Fs1shh6mGptXouKpzZwz1ENw7AXUEAaAS13UVxXPDPRW3Zp4YzHVZ9SMF4Tfi1P3Snibu6/It7HUjBeE34tX90eJu7nIt7Oa5A2MNStUaspXDpVqBEa+aoFchb315u1v5vdv6LmpxRER382NFjNUzPZd/2ku6YK9NSQtRM4UbkF+A4BsnlI/TuHnxxbS01GeDo+SLy8eBIPC2+43ET6ObNMx1edmV5jtoq2MNEU6Lllp5Xyrozk6sO4EBfrOC3Ra0/FxVR1/hvVxXMdHQ8k7P4+mpZAqs4YHtagPa49h0Bv3z5rWxVd1FV230ieiPC3YnNMx1V9XYnGH7C/NPMnQ3J83LP6bdnzh2+w/I1TDUWWrbMz3sDe2k79Pam3Rwy9PS2ZtW+GXRzd0kD5LtZs+ta9mKMOJuwPvJvPl6NZVZudYe/Rp4qocXguSqdFymNpXpHfVQ2Zbce4j/AF7R7mn1tFyPh/ZxX9DctxNXeHTYfk7kvD3ajjKj3XMqBRc6XAYgXA4d86vEU09XFFFc9IhO5Sw2HrKuWnV5wKAGyoin2PT0J997+0zy9RqrFczMT8X0y9DT2NTb7xiPrhD5A2YajXSqrmllYNle5pZuO/Lf6bhM7Wp1FXSKfvjDbVW9NFOYq67Zy6jGYrEAMzVyUB7XNqoCg2N917ai+ugNzprLV2dbX5xH3c1N3S0+Uy24fD1KdM52Kn7CCzbz2Q51uxJ4Gwvv4zz7kYq5dXWfOf8Ai/FFXxU9IW+EoPpp+kvpNLXE5jszu3KZhf0hoJ9FRGKXnyzl0EBAQEBAQEBAQKXl/wDxcEf+Y/OnUE2tfLV7fmGVzvT7/iV1MWpAQEBA8Zb6HUQIR5HoXvzNO/8AKJPFO6MQk0sOi+iqr7gBIS22gICAgIHLct4XL6K3P+rz57X2IpnMQ9bR3c9KpcZy5gS6HLo41TTQmxFjwO/8pwWLkW6/i7PVqmqafhlJ2WBxFI00VefpMRUOhbKwtTezaaHNfcezxn0lnS6eaeOmM5eBf1F/i4aqk/HYV6RHOdgEmygl7gPc9imDbsrT4j0m1bdOum1THyw5Zrme8tGFpO3oUqraWzLZQCUIJIclh2ndtw36WkzMR3lXC/wOCKEk0SoN9OdsCCQbFQLAaWtbdMqr9FPmtFEy2cj8lOEKNlKq55qxJIp6FVNwLZSWUf5Qs467NN2rjpbRXNEcMtWKwFeliHcUOk0XC2C1BTq0mAsbZiAVPvnZap4eksqpiV1yBTqrTIqhh225sOweotP7KuykhiNdbnS1ze82nHkos5AQEBAQEBAQEBApdo/TwZ/5pPqribWu1Xt/xnc70+66mLQgICAgICAgICAgICBoxGGDb5jcsxX3WpqmnspeUeRQd08rVfp0d6XfY1s091BS2dKVueDupKlagQlM6nUBiNdCL+ffMLFWo08TTENr9dq9MT2dDgsAv3Bfvbtt8zXM7rU3rnzS4a+CnslnBsTv85edLVM90c2MJFPCcDN6NPjpLOa9kilSC7pvTRFPZSZy2S6CAgICAgICAgICAgU20v8A9Y92KpfXMJra/wDb2lnc8veFzMmhAQEBAQEBAQEBAQEBASBgaQ7hKzRTPknMvVQCTFMQZZSyCAgICAgICAgICAgICAgUu1PoUD3Yqj/3W/rNrPefaWd3tHvC6mLQgICAgICAgICAgICAgICAgICAgICAgICAgICAgICAgUu1n+FTPdiKH/kUf1m1j5p9p/hld7R7x/K6mLUgICAgICAgICAgICBE5Q5TpUcvO1FTNfLfja17eYl6LdVfywrVXTT3lD6z4T1in5y/h7npV51G51nwnrFPzjw9z0nOo3Os+E9Yp+ceHuek51G51nwnrFPzjw9z0nOo3Os+E9Yp+ceHuek51G51nwnrFPzjw9z0nOo3Os+E9Yp+ceHuek51G51nwnrFPzjw9z0nOo3Os+E9Yp+ceHuek51G51nwnrFPzjw9z0nOo3Os+E9Yp+ceHuek51G51nwnrFPzjw9z0nOo3Os+E9Yp+ceHuek51G51nwnrFPzjw9z0nOo3Os+E9Yp+ceHuek51G51nwnrFPzjw9z0nOo3Os+E9Yp+ceHuek51G51nwnrFPzjw9z0nOo3VO0vL+GqUQErIzCrSawOtlqKSfIGa2bNyKuseU/wAM7l2iaek+cLbrPhPWKfnMvD3PS051G51nwnrFPzjw9z0nOo3Os+E9Yp+ceHuek51G51nwnrFPzjw9z0nOo3Os+E9Yp+ceHuek51G51nwnrFPzjw9z0nOo3Os+E9Yp+ceHuek51G51nwnrFPzjw9z0nOo3Os+E9Yp+ceHuek51G51nwnrFPzjw9z0nOo3Os+E9Yp+ceHuek51G7ZhtoMNUYIlZGZjZQDqTImzcpjMwRdomcRKzmTRrq0Vb0lB7ri8DDoVPw1+UQHQqfhr8ogOhU/DX5RAdCp+GvyiA6FT8NflEB0Kn4a/KIDoVPw1+UQHQqfhr8ogOhU/DX5RAdCp+GvyiA6FT8NflEB0Kn4a/KIDoVPw1+UQHQqfhr8ogOhU/DX5RAdCp+GvyiA6FT8NflEB0Kn4a/KIHnQqfhp8oge9Cp+GvyiA6FT8NflEB0Kn4a/KIDoVPw1+UQHQqfhr8ogOhU/DX5RAdCp+GvyiA6FT8NflEB0Kn4a/KIDoVPw1+UQHQqfhr8ogephUBuEUHgQBA3QEBAQEBAQEBAQEBAQEBAQEDXVrquXMwXMwVbm12NyFHedDImcLU0zVnEdmk8o0gQvOLmNTm7XF+cy58n82XW3dHFC3KrxnHln7ds/v0bMVikprmdgq5lW573YKo+JIHxiZiO6tFFVc4pj+x1bpKrXQrK6hkYMpvYg3GhsdfeJETnstVTNM4mGySqQNOExSVFzIwZbkXHepIP1BkRMT2WroqonFTdJVICAgICAgICAgICAgICAgICAgICAgICAgc7tjQd+iimxVukqQwsSvZYZrMCOI4GUriZxjd06a5TRNU1emem/Zz2FpV6LuWdiRyjmqvooZOhkFmAsuUOFG7eomcU1RP3/Drqu2q6YjEfJjG08WfPr2VuBNSvQKtVqtVZcC5Qs5IBroz1lLEqCbE2Xdk0lIiZj9m9ddNu5mIiIjjjy2xEdu3/Xc7LU3Ra6OzsqYhlpFyWJTKh9JiSRctvM3oiYzDzNRXTXw1RjOOuOnXr5Q5inj6gwAo0xUSolUc9bQ82axz5SCD6J1sQbXtrM8VcGIdc1Wpv8czExjp746Z6bvK1fFU6FKpSqVKpfn6AvmXLztzRdg5uebZQLk3sTExVEdPr/fsU12aq5iuIiPhn3x3jMR5x9stw6QuMCGrUUK9IUgc7q1IU1Dh7NlBLc5csL7iL6SeGriVm5bmz2jMxOe0dZnpjpnbGJw6LY1CMKoIsc9X61GI+lpeiMQ5tVXFVzMbR/ELyXc5AQEBAQEBAQEBAQEBAQEBAQEBAQEBAQEDy0CLh8XTqmqqm/NvkqaEWbKrW9ujDUd8iJiV67dVERM+cZj26x/MNPJnJNChc0kVcx1Itr3xERHYqqrq+aZn3TywHEayVcSaeyEPAVtwsPIQnEhYb9PZBiWYEIICAgICAgICAgICAgICAgICAgICAgICAgICBxjUcQh5QRaGbnnd6TMTk/wUQKygXIJU8dxmXDPX6u3m26uXMzPwxice8z0n7qzB7OVWKq9K1I4tahSwACdGak11UZfT4DQ31vrKxb33/DerWRj4Z68OM9e/FnvPXsq8bh+banSrUywpotksC2XpFRlWkG3nKEuBwsO6VmjHSY/uW1N/izXTOJnz+vDEZn/6vKnJ+J55QtLsri61cNc2IqUqiqLAd7gHXduvwvwTn75csai3wTmZzNMU/tMT3+ynrYCrRRjUphFqthQVyhaeemazVCygZQtslid/Z1vYSnBMd/o6I1FFc4pmenFvnE43nOfZv/upq1GgaVKpzQp1UygIGWoahvVTTKAQLhlsbZbXk8vMRiFZ1XBXVmrrmJz1npjtPXy2nMPplAWVb77C99+7jOh5U92cIICAgICAgICAgICAgICAgICAgICAgICAgICAgaamFRiGZFLDcSNYG6BrrUFcWZQw7iLwMqdMKAAAANwG6BlAQEBAQEBAQEBAQEBAQEBAQEBAQEBAQEBAQEBAQEBAQEBAQEBAQEBAQEBA/9k="/>
          <p:cNvSpPr>
            <a:spLocks noChangeAspect="1" noChangeArrowheads="1"/>
          </p:cNvSpPr>
          <p:nvPr/>
        </p:nvSpPr>
        <p:spPr bwMode="auto">
          <a:xfrm>
            <a:off x="1395518" y="-163724"/>
            <a:ext cx="345440" cy="345441"/>
          </a:xfrm>
          <a:prstGeom prst="rect">
            <a:avLst/>
          </a:prstGeom>
          <a:noFill/>
        </p:spPr>
        <p:txBody>
          <a:bodyPr vert="horz" wrap="square" lIns="103632" tIns="51816" rIns="103632" bIns="5181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68" name="AutoShape 4" descr="data:image/jpeg;base64,/9j/4AAQSkZJRgABAQAAAQABAAD/2wCEAAkGBxQTEhMUExMVFBQXFBYYEhgXFxwUFBkYFRgXFhQVFBgbKCggGBolHBUVITEiJSkrLi4uGR8zODMsNzQtLisBCgoKDg0OGxAQGzUmICUsLCwsLCwsLCwsLCwsNi0sNCwsLCwsLC0sLCwsLDQsLCwsLCwsLCwsLCwsLCwsLCwsLP/AABEIAMQBAQMBEQACEQEDEQH/xAAbAAEAAgMBAQAAAAAAAAAAAAAABAUCAwYBB//EAEUQAAIBAgMDCAcGAwYGAwAAAAECAAMRBBIhBjFBBRMUFiJRU5EyVGFxgZKhQlKTsdHSI3LBBxUzYvDxNGSisrPCNURj/8QAGgEBAAMBAQEAAAAAAAAAAAAAAAECAwQFBv/EADERAQABAwIEBAUEAwADAAAAAAABAgMRBFESEyExFEFScSIyYYHBBZGx8DOh0SNC4f/aAAwDAQACEQMRAD8A+4wEBAQEBAQEBAQEBAQEBAQEBAQEBAQEBAQEBAQEBAQEBAQEBAQEBAQEBAQEBAQEBAQKk7SYbmTX5z+EGyk5Wvfuy2vu13btZTmU4y6fCXeZFvHVZiqN1xe17X1t3y+XPiTnRpqNd2u/3RkxLRX5QpozKzWKUzUbQ6ILgn6HSRNUQvTbqqiJjznH3bqVdWAIIsbW+IuPpGVJpmJxL0VV+8OHEcdRJycM7HODXUab9d3vgxLJWB3G/ugmMd3sIICAgICAgICAgICAgICAgICAgICAgICB424+6BwNTZOuaZS4ynDsMthbnyhoq97/AHCR5TGbXTD0Y1sRVxY8/wDXfH7pL7OVjXdsoHarPzl+24q0mQUmH3RmHH7C6C15PL6s/FRwY69ojHl0nOY+v/ZeYjZioGw+RewtOmrgELkZXzs66HUnut6I1jl9kxrPmz3mZnf6YlZcv8gNXqu12A6MyLlYrdiSbGx1EtVRmWVnUTbpiI3yh0uRsQtVNFyc5QqsftZqdHmWUa+wG/wtxkcE5XnUUzTMYnOJj95yh0NjiqJ2FzrRoAHT/EpVCxb32O+Vi1DSrXTNUz1xmZ+0xjDOps7iHeuzKozrUXQABs1ZHS4Hcqkak63N9bSZtzOURqqaYpiInpif2jDpeQOTeYFZQAEasWpgbgpVb6fzBj8ZemnGXLduzcxnvEYWssyICAgICAgICAgICAgICAgICAgICAgICBT43lVkq1kAWyYXnVve+a7jX2dkSk1TmY+jootUzRTVvVj+EPC7VqWpo9NxmyK1QW5sO9IVgLXzWsbbpEXPo0q0uImYq3xHniJx7IlHbIFmdqbpRNLDmkrBQ7NXquitcGwU9jfa1jKxc8/Lp/tpOijHDE5nNWfpwxE/9Tk2rQ5bUapuju1gLqKZdSLX7Vyult4YGW4/oxnTY71R3iP3/j67MMPtVnqUVWndKlOqzMGVsvNsqkaHX0te7zsivMwmrTRTRVMz1iYjt3zn+w8p7Xoy3Wk7Nzi0wqsjXL02qKQwNrWUg6+cRc+iZ0kx3q8pntPlOOzTjNrwUTmadTMy0HckLamK1Xmwr66nsVBpfcJE3OnSF6dHEVTxzHeYjv1xGfzHdnyltUAKyopFSmpZTdHByVFRxYHsntDQ9/A3EVXO+FbWlzwzVPSfeO8ZeVdrQCGZGpqnPc+jAF700R0sQbahwd/HWJuFOlzGInOcYn3nC55G5UXEKzBWXK+Vge+wa6kaMLMNRxuOEvTVlz3bXLmIznKwlmRAQEBAQEBAQEBAQEBAQEBAQEBAQEBAquV+QKWIYNUBuFKmxtdTqUa29Tb0Toe6VmmJ7tLd6u38ssm5DpHhb+Ir6feRObX/AKdJPDCOZVv9PyhUtkMOqsoDWKqo11UI2enlO9cpJItu4WkcFLSdTdmczP8Ae3+/PdLw/INNAQC+tM07liWyk5j2jre533k8MKTcqn+fJpXZmiAli90z2Oa7HnPTDk6sDxBvew7hI4YTz6+vXv8Aj+PsywWzdGmQRmJVlYFjc3RSi6nXRWI90RTEFV6urvLVU2ToEqe12QBv0IVs6Zh9qzai+43ItrHBCY1FyO0/3t/ANk6Hb9I5w4IJuAKjB3AB0ALAG3f8Y4IPEXOnXt+OjNNl6AXKQxBz3zHMTzgsxYnUm3fHDCJv3M5z/YT+S+TloIUUswuTd2Ltr7TcyYjClVc1Tmf+fwmSVSAgICAgICAgICAgICAgICAgICAgICAgICAgVjYtumClfsGgXtb7QcC9/cZpwxy8/VTM8ePos5muQEBAQEBAQEBAQEBAQEBAQEBAQEBAQEBAQEBAQEBAQKWv/wDIUvbhqn0dP1m0f4p94/LKf8ke0/hdTFqQEBAQEBAQEBAQEBA8JkZGtqs569RTC0UvBWEr4qjvk4ZZioJrF+iYyjEsefHEgcBc2i3eiuehMYeNWHAg/GLtdVPywRDJKh4ylu9VVOJhMw2TpVRxifZw7+N7ZYHpxNuH3r/Dd52MBz+tiONjru0GvmQIGXOmy2GrbgTb26mBrev2gLga2I94/wBoHgxBAGhY6k7+8gbge6BmcRqRbgePd36QDVj90bid/AW9m/WBm9TdYXJ3cOF9YGLViOGgtm17+7v3wPOfPBRvYDX7ptrpAqq7Xx2GPfh63/dTM2j/ABT7x+WU/wCSPafwvJi1ICAgICAgIHl4ANeRkeyQgIEHH4oU1LtfKN9gWPkJw1xXXVileFDQ5Yq1qXPUhRSldh/FzZhlNjmym3+4ms6KI+GruiasIy7S2NmxGE8z/VpWP06I85RzUgbRAghcRhgx9Em7KD3lQ4v7riXp0cU+ZxuZxzVByjhGbEdJuSUsQqX7SsFUdlRu11PeTO23bpptziDLo+fR27eHRve1BvzMrhC75IVVU5aYp3I0GUDdf7NxxnJducNcRC0RmFoDN4nKrHmh3cb/AB75IGkDfTeQT8N0A9IG9xvFj7oBqQPnffbhbTuge5Bp7N35QMTRHd9SN8BzK77d/wBd8DIoPpb4QPDSHd3cTw007oHnMjTTu+m6/fAyFMfn9d8Cmxq2xuEt4VcfRP0m1P8Ajq94/LOr54+/4XcxaEBAQECs2i5YXCUHrML2sFXcWdjZV9mvHgLmB85/vmrWOetiGUnUKjtTUexVUi/xuZEzEd0xEz2TeStsquHdBXzvh3YKHcdpL6A5t7D+bX2zKjUWq5xTV1aV2blEZqha7XcrnnQm6jYa/ZZjqQ3sAIsD7fh5f6hqKuPl0z27urTWoiOKVCMWqEPRqc23AgELfuJ3Ee+cFu7XbnNMuiqimrpMPo3IeP5+ilS1iRZh7RoZ9Nbr46Iq3eVVTwzMJ8uqQOG222gFJa1ELraxJPeqvoPjK6fSYnjytlU7NYg/3biV+6XbyAP/AKztvR/5In2Z3PllV43lU02s1Km63scy/kZry4mHm8cwtRg8NisLVXmqaVcrGmwFirAXExmJorjZtTVFVE7uU2XJb+7Lki1erTYiwsM4+HGWr+WXXR8rtl5EwqVCOYFriz5cKF14i/a+kwzK2HVcmFebXL6P2bi1gAABbhu3TyNbVi5DWiOixoPL6W7MzhFUKjavaVcIlhZqzDsJwA++/cv57hxI9WzZm5P0c927FEK/Zrayj0dOk4heeu+fNofTa2gFgLWl7tiqKp4Y6K27tPDHFPVadbcH6wn1/SZ8m5svzaNzrbg/WE+v6RybmxzaNzrbg/WE+v6RybmxzaNzrbg/WE+v6RybmxzaNzrbg/WE+v6RybmxzaNzrbg/WE+v6RybmxzaNzrbg/WE+v6RybmxzaNzrbg/WKf1/SOTc2ObRu53ZrbP+K9LEPem1WpzFU6WBdsiP/ltazcNxm93TTFMVU7dYZW7/wAU0z9nR8p/8Zgz7K4/6AZhR/jq+zWr56fu0bWbTLhVyrZq7DsLwUfff2dw4+ZFrFmbk/RF27FEfVC2b2so9Gp9IxK892uczaNfO1r2FhpaTdsVcc8MdFbd2nhjM9Vn1twfrCfX9JTk3Nl+bRudbcH6xT+v6RybmxzaN3O7P7aWr1Kdd81Jq1Tmap0Cguciv/kItZuHHTUb3NNPBFVP3hlRfjimmfshf25Yhkw2FIvl6V2vfzVTLf6zjdLiOQOUQVZjYm4A9gAG6eN+o8U148ntfp1FPBxT3ytX5Sz9nfcgAb9SQB9Zx2LUxciY3dt6Ym3VnaXZcqVclV1YdxtwsQCPz+kjXRNN+r69XDppiq1CM+LUqQQMttRwtOSJmezfEOr2Tw2TDILWzXa3cGNwPK0+ss08NuInZ4VyYmqZhcTVQgfIP7ShbEYj3U2+DU1T80M69POaJEvZClmw2NT7y1APitUfpF+fij7Iq6woOU6pIy5Trb3amdNPZ5M90fk+rVpVRYNlJOYcLW4ecTETBmYbtlk/4K40OOrWv3c5TGv1nNcnpMf3u9O18sPpuPqU6AzlBa4HZUE6mw3e3T4zDOWiRh8RdT3Z6g+Wo4/pPmf1C9POdVqj4W58S4R+aCmplPNhjZS1tMx7rxodTTTdiK+yLtucdHyfF1KjVHaqWNUsedzaNmHAjhbgBpa1tJ97b4eGODs8Guapq+Lu1S6hAQEBAQEBAQPCIHWciYjGFMMQqtbnhgzUJBb+EdG70FhlJtf3WM4LkW81Y+mf3dlE14pz9cOYxLuzuapY1Sx5zPo+YaEMOFt1twFraTtoimKY4ezlrmZn4u7XLKkBAGB2HJPJxxnJtajjbjC2Bw9Qm1VcmoZN91UgZSd+o1Fp5eopp5mKO70LFVXBmrs+dLsZWpvahW5xSdFYZGPcG1IvbXSZ6r9NqmjPef4dei19NuvrMxDouReQauHqJVr5MwzGmhJK3W1ixHvmWk/S85qmesdmmv8A1Xjp4bcdJ7ujFKpjWZ1c5wvotu0Yhl00FieE869o+dXVRcnFUOHQa25RcnPWFDjq7UqmU5WyN2xvBIOqX7u+cEWadPcznimP2Nd+t1Z4LcdPP6vqnIPKaYiitRNAdCvFSN6z3LdyK6Yqhezdi5RFULGXaED47txVBqMawQZky3F7nLcqGfS4ufu/G08rT6m5RXimejvmzTNGVvsJiqSVa1JnQZkDUyWGVlu+ax7xcae3329u9XFUxP0cMxLGrsryYWJqYg1D/wDpiFP5WleOVOCNmNXkfkinZWaj+JfztumdWpponEtKdPNXalofC4dMRycmFcPT6QzGzhwDmo8R/rSaxciumZjZE0zT0mHe47DZgNSNR6JKnffeJSBXYGpamL8Xqnzquf6z5nW18F6cw7bNPFSn0LGZabhrqzBXmnug7V7LriV5ylZa6rodwcDcj/0PD3T67S35txEeTzL1mK/dC2Z2QoPhkbEUXFUl84Z6iHR2A0BAGgG6bXdRXxzwz0Ut2aeGOKOq06kYLwm/Fqfumfibu6/It7HUjBeE34tT90eJu7nIt7HUjBeE34tT90eJu7nIt7HUjBeE34tT90eJu7nIt7HUjBeE34tT90eJu7nIt7HUjBeE34tT90eJu7nIt7HUjBeE34tT90eJu7nIt7HUjBeE34tX90eJu7nIt7Oa2b2NNSrUeupWglWoKaNfNUCuwXNfXm7Ab/S92/ou6nFMU098dWNux8UzPZ1nLQtXwNtBzrgfhN+k5rfy1+35htX81Pv+JQtsNlhiRztKy1wPcKgG5W7j3N8DputYvzbnE9kXrMVxmO6Fs1shh6mGptXouKpzZwz1ENw7AXUEAaAS13UVxXPDPRW3Zp4YzHVZ9SMF4Tfi1P3Snibu6/It7HUjBeE34tX90eJu7nIt7Oa5A2MNStUaspXDpVqBEa+aoFchb315u1v5vdv6LmpxRER382NFjNUzPZd/2ku6YK9NSQtRM4UbkF+A4BsnlI/TuHnxxbS01GeDo+SLy8eBIPC2+43ET6ObNMx1edmV5jtoq2MNEU6Lllp5Xyrozk6sO4EBfrOC3Ra0/FxVR1/hvVxXMdHQ8k7P4+mpZAqs4YHtagPa49h0Bv3z5rWxVd1FV230ieiPC3YnNMx1V9XYnGH7C/NPMnQ3J83LP6bdnzh2+w/I1TDUWWrbMz3sDe2k79Pam3Rwy9PS2ZtW+GXRzd0kD5LtZs+ta9mKMOJuwPvJvPl6NZVZudYe/Rp4qocXguSqdFymNpXpHfVQ2Zbce4j/AF7R7mn1tFyPh/ZxX9DctxNXeHTYfk7kvD3ajjKj3XMqBRc6XAYgXA4d86vEU09XFFFc9IhO5Sw2HrKuWnV5wKAGyoin2PT0J997+0zy9RqrFczMT8X0y9DT2NTb7xiPrhD5A2YajXSqrmllYNle5pZuO/Lf6bhM7Wp1FXSKfvjDbVW9NFOYq67Zy6jGYrEAMzVyUB7XNqoCg2N917ai+ugNzprLV2dbX5xH3c1N3S0+Uy24fD1KdM52Kn7CCzbz2Q51uxJ4Gwvv4zz7kYq5dXWfOf8Ai/FFXxU9IW+EoPpp+kvpNLXE5jszu3KZhf0hoJ9FRGKXnyzl0EBAQEBAQEBAQKXl/wDxcEf+Y/OnUE2tfLV7fmGVzvT7/iV1MWpAQEBA8Zb6HUQIR5HoXvzNO/8AKJPFO6MQk0sOi+iqr7gBIS22gICAgIHLct4XL6K3P+rz57X2IpnMQ9bR3c9KpcZy5gS6HLo41TTQmxFjwO/8pwWLkW6/i7PVqmqafhlJ2WBxFI00VefpMRUOhbKwtTezaaHNfcezxn0lnS6eaeOmM5eBf1F/i4aqk/HYV6RHOdgEmygl7gPc9imDbsrT4j0m1bdOum1THyw5Zrme8tGFpO3oUqraWzLZQCUIJIclh2ndtw36WkzMR3lXC/wOCKEk0SoN9OdsCCQbFQLAaWtbdMqr9FPmtFEy2cj8lOEKNlKq55qxJIp6FVNwLZSWUf5Qs467NN2rjpbRXNEcMtWKwFeliHcUOk0XC2C1BTq0mAsbZiAVPvnZap4eksqpiV1yBTqrTIqhh225sOweotP7KuykhiNdbnS1ze82nHkos5AQEBAQEBAQEBApdo/TwZ/5pPqribWu1Xt/xnc70+66mLQgICAgICAgICAgICBoxGGDb5jcsxX3WpqmnspeUeRQd08rVfp0d6XfY1s091BS2dKVueDupKlagQlM6nUBiNdCL+ffMLFWo08TTENr9dq9MT2dDgsAv3Bfvbtt8zXM7rU3rnzS4a+CnslnBsTv85edLVM90c2MJFPCcDN6NPjpLOa9kilSC7pvTRFPZSZy2S6CAgICAgICAgICAgU20v8A9Y92KpfXMJra/wDb2lnc8veFzMmhAQEBAQEBAQEBAQEBASBgaQ7hKzRTPknMvVQCTFMQZZSyCAgICAgICAgICAgICAgUu1PoUD3Yqj/3W/rNrPefaWd3tHvC6mLQgICAgICAgICAgICAgICAgICAgICAgICAgICAgICAgUu1n+FTPdiKH/kUf1m1j5p9p/hld7R7x/K6mLUgICAgICAgICAgICBE5Q5TpUcvO1FTNfLfja17eYl6LdVfywrVXTT3lD6z4T1in5y/h7npV51G51nwnrFPzjw9z0nOo3Os+E9Yp+ceHuek51G51nwnrFPzjw9z0nOo3Os+E9Yp+ceHuek51G51nwnrFPzjw9z0nOo3Os+E9Yp+ceHuek51G51nwnrFPzjw9z0nOo3Os+E9Yp+ceHuek51G51nwnrFPzjw9z0nOo3Os+E9Yp+ceHuek51G51nwnrFPzjw9z0nOo3Os+E9Yp+ceHuek51G51nwnrFPzjw9z0nOo3Os+E9Yp+ceHuek51G51nwnrFPzjw9z0nOo3Os+E9Yp+ceHuek51G51nwnrFPzjw9z0nOo3VO0vL+GqUQErIzCrSawOtlqKSfIGa2bNyKuseU/wAM7l2iaek+cLbrPhPWKfnMvD3PS051G51nwnrFPzjw9z0nOo3Os+E9Yp+ceHuek51G51nwnrFPzjw9z0nOo3Os+E9Yp+ceHuek51G51nwnrFPzjw9z0nOo3Os+E9Yp+ceHuek51G51nwnrFPzjw9z0nOo3Os+E9Yp+ceHuek51G51nwnrFPzjw9z0nOo3Os+E9Yp+ceHuek51G7ZhtoMNUYIlZGZjZQDqTImzcpjMwRdomcRKzmTRrq0Vb0lB7ri8DDoVPw1+UQHQqfhr8ogOhU/DX5RAdCp+GvyiA6FT8NflEB0Kn4a/KIDoVPw1+UQHQqfhr8ogOhU/DX5RAdCp+GvyiA6FT8NflEB0Kn4a/KIDoVPw1+UQHQqfhr8ogOhU/DX5RAdCp+GvyiA6FT8NflEB0Kn4a/KIHnQqfhp8oge9Cp+GvyiA6FT8NflEB0Kn4a/KIDoVPw1+UQHQqfhr8ogOhU/DX5RAdCp+GvyiA6FT8NflEB0Kn4a/KIDoVPw1+UQHQqfhr8ogephUBuEUHgQBA3QEBAQEBAQEBAQEBAQEBAQEDXVrquXMwXMwVbm12NyFHedDImcLU0zVnEdmk8o0gQvOLmNTm7XF+cy58n82XW3dHFC3KrxnHln7ds/v0bMVikprmdgq5lW573YKo+JIHxiZiO6tFFVc4pj+x1bpKrXQrK6hkYMpvYg3GhsdfeJETnstVTNM4mGySqQNOExSVFzIwZbkXHepIP1BkRMT2WroqonFTdJVICAgICAgICAgICAgICAgICAgICAgICAgc7tjQd+iimxVukqQwsSvZYZrMCOI4GUriZxjd06a5TRNU1emem/Zz2FpV6LuWdiRyjmqvooZOhkFmAsuUOFG7eomcU1RP3/Drqu2q6YjEfJjG08WfPr2VuBNSvQKtVqtVZcC5Qs5IBroz1lLEqCbE2Xdk0lIiZj9m9ddNu5mIiIjjjy2xEdu3/Xc7LU3Ra6OzsqYhlpFyWJTKh9JiSRctvM3oiYzDzNRXTXw1RjOOuOnXr5Q5inj6gwAo0xUSolUc9bQ82axz5SCD6J1sQbXtrM8VcGIdc1Wpv8czExjp746Z6bvK1fFU6FKpSqVKpfn6AvmXLztzRdg5uebZQLk3sTExVEdPr/fsU12aq5iuIiPhn3x3jMR5x9stw6QuMCGrUUK9IUgc7q1IU1Dh7NlBLc5csL7iL6SeGriVm5bmz2jMxOe0dZnpjpnbGJw6LY1CMKoIsc9X61GI+lpeiMQ5tVXFVzMbR/ELyXc5AQEBAQEBAQEBAQEBAQEBAQEBAQEBAQEDy0CLh8XTqmqqm/NvkqaEWbKrW9ujDUd8iJiV67dVERM+cZj26x/MNPJnJNChc0kVcx1Itr3xERHYqqrq+aZn3TywHEayVcSaeyEPAVtwsPIQnEhYb9PZBiWYEIICAgICAgICAgICAgICAgICAgICAgICAgICBxjUcQh5QRaGbnnd6TMTk/wUQKygXIJU8dxmXDPX6u3m26uXMzPwxice8z0n7qzB7OVWKq9K1I4tahSwACdGak11UZfT4DQ31vrKxb33/DerWRj4Z68OM9e/FnvPXsq8bh+banSrUywpotksC2XpFRlWkG3nKEuBwsO6VmjHSY/uW1N/izXTOJnz+vDEZn/6vKnJ+J55QtLsri61cNc2IqUqiqLAd7gHXduvwvwTn75csai3wTmZzNMU/tMT3+ynrYCrRRjUphFqthQVyhaeemazVCygZQtslid/Z1vYSnBMd/o6I1FFc4pmenFvnE43nOfZv/upq1GgaVKpzQp1UygIGWoahvVTTKAQLhlsbZbXk8vMRiFZ1XBXVmrrmJz1npjtPXy2nMPplAWVb77C99+7jOh5U92cIICAgICAgICAgICAgICAgICAgICAgICAgICAgaamFRiGZFLDcSNYG6BrrUFcWZQw7iLwMqdMKAAAANwG6BlAQEBAQEBAQEBAQEBAQEBAQEBAQEBAQEBAQEBAQEBAQEBAQEBAQEBAQEBA/9k="/>
          <p:cNvSpPr>
            <a:spLocks noChangeAspect="1" noChangeArrowheads="1"/>
          </p:cNvSpPr>
          <p:nvPr/>
        </p:nvSpPr>
        <p:spPr bwMode="auto">
          <a:xfrm>
            <a:off x="1395518" y="-163724"/>
            <a:ext cx="345440" cy="345441"/>
          </a:xfrm>
          <a:prstGeom prst="rect">
            <a:avLst/>
          </a:prstGeom>
          <a:noFill/>
        </p:spPr>
        <p:txBody>
          <a:bodyPr vert="horz" wrap="square" lIns="103632" tIns="51816" rIns="103632" bIns="5181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5826" y="689556"/>
            <a:ext cx="4129080" cy="334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3BD1258-74EA-45A3-BC78-F73B489F3D86}"/>
              </a:ext>
            </a:extLst>
          </p:cNvPr>
          <p:cNvSpPr/>
          <p:nvPr/>
        </p:nvSpPr>
        <p:spPr>
          <a:xfrm>
            <a:off x="303406" y="3709430"/>
            <a:ext cx="1203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উচ্চস্তরের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4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24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ইংরেজী</a:t>
            </a:r>
            <a:r>
              <a:rPr lang="en-US" sz="24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24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24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4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24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24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</a:t>
            </a:r>
            <a:r>
              <a:rPr lang="en-US" sz="24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- এ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তাড়াতাড়ি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লাইব্রেরী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উচ্চস্তর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b="1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b="1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নিম্নস্তর</a:t>
            </a:r>
            <a:r>
              <a:rPr lang="en-US" sz="2400" b="1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2400" b="1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৪/৫ </a:t>
            </a:r>
            <a:r>
              <a:rPr lang="en-US" sz="2400" b="1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400" b="1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400" b="1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উচ্চস্তর</a:t>
            </a:r>
            <a:r>
              <a:rPr lang="en-US" sz="2400" b="1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2400" b="1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  <a:r>
              <a:rPr lang="en-US" sz="2400" b="1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নির্দেশে</a:t>
            </a:r>
            <a:r>
              <a:rPr lang="en-US" sz="2400" b="1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400" b="1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b="1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এ </a:t>
            </a:r>
            <a:r>
              <a:rPr lang="en-US" sz="24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4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4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হার্ডওয়ার</a:t>
            </a:r>
            <a:r>
              <a:rPr lang="en-US" sz="24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24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জানার</a:t>
            </a:r>
            <a:r>
              <a:rPr lang="en-US" sz="24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24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24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1C69B37E-68EA-457A-BBF4-DB6A9803B4D6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1DE35A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665661-BE45-492D-91FC-DE84733FD2E0}"/>
              </a:ext>
            </a:extLst>
          </p:cNvPr>
          <p:cNvSpPr/>
          <p:nvPr/>
        </p:nvSpPr>
        <p:spPr>
          <a:xfrm>
            <a:off x="381000" y="304800"/>
            <a:ext cx="12224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স্তরের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072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1219200" y="5500933"/>
            <a:ext cx="10363200" cy="2271467"/>
          </a:xfrm>
          <a:prstGeom prst="rect">
            <a:avLst/>
          </a:prstGeom>
        </p:spPr>
        <p:txBody>
          <a:bodyPr vert="horz" lIns="103632" tIns="51816" rIns="103632" bIns="51816" rtlCol="0">
            <a:normAutofit/>
          </a:bodyPr>
          <a:lstStyle/>
          <a:p>
            <a:pPr marL="388609" indent="-388609" defTabSz="103629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6120" dirty="0">
              <a:latin typeface="+mn-lt"/>
              <a:cs typeface="+mn-cs"/>
            </a:endParaRPr>
          </a:p>
        </p:txBody>
      </p:sp>
      <p:sp>
        <p:nvSpPr>
          <p:cNvPr id="8" name="Bevel 10">
            <a:extLst>
              <a:ext uri="{FF2B5EF4-FFF2-40B4-BE49-F238E27FC236}">
                <a16:creationId xmlns:a16="http://schemas.microsoft.com/office/drawing/2014/main" id="{D43C3BAF-429D-4859-AC90-F26D1B6014C2}"/>
              </a:ext>
            </a:extLst>
          </p:cNvPr>
          <p:cNvSpPr/>
          <p:nvPr/>
        </p:nvSpPr>
        <p:spPr>
          <a:xfrm>
            <a:off x="4152782" y="151064"/>
            <a:ext cx="4145280" cy="1372936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190" b="1" dirty="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C7483E-153A-4CA2-95EF-844C4DE875C9}"/>
              </a:ext>
            </a:extLst>
          </p:cNvPr>
          <p:cNvGrpSpPr/>
          <p:nvPr/>
        </p:nvGrpSpPr>
        <p:grpSpPr>
          <a:xfrm>
            <a:off x="7051819" y="1721034"/>
            <a:ext cx="4527923" cy="4577080"/>
            <a:chOff x="5148773" y="1992513"/>
            <a:chExt cx="3995226" cy="4038600"/>
          </a:xfrm>
        </p:grpSpPr>
        <p:sp>
          <p:nvSpPr>
            <p:cNvPr id="10" name="Bevel 11">
              <a:extLst>
                <a:ext uri="{FF2B5EF4-FFF2-40B4-BE49-F238E27FC236}">
                  <a16:creationId xmlns:a16="http://schemas.microsoft.com/office/drawing/2014/main" id="{D2E7C8C8-8622-42C1-BBA9-531BD4F3075F}"/>
                </a:ext>
              </a:extLst>
            </p:cNvPr>
            <p:cNvSpPr/>
            <p:nvPr/>
          </p:nvSpPr>
          <p:spPr>
            <a:xfrm>
              <a:off x="5148773" y="1992513"/>
              <a:ext cx="3995226" cy="4038600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A4BB91C-A081-4B99-BCCA-8CBB64F8A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1625" y="2514600"/>
              <a:ext cx="2938975" cy="312420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9E80FA4-4603-47BB-95DE-96A940BFCEA1}"/>
              </a:ext>
            </a:extLst>
          </p:cNvPr>
          <p:cNvSpPr txBox="1"/>
          <p:nvPr/>
        </p:nvSpPr>
        <p:spPr>
          <a:xfrm>
            <a:off x="533400" y="2100815"/>
            <a:ext cx="6395720" cy="3580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533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4533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ফিজুল</a:t>
            </a:r>
            <a:r>
              <a:rPr lang="en-US" sz="4533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533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173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173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73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endParaRPr lang="bn-BD" sz="408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27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27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শোল্লা</a:t>
            </a:r>
            <a:r>
              <a:rPr lang="en-US" sz="3627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27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627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27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অ্যান্ড</a:t>
            </a:r>
            <a:r>
              <a:rPr lang="en-US" sz="3627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27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bn-BD" sz="408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27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27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173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ফরিদগঞ্জ</a:t>
            </a:r>
            <a:r>
              <a:rPr lang="en-US" sz="3173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173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bn-BD" sz="3173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173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EX </a:t>
            </a:r>
            <a:r>
              <a:rPr lang="en-US" sz="2267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জুনি</a:t>
            </a:r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267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ইন্স</a:t>
            </a:r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267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67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পলিটেকনিক</a:t>
            </a:r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ই:</a:t>
            </a:r>
          </a:p>
          <a:p>
            <a:pPr algn="ctr"/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EX </a:t>
            </a:r>
            <a:r>
              <a:rPr lang="bn-IN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ইন্সট্রাক্টর </a:t>
            </a:r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267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হাজীগঞ্জ</a:t>
            </a:r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67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পলিটেকনিক</a:t>
            </a:r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ই:</a:t>
            </a:r>
            <a:endParaRPr lang="bn-BD" sz="2267" b="1" dirty="0">
              <a:solidFill>
                <a:srgbClr val="1C0DDD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17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Gmail</a:t>
            </a:r>
            <a:r>
              <a:rPr lang="en-US" sz="3173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mirohan30@gmail.com</a:t>
            </a: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C00459B6-4326-4FA0-BC59-EE1F1B995CA2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7460" y="356197"/>
            <a:ext cx="1211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স্তরের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6075" y="1447800"/>
            <a:ext cx="12115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এ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অনুবাদক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এজন্য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তুলনামূলকভাবে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মেমরী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ইহা</a:t>
            </a:r>
            <a:r>
              <a:rPr lang="en-US" sz="2800" b="1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FE2DF8"/>
                </a:solidFill>
                <a:latin typeface="Times New Roman" pitchFamily="18" charset="0"/>
                <a:cs typeface="Times New Roman" pitchFamily="18" charset="0"/>
              </a:rPr>
              <a:t>Procedure language </a:t>
            </a:r>
            <a:r>
              <a:rPr lang="en-US" sz="2800" b="1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পুরো</a:t>
            </a:r>
            <a:r>
              <a:rPr lang="en-US" sz="2800" b="1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800" b="1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2800" b="1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</a:t>
            </a:r>
            <a:r>
              <a:rPr lang="en-US" sz="2800" b="1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800" b="1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9" name="Picture 2" descr="http://a.files.bbci.co.uk/bam/live/content/znmb87h/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075" y="3657600"/>
            <a:ext cx="12115799" cy="3157560"/>
          </a:xfrm>
          <a:prstGeom prst="rect">
            <a:avLst/>
          </a:prstGeom>
          <a:noFill/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5F0645C2-5838-49D5-BEDE-D2349F52E3E9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1DE35A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60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1203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6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স্তরের</a:t>
            </a:r>
            <a:r>
              <a:rPr lang="en-US" sz="36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530169"/>
            <a:ext cx="1219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বিট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পর্যায়ের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হার্ডওয়ার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ব্যবহারকারীর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উচ্চস্তরের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স্তরের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ঈ,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ঋড়ৎঃয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176" name="AutoShape 8" descr="http://www.scienceclarified.com/photos/computer-software-3060.jpg"/>
          <p:cNvSpPr>
            <a:spLocks noChangeAspect="1" noChangeArrowheads="1"/>
          </p:cNvSpPr>
          <p:nvPr/>
        </p:nvSpPr>
        <p:spPr bwMode="auto">
          <a:xfrm>
            <a:off x="1291167" y="-154728"/>
            <a:ext cx="345440" cy="345440"/>
          </a:xfrm>
          <a:prstGeom prst="rect">
            <a:avLst/>
          </a:prstGeom>
          <a:noFill/>
        </p:spPr>
        <p:txBody>
          <a:bodyPr vert="horz" wrap="square" lIns="103632" tIns="51816" rIns="103632" bIns="5181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2" descr="http://image.slidesharecdn.com/cprogramming-141218020618-conversion-gate02/95/why-c-is-called-structured-programming-language-4-638.jpg?cb=1418868558"/>
          <p:cNvPicPr>
            <a:picLocks noChangeAspect="1" noChangeArrowheads="1"/>
          </p:cNvPicPr>
          <p:nvPr/>
        </p:nvPicPr>
        <p:blipFill>
          <a:blip r:embed="rId2"/>
          <a:srcRect l="5878" b="17014"/>
          <a:stretch>
            <a:fillRect/>
          </a:stretch>
        </p:blipFill>
        <p:spPr bwMode="auto">
          <a:xfrm>
            <a:off x="533400" y="3602667"/>
            <a:ext cx="11811000" cy="3157560"/>
          </a:xfrm>
          <a:prstGeom prst="rect">
            <a:avLst/>
          </a:prstGeom>
          <a:noFill/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1FA4AE1B-FC45-47A1-B91E-77FB3651A000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1DE35A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4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1196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প্রজম্মের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04800" y="3810607"/>
            <a:ext cx="5872161" cy="182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632" tIns="51816" rIns="103632" bIns="51816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কালে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ডাটাবেজ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ম্যানেজমেন্টের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1DE35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Query, Report Generator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ডাটা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সঞ্চালনের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ভাষাসমূহ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প্রজম্মের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219200"/>
            <a:ext cx="119633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প্রজম্মের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1C1DF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(Non-procedural Language)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উচ্চস্তরের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সুনির্দিষ্ট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নিয়মে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বিস্তারিতভাবে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প্রক্রিয়াকরনের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সরলভাবে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প্রক্রিয়াকরনের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চাওয়া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8194" name="Picture 2" descr="http://image.slidesharecdn.com/langgenerations7557syedghazanfarnaqvisaturday-130304085154-phpapp02/95/lang-generations-7557syedghazanfarnaqvisaturday-6-638.jpg?cb=1362387151"/>
          <p:cNvPicPr>
            <a:picLocks noChangeAspect="1" noChangeArrowheads="1"/>
          </p:cNvPicPr>
          <p:nvPr/>
        </p:nvPicPr>
        <p:blipFill>
          <a:blip r:embed="rId2"/>
          <a:srcRect l="3605" t="4697" b="20146"/>
          <a:stretch>
            <a:fillRect/>
          </a:stretch>
        </p:blipFill>
        <p:spPr bwMode="auto">
          <a:xfrm>
            <a:off x="6481763" y="2796064"/>
            <a:ext cx="6015037" cy="4028622"/>
          </a:xfrm>
          <a:prstGeom prst="rect">
            <a:avLst/>
          </a:prstGeom>
          <a:noFill/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22E7E20D-D12C-43A7-A9F7-18335E591D2A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4F19E7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6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7251" y="3124200"/>
            <a:ext cx="5368747" cy="367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AB26B5-E53F-457E-9D1E-408E9DA87E9A}"/>
              </a:ext>
            </a:extLst>
          </p:cNvPr>
          <p:cNvSpPr/>
          <p:nvPr/>
        </p:nvSpPr>
        <p:spPr>
          <a:xfrm>
            <a:off x="255603" y="4607118"/>
            <a:ext cx="66785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:-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SQL/DS,  RAPPORT, FOCUS, INTELECT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8385188A-5F6B-4A09-9544-9C6CE568C1C9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1DE35A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345409-AE80-4584-9C8F-5296395C4EF1}"/>
              </a:ext>
            </a:extLst>
          </p:cNvPr>
          <p:cNvSpPr/>
          <p:nvPr/>
        </p:nvSpPr>
        <p:spPr>
          <a:xfrm>
            <a:off x="457200" y="381000"/>
            <a:ext cx="1196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প্রজম্মের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DE08DF-80BE-41F8-8175-EC8E87102B76}"/>
              </a:ext>
            </a:extLst>
          </p:cNvPr>
          <p:cNvSpPr/>
          <p:nvPr/>
        </p:nvSpPr>
        <p:spPr>
          <a:xfrm>
            <a:off x="457200" y="1197869"/>
            <a:ext cx="120887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2800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প্রজম্মের</a:t>
            </a:r>
            <a:r>
              <a:rPr lang="en-US" sz="2800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2800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1C1DF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Compiler</a:t>
            </a:r>
            <a:r>
              <a:rPr lang="en-US" sz="2800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2800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বুদ্বিমত্তাসম্পন্ন</a:t>
            </a:r>
            <a:r>
              <a:rPr lang="en-US" sz="2800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1DE35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Natural  Language </a:t>
            </a:r>
            <a:r>
              <a:rPr lang="en-US" sz="2800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ইংরেজী</a:t>
            </a:r>
            <a:r>
              <a:rPr lang="en-US" sz="2800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2800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800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800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800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অধিকাংশ</a:t>
            </a:r>
            <a:r>
              <a:rPr lang="en-US" sz="2800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FE2DF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4GL </a:t>
            </a:r>
            <a:r>
              <a:rPr lang="en-US" sz="2800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কথোপকথন</a:t>
            </a:r>
            <a:r>
              <a:rPr lang="en-US" sz="2800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রীতিতে</a:t>
            </a:r>
            <a:r>
              <a:rPr lang="en-US" sz="2800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800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2800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2800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2800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800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solidFill>
                  <a:srgbClr val="FE2DF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7809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09477" y="1418184"/>
            <a:ext cx="6553752" cy="44793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4545101"/>
            <a:ext cx="8077200" cy="2431006"/>
          </a:xfrm>
          <a:prstGeom prst="rect">
            <a:avLst/>
          </a:prstGeom>
        </p:spPr>
      </p:pic>
      <p:sp>
        <p:nvSpPr>
          <p:cNvPr id="9" name="TextBox 1" descr="Bouquet"/>
          <p:cNvSpPr>
            <a:spLocks noChangeArrowheads="1"/>
          </p:cNvSpPr>
          <p:nvPr/>
        </p:nvSpPr>
        <p:spPr bwMode="auto">
          <a:xfrm>
            <a:off x="427707" y="381000"/>
            <a:ext cx="12145294" cy="57888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অনুধাবন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মুলক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-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2" descr="E:\Teachers,gov,bd OK\Bakti Jibon Ict\Picture1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4218" y="1495403"/>
            <a:ext cx="2689084" cy="21588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Frame 12">
            <a:extLst>
              <a:ext uri="{FF2B5EF4-FFF2-40B4-BE49-F238E27FC236}">
                <a16:creationId xmlns:a16="http://schemas.microsoft.com/office/drawing/2014/main" id="{777FE86B-5084-4D53-A7F0-74C4C7961BB6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46F9C5-3081-4AE7-AD45-3E73F1A661C8}"/>
              </a:ext>
            </a:extLst>
          </p:cNvPr>
          <p:cNvSpPr/>
          <p:nvPr/>
        </p:nvSpPr>
        <p:spPr>
          <a:xfrm>
            <a:off x="2081580" y="3852603"/>
            <a:ext cx="104914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অ্যাসেম্বলী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2800" b="1" dirty="0" err="1">
                <a:solidFill>
                  <a:srgbClr val="FE45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r>
              <a:rPr lang="en-US" sz="2800" b="1" dirty="0">
                <a:solidFill>
                  <a:srgbClr val="FE45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E45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2800" b="1" dirty="0">
                <a:solidFill>
                  <a:srgbClr val="FE45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E45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স্তরসমুহ</a:t>
            </a:r>
            <a:r>
              <a:rPr lang="en-US" sz="2800" b="1" dirty="0">
                <a:solidFill>
                  <a:srgbClr val="FE45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E45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>
                <a:solidFill>
                  <a:srgbClr val="FE45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E45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>
                <a:solidFill>
                  <a:srgbClr val="FE45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41830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2560" y="-4735"/>
            <a:ext cx="12789049" cy="7015136"/>
          </a:xfrm>
          <a:prstGeom prst="frame">
            <a:avLst>
              <a:gd name="adj1" fmla="val 2886"/>
            </a:avLst>
          </a:prstGeom>
          <a:solidFill>
            <a:srgbClr val="1DE35A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493" tIns="58746" rIns="117493" bIns="5874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266" name="Picture 2" descr="F:\New Upload Image\unnamed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12192000" cy="6469158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FF51528-8018-4ED9-9771-9E4FED26C894}"/>
              </a:ext>
            </a:extLst>
          </p:cNvPr>
          <p:cNvSpPr/>
          <p:nvPr/>
        </p:nvSpPr>
        <p:spPr>
          <a:xfrm>
            <a:off x="304800" y="164198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মুলক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B39F94-1129-4039-9990-E161B1CF2D03}"/>
              </a:ext>
            </a:extLst>
          </p:cNvPr>
          <p:cNvSpPr txBox="1"/>
          <p:nvPr/>
        </p:nvSpPr>
        <p:spPr>
          <a:xfrm>
            <a:off x="304800" y="5334000"/>
            <a:ext cx="1188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উচ্চস্তরের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সুবিধা-অসুবিধা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সুবিধা-অসুবিধা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1" descr="C:\Users\harunnccncc\Pictures\Picture3.jpg">
            <a:extLst>
              <a:ext uri="{FF2B5EF4-FFF2-40B4-BE49-F238E27FC236}">
                <a16:creationId xmlns:a16="http://schemas.microsoft.com/office/drawing/2014/main" id="{CD0F9DA6-908E-487B-A16A-173DD24E7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179861"/>
            <a:ext cx="6058535" cy="35098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77349312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BA3E70F4-2970-40A6-85D9-AF56240EC53B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1C1DFC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5D597A-DDAA-4F2B-8468-9D30653375B8}"/>
              </a:ext>
            </a:extLst>
          </p:cNvPr>
          <p:cNvSpPr/>
          <p:nvPr/>
        </p:nvSpPr>
        <p:spPr>
          <a:xfrm>
            <a:off x="457200" y="1676400"/>
            <a:ext cx="12115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প্রক্রিয়াকরণ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নির্বাহ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	খ.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	গ.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এ্যসেম্বলি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	ঘ.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 খ</a:t>
            </a:r>
          </a:p>
          <a:p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প্রোগ্রামিংয়ের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ভাষাকে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স্তরে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২			খ. ৩ 			গ. ৪ 			ঘ. ৫ 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 গ</a:t>
            </a:r>
          </a:p>
          <a:p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সনাক্ত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উচ্চস্তরের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	খ.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	গ.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এ্যাসেম্বলি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	ঘ.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নিম্নস্তরের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2400" b="1" dirty="0">
              <a:solidFill>
                <a:srgbClr val="1DE35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 খ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AC3236C-9FBB-42BF-B44E-6C9C33E0D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1256"/>
            <a:ext cx="11704320" cy="603144"/>
          </a:xfrm>
        </p:spPr>
        <p:txBody>
          <a:bodyPr/>
          <a:lstStyle/>
          <a:p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বহুনির্বাচনি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-     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11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BA3E70F4-2970-40A6-85D9-AF56240EC53B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1DE35A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5D597A-DDAA-4F2B-8468-9D30653375B8}"/>
              </a:ext>
            </a:extLst>
          </p:cNvPr>
          <p:cNvSpPr/>
          <p:nvPr/>
        </p:nvSpPr>
        <p:spPr>
          <a:xfrm>
            <a:off x="457200" y="1676400"/>
            <a:ext cx="12115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2400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2400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400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400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2400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2400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400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400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ভাষাকে</a:t>
            </a:r>
            <a:r>
              <a:rPr lang="en-US" sz="2400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2400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400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নির্দেশনার</a:t>
            </a:r>
            <a:r>
              <a:rPr lang="en-US" sz="2400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400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খ. </a:t>
            </a:r>
            <a:r>
              <a:rPr lang="en-US" sz="2400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r>
              <a:rPr lang="en-US" sz="2400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400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	গ. </a:t>
            </a:r>
            <a:r>
              <a:rPr lang="en-US" sz="2400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2400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400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ঘ. </a:t>
            </a:r>
            <a:r>
              <a:rPr lang="en-US" sz="2400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এ্যাসেম্বলি</a:t>
            </a:r>
            <a:r>
              <a:rPr lang="en-US" sz="2400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400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 গ</a:t>
            </a:r>
          </a:p>
          <a:p>
            <a:endParaRPr lang="en-US" sz="2400" dirty="0">
              <a:solidFill>
                <a:srgbClr val="1DE35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2400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400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2400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2400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2400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</a:p>
          <a:p>
            <a:r>
              <a:rPr lang="en-US" sz="2400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400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		খ. </a:t>
            </a:r>
            <a:r>
              <a:rPr lang="en-US" sz="2400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400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		গ. </a:t>
            </a:r>
            <a:r>
              <a:rPr lang="en-US" sz="2400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400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ঘ. </a:t>
            </a:r>
            <a:r>
              <a:rPr lang="en-US" sz="2400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2400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 খ</a:t>
            </a:r>
          </a:p>
          <a:p>
            <a:endParaRPr lang="en-US" sz="2400" dirty="0">
              <a:solidFill>
                <a:srgbClr val="1DE35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en-US" sz="2400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এ্যাসেম্বিলি</a:t>
            </a:r>
            <a:r>
              <a:rPr lang="en-US" sz="2400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2400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সীমাবদ্ধতা</a:t>
            </a:r>
            <a:r>
              <a:rPr lang="en-US" sz="2400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400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400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2400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400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খ. </a:t>
            </a:r>
            <a:r>
              <a:rPr lang="en-US" sz="2400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2400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400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	গ. </a:t>
            </a:r>
            <a:r>
              <a:rPr lang="en-US" sz="2400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400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2400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ঘ. </a:t>
            </a:r>
            <a:r>
              <a:rPr lang="en-US" sz="2400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2400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 গ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AC3236C-9FBB-42BF-B44E-6C9C33E0D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1256"/>
            <a:ext cx="11704320" cy="603144"/>
          </a:xfrm>
        </p:spPr>
        <p:txBody>
          <a:bodyPr/>
          <a:lstStyle/>
          <a:p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বহুনির্বাচনি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-     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60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32" tIns="51816" rIns="103632" bIns="51816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40" b="1" spc="57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কোন</a:t>
            </a:r>
            <a:r>
              <a:rPr lang="en-US" sz="5440" b="1" spc="57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40" b="1" spc="57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প্রশ্ন</a:t>
            </a:r>
            <a:r>
              <a:rPr lang="en-US" sz="5440" b="1" spc="57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121" y="1727201"/>
            <a:ext cx="2639378" cy="4479809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DB0FBEC7-4BBB-496F-98AD-C3B366CDAABC}"/>
              </a:ext>
            </a:extLst>
          </p:cNvPr>
          <p:cNvSpPr/>
          <p:nvPr/>
        </p:nvSpPr>
        <p:spPr>
          <a:xfrm>
            <a:off x="12551" y="0"/>
            <a:ext cx="12789049" cy="7093034"/>
          </a:xfrm>
          <a:prstGeom prst="frame">
            <a:avLst>
              <a:gd name="adj1" fmla="val 2886"/>
            </a:avLst>
          </a:prstGeom>
          <a:solidFill>
            <a:srgbClr val="1C1DFC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8693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ttp://4.bp.blogspot.com/-12bmIPR3V-0/Tk2n6WI_yzI/AAAAAAAAC1o/a8Fzjqq4nDU/s1600/Armada_House_Bonjourlife.com_1.jpg">
            <a:extLst>
              <a:ext uri="{FF2B5EF4-FFF2-40B4-BE49-F238E27FC236}">
                <a16:creationId xmlns:a16="http://schemas.microsoft.com/office/drawing/2014/main" id="{80EB670A-28BB-4FF3-AC11-D9B3B9B42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1"/>
            <a:ext cx="12420599" cy="685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ame 6"/>
          <p:cNvSpPr/>
          <p:nvPr/>
        </p:nvSpPr>
        <p:spPr>
          <a:xfrm>
            <a:off x="12553" y="-4735"/>
            <a:ext cx="12789050" cy="7091336"/>
          </a:xfrm>
          <a:prstGeom prst="frame">
            <a:avLst>
              <a:gd name="adj1" fmla="val 2886"/>
            </a:avLst>
          </a:prstGeom>
          <a:solidFill>
            <a:schemeClr val="accent2"/>
          </a:solidFill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06A1A6-EE80-41AF-8C63-434201FDC1BE}"/>
              </a:ext>
            </a:extLst>
          </p:cNvPr>
          <p:cNvSpPr/>
          <p:nvPr/>
        </p:nvSpPr>
        <p:spPr>
          <a:xfrm>
            <a:off x="228601" y="6096000"/>
            <a:ext cx="12344398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স্তরসমুহ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DCAF9A-81C0-44D9-95B2-4ECBCDA3F487}"/>
              </a:ext>
            </a:extLst>
          </p:cNvPr>
          <p:cNvSpPr/>
          <p:nvPr/>
        </p:nvSpPr>
        <p:spPr>
          <a:xfrm>
            <a:off x="457200" y="341916"/>
            <a:ext cx="1203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মুলক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-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8200" y="304800"/>
            <a:ext cx="6045200" cy="1295400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748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48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48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48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193544"/>
            <a:ext cx="10363200" cy="36789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987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E459E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4800" b="1" dirty="0">
                <a:solidFill>
                  <a:srgbClr val="FE459E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4800" b="1" dirty="0" err="1">
                <a:solidFill>
                  <a:srgbClr val="FE45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4800" b="1" dirty="0">
                <a:solidFill>
                  <a:srgbClr val="FE45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4800" b="1" dirty="0" err="1">
                <a:solidFill>
                  <a:srgbClr val="FE45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4800" b="1" dirty="0">
              <a:solidFill>
                <a:srgbClr val="FE459E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987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87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987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4987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987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987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987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87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4987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987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87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987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5</a:t>
            </a:r>
            <a:endParaRPr lang="en-US" sz="4987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987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87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987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4987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প্র</a:t>
            </a:r>
            <a:r>
              <a:rPr lang="bn-IN" sz="4987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4987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গ্রামিং</a:t>
            </a:r>
            <a:r>
              <a:rPr lang="en-US" sz="4987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87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ভাষা</a:t>
            </a:r>
            <a:endParaRPr lang="en-US" sz="4987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E833908F-106E-4140-8546-DC83AEB09ABC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32735"/>
            <a:ext cx="1280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2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32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solidFill>
                  <a:srgbClr val="1C1D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28674" name="Picture 2" descr="http://www.cvcc.edu/images/Computer_Program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4895" y="1143000"/>
            <a:ext cx="5820610" cy="5867400"/>
          </a:xfrm>
          <a:prstGeom prst="rect">
            <a:avLst/>
          </a:prstGeom>
          <a:noFill/>
          <a:effectLst/>
        </p:spPr>
      </p:pic>
      <p:pic>
        <p:nvPicPr>
          <p:cNvPr id="5" name="Picture 2" descr="https://images-blogger-opensocial.googleusercontent.com/gadgets/proxy?url=http%3A%2F%2F3.bp.blogspot.com%2F-YEEWSkm7Bgg%2FU6kgfCquUaI%2FAAAAAAAAAvk%2FZC9cdzQxxto%2Fs1600%2F4th%2Bgen.JPG&amp;container=blogger&amp;gadget=a&amp;rewriteMime=image%2F*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95" y="1143000"/>
            <a:ext cx="6908800" cy="586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806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11052789-8341-46E7-B8F3-2396E564DF01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E927E4D-FE21-4587-AEE0-119D5297B1D7}"/>
              </a:ext>
            </a:extLst>
          </p:cNvPr>
          <p:cNvGrpSpPr/>
          <p:nvPr/>
        </p:nvGrpSpPr>
        <p:grpSpPr>
          <a:xfrm>
            <a:off x="2361" y="0"/>
            <a:ext cx="12801600" cy="70866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593C6D1-D223-455A-966B-3AEAB145AB2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C53C2B-2DFE-4E62-9F9B-7129274EE97D}"/>
                </a:ext>
              </a:extLst>
            </p:cNvPr>
            <p:cNvSpPr/>
            <p:nvPr/>
          </p:nvSpPr>
          <p:spPr>
            <a:xfrm>
              <a:off x="141668" y="115910"/>
              <a:ext cx="11938715" cy="6619741"/>
            </a:xfrm>
            <a:prstGeom prst="rect">
              <a:avLst/>
            </a:prstGeom>
            <a:solidFill>
              <a:srgbClr val="1DE35A"/>
            </a:solidFill>
            <a:ln>
              <a:solidFill>
                <a:srgbClr val="FFFF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B0F0"/>
                  </a:solidFill>
                </a:ln>
                <a:gradFill flip="none" rotWithShape="1">
                  <a:gsLst>
                    <a:gs pos="0">
                      <a:schemeClr val="dk1">
                        <a:tint val="66000"/>
                        <a:satMod val="160000"/>
                      </a:schemeClr>
                    </a:gs>
                    <a:gs pos="50000">
                      <a:schemeClr val="dk1">
                        <a:tint val="44500"/>
                        <a:satMod val="160000"/>
                      </a:schemeClr>
                    </a:gs>
                    <a:gs pos="100000">
                      <a:schemeClr val="dk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</a:endParaRPr>
            </a:p>
          </p:txBody>
        </p:sp>
        <p:sp>
          <p:nvSpPr>
            <p:cNvPr id="14" name="Round Diagonal Corner Rectangle 7">
              <a:extLst>
                <a:ext uri="{FF2B5EF4-FFF2-40B4-BE49-F238E27FC236}">
                  <a16:creationId xmlns:a16="http://schemas.microsoft.com/office/drawing/2014/main" id="{4467610B-9DAA-4510-8447-B98723DD1EE2}"/>
                </a:ext>
              </a:extLst>
            </p:cNvPr>
            <p:cNvSpPr/>
            <p:nvPr/>
          </p:nvSpPr>
          <p:spPr>
            <a:xfrm>
              <a:off x="435430" y="333828"/>
              <a:ext cx="11437256" cy="6154057"/>
            </a:xfrm>
            <a:prstGeom prst="round2Diag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43F2517-23A7-4E36-8867-50692D3C9509}"/>
              </a:ext>
            </a:extLst>
          </p:cNvPr>
          <p:cNvSpPr/>
          <p:nvPr/>
        </p:nvSpPr>
        <p:spPr>
          <a:xfrm>
            <a:off x="2057400" y="386490"/>
            <a:ext cx="83057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FE459E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>
                <a:solidFill>
                  <a:srgbClr val="FE459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E459E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400" b="1" dirty="0">
              <a:solidFill>
                <a:srgbClr val="FE459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29431C-B173-4541-9C0F-4821E53B9629}"/>
              </a:ext>
            </a:extLst>
          </p:cNvPr>
          <p:cNvSpPr/>
          <p:nvPr/>
        </p:nvSpPr>
        <p:spPr>
          <a:xfrm>
            <a:off x="457204" y="1039952"/>
            <a:ext cx="111251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প্র</a:t>
            </a:r>
            <a:r>
              <a:rPr lang="bn-IN" sz="80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80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গ্রামিং</a:t>
            </a:r>
            <a:r>
              <a:rPr lang="en-US" sz="80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bn-BD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5" descr="http://www.myrlandmarketing.com/wp-content/uploads/2012/03/Megaphone-coming-out-of-a-laptop.jpg">
            <a:extLst>
              <a:ext uri="{FF2B5EF4-FFF2-40B4-BE49-F238E27FC236}">
                <a16:creationId xmlns:a16="http://schemas.microsoft.com/office/drawing/2014/main" id="{5FA57ED3-99DA-4043-8C3B-1FFEBA5D51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4132" r="5532"/>
          <a:stretch/>
        </p:blipFill>
        <p:spPr bwMode="auto">
          <a:xfrm>
            <a:off x="6934200" y="2363391"/>
            <a:ext cx="4648200" cy="418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://www.myrlandmarketing.com/wp-content/uploads/2012/03/Megaphone-coming-out-of-a-laptop.jpg">
            <a:extLst>
              <a:ext uri="{FF2B5EF4-FFF2-40B4-BE49-F238E27FC236}">
                <a16:creationId xmlns:a16="http://schemas.microsoft.com/office/drawing/2014/main" id="{A20C96E7-425A-4398-92C1-5B617B1C0D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4132" r="5532"/>
          <a:stretch/>
        </p:blipFill>
        <p:spPr bwMode="auto">
          <a:xfrm flipH="1">
            <a:off x="761999" y="2286000"/>
            <a:ext cx="4432339" cy="418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69243" y="1579154"/>
            <a:ext cx="12226108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76400" y="172720"/>
            <a:ext cx="92202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spc="-17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spc="-17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B774FB53-FB94-4196-AC10-E3D8AE7826AC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19">
            <a:extLst>
              <a:ext uri="{FF2B5EF4-FFF2-40B4-BE49-F238E27FC236}">
                <a16:creationId xmlns:a16="http://schemas.microsoft.com/office/drawing/2014/main" id="{AFB79E0C-BBC7-4E32-8630-688FD6424517}"/>
              </a:ext>
            </a:extLst>
          </p:cNvPr>
          <p:cNvSpPr/>
          <p:nvPr/>
        </p:nvSpPr>
        <p:spPr>
          <a:xfrm>
            <a:off x="269242" y="1982345"/>
            <a:ext cx="9712957" cy="762000"/>
          </a:xfrm>
          <a:prstGeom prst="roundRect">
            <a:avLst>
              <a:gd name="adj" fmla="val 0"/>
            </a:avLst>
          </a:prstGeom>
          <a:solidFill>
            <a:srgbClr val="28D4D8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0353" tIns="50177" rIns="100353" bIns="5017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8F3433-79BE-429C-947C-6FC48D35BBA1}"/>
              </a:ext>
            </a:extLst>
          </p:cNvPr>
          <p:cNvSpPr/>
          <p:nvPr/>
        </p:nvSpPr>
        <p:spPr>
          <a:xfrm>
            <a:off x="345443" y="3966881"/>
            <a:ext cx="121499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r>
              <a:rPr lang="en-US" sz="32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2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স্তরসমুহ</a:t>
            </a:r>
            <a:r>
              <a:rPr lang="en-US" sz="32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0653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0" y="0"/>
            <a:ext cx="12801600" cy="70104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41668" y="115910"/>
              <a:ext cx="11938715" cy="6619741"/>
            </a:xfrm>
            <a:prstGeom prst="rect">
              <a:avLst/>
            </a:prstGeom>
            <a:solidFill>
              <a:srgbClr val="1DE35A"/>
            </a:solidFill>
            <a:ln>
              <a:solidFill>
                <a:srgbClr val="FFFF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B0F0"/>
                  </a:solidFill>
                </a:ln>
                <a:gradFill flip="none" rotWithShape="1">
                  <a:gsLst>
                    <a:gs pos="0">
                      <a:schemeClr val="dk1">
                        <a:tint val="66000"/>
                        <a:satMod val="160000"/>
                      </a:schemeClr>
                    </a:gs>
                    <a:gs pos="50000">
                      <a:schemeClr val="dk1">
                        <a:tint val="44500"/>
                        <a:satMod val="160000"/>
                      </a:schemeClr>
                    </a:gs>
                    <a:gs pos="100000">
                      <a:schemeClr val="dk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</a:endParaRPr>
            </a:p>
          </p:txBody>
        </p:sp>
        <p:sp>
          <p:nvSpPr>
            <p:cNvPr id="8" name="Round Diagonal Corner Rectangle 7"/>
            <p:cNvSpPr/>
            <p:nvPr/>
          </p:nvSpPr>
          <p:spPr>
            <a:xfrm>
              <a:off x="435430" y="333828"/>
              <a:ext cx="11437256" cy="6154057"/>
            </a:xfrm>
            <a:prstGeom prst="round2Diag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19400" y="381000"/>
            <a:ext cx="7315199" cy="943587"/>
            <a:chOff x="3913257" y="575176"/>
            <a:chExt cx="3494326" cy="1460061"/>
          </a:xfrm>
        </p:grpSpPr>
        <p:sp>
          <p:nvSpPr>
            <p:cNvPr id="6" name="Rectangle 5"/>
            <p:cNvSpPr/>
            <p:nvPr/>
          </p:nvSpPr>
          <p:spPr>
            <a:xfrm>
              <a:off x="3913257" y="575176"/>
              <a:ext cx="3494326" cy="1460061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13257" y="725758"/>
              <a:ext cx="3494326" cy="1190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FE459E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</a:t>
              </a:r>
              <a:r>
                <a:rPr lang="bn-IN" sz="4400" b="1" dirty="0">
                  <a:solidFill>
                    <a:srgbClr val="FE459E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4400" b="1" dirty="0">
                  <a:solidFill>
                    <a:srgbClr val="FE459E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bn-IN" sz="4400" b="1" dirty="0">
                  <a:solidFill>
                    <a:srgbClr val="FE459E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4400" b="1" dirty="0">
                  <a:solidFill>
                    <a:srgbClr val="FE459E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bn-IN" sz="4400" b="1" dirty="0">
                  <a:solidFill>
                    <a:srgbClr val="FE459E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400" b="1" dirty="0">
                  <a:solidFill>
                    <a:srgbClr val="FE459E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 ক</a:t>
              </a:r>
              <a:r>
                <a:rPr lang="as-IN" sz="4400" b="1" dirty="0">
                  <a:solidFill>
                    <a:srgbClr val="FE459E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400" b="1" dirty="0">
                  <a:solidFill>
                    <a:srgbClr val="FE459E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4400" b="1" dirty="0">
                  <a:solidFill>
                    <a:srgbClr val="FE459E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4400" b="1" dirty="0">
                  <a:solidFill>
                    <a:srgbClr val="FE459E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400" b="1" dirty="0">
                  <a:solidFill>
                    <a:srgbClr val="FE459E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4400" b="1" dirty="0">
                  <a:solidFill>
                    <a:srgbClr val="FE459E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4400" b="1" dirty="0">
                  <a:solidFill>
                    <a:srgbClr val="FE459E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4400" b="1" dirty="0">
                  <a:solidFill>
                    <a:srgbClr val="FE459E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481588F-1B32-41D1-9DB7-4CEA3F09183B}"/>
              </a:ext>
            </a:extLst>
          </p:cNvPr>
          <p:cNvSpPr/>
          <p:nvPr/>
        </p:nvSpPr>
        <p:spPr>
          <a:xfrm>
            <a:off x="457202" y="5341203"/>
            <a:ext cx="1150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বোধগম্য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প্রদানের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বিন্যাসকে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3" name="Picture 2" descr="Image result for c programming">
            <a:extLst>
              <a:ext uri="{FF2B5EF4-FFF2-40B4-BE49-F238E27FC236}">
                <a16:creationId xmlns:a16="http://schemas.microsoft.com/office/drawing/2014/main" id="{F5821825-C729-436C-8EBB-7FB76CF72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6651" y="2354997"/>
            <a:ext cx="3682314" cy="2968297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AC0FDC7-417E-4E03-A236-749459AE5145}"/>
              </a:ext>
            </a:extLst>
          </p:cNvPr>
          <p:cNvSpPr/>
          <p:nvPr/>
        </p:nvSpPr>
        <p:spPr>
          <a:xfrm>
            <a:off x="685800" y="1600200"/>
            <a:ext cx="1150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ম্প</a:t>
            </a:r>
            <a:r>
              <a:rPr lang="bn-IN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সম্পাদনের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ধারাবাহিকভাবে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সাজানো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নির্দেশসমুহকে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94EBC9-F10D-460C-BF79-0673D649295A}"/>
              </a:ext>
            </a:extLst>
          </p:cNvPr>
          <p:cNvSpPr/>
          <p:nvPr/>
        </p:nvSpPr>
        <p:spPr>
          <a:xfrm>
            <a:off x="685800" y="3581400"/>
            <a:ext cx="77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সমাধানে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রচনার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5BBBFE-1903-4FFE-A489-6B230AA270C1}"/>
              </a:ext>
            </a:extLst>
          </p:cNvPr>
          <p:cNvSpPr/>
          <p:nvPr/>
        </p:nvSpPr>
        <p:spPr>
          <a:xfrm>
            <a:off x="1600200" y="2754664"/>
            <a:ext cx="5589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008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9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careerglider.com/wp-content/uploads/2014/01/cyber-profession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57600"/>
            <a:ext cx="9982200" cy="306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3721F8-E16A-4B9D-80AA-C9C6CEFD4A36}"/>
              </a:ext>
            </a:extLst>
          </p:cNvPr>
          <p:cNvSpPr/>
          <p:nvPr/>
        </p:nvSpPr>
        <p:spPr>
          <a:xfrm>
            <a:off x="304800" y="2819900"/>
            <a:ext cx="1226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জাভা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বেসিক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ফোরট্রান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ওরাকল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অ্যালগল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COBOL, Pascal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পাইথন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FBFA67-789E-44D5-835D-C110C903311C}"/>
              </a:ext>
            </a:extLst>
          </p:cNvPr>
          <p:cNvSpPr/>
          <p:nvPr/>
        </p:nvSpPr>
        <p:spPr>
          <a:xfrm>
            <a:off x="0" y="342557"/>
            <a:ext cx="1280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r>
              <a:rPr lang="en-US" sz="40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4000" b="1" dirty="0">
              <a:solidFill>
                <a:srgbClr val="1DE35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114858-8879-43B2-8D65-CABC155B106C}"/>
              </a:ext>
            </a:extLst>
          </p:cNvPr>
          <p:cNvSpPr/>
          <p:nvPr/>
        </p:nvSpPr>
        <p:spPr>
          <a:xfrm>
            <a:off x="304800" y="1396048"/>
            <a:ext cx="1226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প্রদানযোগ্য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সুনির্দিষ্ট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নির্ভূলভাবে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7FA7D2D6-1E97-4CA3-A11C-3D00F31FC4FE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1C1DFC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93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143000"/>
            <a:ext cx="1226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4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4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24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প্রোগ্রামটির</a:t>
            </a:r>
            <a:r>
              <a:rPr lang="en-US" sz="24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24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4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24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4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121157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FE45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r>
              <a:rPr lang="en-US" sz="4400" b="1" dirty="0">
                <a:solidFill>
                  <a:srgbClr val="FE45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E45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400" b="1" dirty="0">
                <a:solidFill>
                  <a:srgbClr val="FE45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E45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4400" b="1" dirty="0">
                <a:solidFill>
                  <a:srgbClr val="FE45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7B3686-2760-4B71-B944-C3DCF1C7E736}"/>
              </a:ext>
            </a:extLst>
          </p:cNvPr>
          <p:cNvSpPr/>
          <p:nvPr/>
        </p:nvSpPr>
        <p:spPr>
          <a:xfrm>
            <a:off x="457200" y="2057400"/>
            <a:ext cx="1188719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বানিজ্যিক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রচনার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rgbClr val="1DE35A"/>
                </a:solidFill>
                <a:latin typeface="Times New Roman" pitchFamily="18" charset="0"/>
                <a:cs typeface="Times New Roman" pitchFamily="18" charset="0"/>
              </a:rPr>
              <a:t>COBOL, Visual BASIC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কিছূ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গানিতিক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রচনার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FORTRAN, ALGOL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C++, Pascal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লাইব্রেরী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সুবিধাজনক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400" b="1" dirty="0">
              <a:solidFill>
                <a:srgbClr val="4F19E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সর্বোপরি</a:t>
            </a:r>
            <a:r>
              <a:rPr lang="en-US" sz="24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24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24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24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ব্যবহারকারীর</a:t>
            </a:r>
            <a:r>
              <a:rPr lang="en-US" sz="24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24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তুলনামূলকভাবে</a:t>
            </a:r>
            <a:r>
              <a:rPr lang="en-US" sz="24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4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মেমরী</a:t>
            </a:r>
            <a:r>
              <a:rPr lang="en-US" sz="24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24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4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ভাষাতেই</a:t>
            </a:r>
            <a:r>
              <a:rPr lang="en-US" sz="24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24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24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>
                <a:solidFill>
                  <a:srgbClr val="4F19E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F222F3DD-45E1-46E1-B75C-62DA1FC7B47C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1DE35A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2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8059</TotalTime>
  <Words>1404</Words>
  <Application>Microsoft Office PowerPoint</Application>
  <PresentationFormat>Custom</PresentationFormat>
  <Paragraphs>141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Nikosh</vt:lpstr>
      <vt:lpstr>NikoshBAN</vt:lpstr>
      <vt:lpstr>SutonnyMJ</vt:lpstr>
      <vt:lpstr>Times New Roman</vt:lpstr>
      <vt:lpstr>Wingdings</vt:lpstr>
      <vt:lpstr>Default Design</vt:lpstr>
      <vt:lpstr>PowerPoint Presentation</vt:lpstr>
      <vt:lpstr>PowerPoint Presentation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বহুনির্বাচনি প্রশ্ন  -      পাঠ মুল্যায়ন</vt:lpstr>
      <vt:lpstr>বহুনির্বাচনি প্রশ্ন  -      পাঠ মুল্যায়ন</vt:lpstr>
      <vt:lpstr>কোন প্রশ্ন?</vt:lpstr>
      <vt:lpstr>PowerPoint Presentation</vt:lpstr>
      <vt:lpstr>PowerPoint Presentation</vt:lpstr>
    </vt:vector>
  </TitlesOfParts>
  <Company>HARUNSIR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HARUNSIR</dc:creator>
  <cp:lastModifiedBy>MD ROHAN</cp:lastModifiedBy>
  <cp:revision>482</cp:revision>
  <dcterms:created xsi:type="dcterms:W3CDTF">2015-05-05T06:43:27Z</dcterms:created>
  <dcterms:modified xsi:type="dcterms:W3CDTF">2021-03-02T16:33:57Z</dcterms:modified>
</cp:coreProperties>
</file>