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455" r:id="rId4"/>
    <p:sldId id="407" r:id="rId5"/>
    <p:sldId id="454" r:id="rId6"/>
    <p:sldId id="456" r:id="rId7"/>
    <p:sldId id="461" r:id="rId8"/>
    <p:sldId id="457" r:id="rId9"/>
    <p:sldId id="441" r:id="rId10"/>
    <p:sldId id="400" r:id="rId11"/>
    <p:sldId id="46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21/03/02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CD17-2704-4A2D-B197-ABCB24CD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C20BF-58B1-446D-9EE5-73401429C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5B4E-50EA-4A0D-8D03-3DB9D520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CF6A-FB73-46FC-843B-EAD758AB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C60AE-1A05-4235-A568-BCBD8C05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1C1C-CB58-4CA8-BB48-2BF5540C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C7FA0-2F5C-4132-8D13-4EF551744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3B32-982B-4CC0-BE37-4CE09522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9130-8813-42B7-A649-3A69EF74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F8FF-D63D-405D-B708-D0679247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F6720-ED4E-4BDD-B2CF-5564A853A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BB4D0-8E0E-4CC9-BBAA-F2B3C3EE3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363E5-1A4A-405E-B5D2-DFAED5BD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EF2F-E62B-4133-9445-FDF219F2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7197-CF12-4A1C-994C-7F77BF62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CCFE-D9F1-45AD-BA28-89AFC664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0EF9-32B3-483B-B7FB-5FA306BE1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634C3-3A9E-4995-A4AA-75B0145A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473D-DA0E-4E35-BD0F-F8AF97A0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2E059-CAE8-4507-8F49-D26E9F3C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977F-72B9-4692-AFE0-6E8EE1C0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00A3D-B11F-476A-A406-A4D38DD15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B043-687C-49CE-9EEA-7C4E0CE2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267F3-CE9A-4419-A389-7BB136EC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D6AA9-48C8-476F-80C8-BE7CE388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55B8-CEC1-4887-8B56-7B112553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2E3B-E865-4603-B7CA-7CF1ECF19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207D0-7579-4C55-B46A-8FDD23877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B901D-861C-431D-9BC8-62374AEA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70C5B-6102-4FB0-84E4-5C6650BC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2F330-1F9D-4773-BD0C-FE053486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E981-EFAF-4767-8FF3-C5FD4560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48FC9-DE03-4F36-BE2B-F8304CCB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BBD23-307E-4208-8399-9B3B8CB2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93B8C-A32B-4857-8CA7-4CC636814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31FF0-776C-4FA7-81E9-152C2E2EF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DB95C-A594-4ED2-B0F7-EF5B48A3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37828-62F0-47F3-91EF-18A36574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8DDE3-CE14-42BF-B1D0-5A3281E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8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6D65-8998-449F-B5C3-27B0823D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36357-22AE-4C40-89A5-0CCD1353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9C110-9036-4A39-B0BB-C046FBD7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12A0D-CDB4-4B9D-AF8C-D6BE146C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C132B-CF68-46C7-8C38-FE24CA85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576FF-6720-4EBE-AF62-81DABFF6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F6D5E-C4B2-41A4-A4B2-11389A3B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B132-F251-4A3B-A8F3-999B304E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BF3E-BC0E-4544-9488-AA6D15AF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C46DF-5FF0-4A12-A76E-092E755B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08D9-F145-423A-91DA-698098A4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BDFC-0E13-4056-86A9-9FE2D1F3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34900-3443-468A-BD67-4B6B46EA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180-0524-482B-9D31-1DAEF9F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1C4D7-AA2F-430D-99A9-C1876228A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85D2C-18A7-48AA-93E5-A7E000A02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737C2-9D58-4F75-8B2F-9C668C01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49D79-0531-4E1E-BE9C-C770A730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2BB6E-4D8A-4B8A-BAAF-9FD9923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456CA-9912-484D-B2DF-4D44B522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54DD7-DA4F-41E8-AACC-61C2F9AB6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C8355-7015-4971-8738-471C919E4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5518-9942-45B3-8EC3-21C7D72D6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9FCC-BAEA-4D29-9289-D42140CF3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easter-flower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owtosavetheworld.ca/2015/04/08/several-short-sentences-about-lea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89139A0-C1D5-4024-A996-E1C4CB932540}"/>
              </a:ext>
            </a:extLst>
          </p:cNvPr>
          <p:cNvSpPr/>
          <p:nvPr/>
        </p:nvSpPr>
        <p:spPr>
          <a:xfrm>
            <a:off x="1815921" y="1871463"/>
            <a:ext cx="5795492" cy="48126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9F73DD-1639-4F2F-AA4E-5B0E9400252C}"/>
              </a:ext>
            </a:extLst>
          </p:cNvPr>
          <p:cNvSpPr/>
          <p:nvPr/>
        </p:nvSpPr>
        <p:spPr>
          <a:xfrm>
            <a:off x="2541003" y="383956"/>
            <a:ext cx="1448443" cy="14875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C025C7-BED3-4FE2-8FB8-514AE0493CE6}"/>
              </a:ext>
            </a:extLst>
          </p:cNvPr>
          <p:cNvSpPr/>
          <p:nvPr/>
        </p:nvSpPr>
        <p:spPr>
          <a:xfrm>
            <a:off x="3992611" y="383956"/>
            <a:ext cx="1448443" cy="14875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7DD408-D7CB-49B4-AD72-7952B9B1A37A}"/>
              </a:ext>
            </a:extLst>
          </p:cNvPr>
          <p:cNvSpPr/>
          <p:nvPr/>
        </p:nvSpPr>
        <p:spPr>
          <a:xfrm>
            <a:off x="5441054" y="383956"/>
            <a:ext cx="1448443" cy="14875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37622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3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61166" y="1975617"/>
            <a:ext cx="1821669" cy="4154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1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1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6661" y="3429000"/>
            <a:ext cx="6720050" cy="1350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পেপে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৩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1993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67965" y="1205325"/>
            <a:ext cx="2208069" cy="4727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108CC-16D5-4819-B2DE-46C8CCDA0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97" y="2194976"/>
            <a:ext cx="8152326" cy="21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B4D83-DE3D-4B6E-892A-286EB290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76" y="-155753"/>
            <a:ext cx="7688687" cy="54006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948D95-40A9-488F-B558-73E667CFD8DD}"/>
              </a:ext>
            </a:extLst>
          </p:cNvPr>
          <p:cNvSpPr/>
          <p:nvPr/>
        </p:nvSpPr>
        <p:spPr>
          <a:xfrm>
            <a:off x="6134004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8DB7D-E480-4A03-A444-905A8E341D53}"/>
              </a:ext>
            </a:extLst>
          </p:cNvPr>
          <p:cNvSpPr/>
          <p:nvPr/>
        </p:nvSpPr>
        <p:spPr>
          <a:xfrm>
            <a:off x="1988213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E9F1AB-B675-4440-815B-A2C139C3D503}"/>
              </a:ext>
            </a:extLst>
          </p:cNvPr>
          <p:cNvSpPr/>
          <p:nvPr/>
        </p:nvSpPr>
        <p:spPr>
          <a:xfrm>
            <a:off x="33735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50DB2-07EE-44B2-8306-2BA8B82C5204}"/>
              </a:ext>
            </a:extLst>
          </p:cNvPr>
          <p:cNvSpPr/>
          <p:nvPr/>
        </p:nvSpPr>
        <p:spPr>
          <a:xfrm>
            <a:off x="47552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BD6F9-8DE1-479F-90E7-49401604A1A3}"/>
              </a:ext>
            </a:extLst>
          </p:cNvPr>
          <p:cNvGrpSpPr/>
          <p:nvPr/>
        </p:nvGrpSpPr>
        <p:grpSpPr>
          <a:xfrm>
            <a:off x="1313645" y="475242"/>
            <a:ext cx="3275548" cy="1181009"/>
            <a:chOff x="772731" y="412122"/>
            <a:chExt cx="4919731" cy="91154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FCFA5D5-5152-462C-B9D9-8DE172222980}"/>
                </a:ext>
              </a:extLst>
            </p:cNvPr>
            <p:cNvSpPr/>
            <p:nvPr/>
          </p:nvSpPr>
          <p:spPr>
            <a:xfrm>
              <a:off x="772731" y="412123"/>
              <a:ext cx="4919731" cy="911547"/>
            </a:xfrm>
            <a:prstGeom prst="roundRect">
              <a:avLst>
                <a:gd name="adj" fmla="val 29861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্ষক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47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AF572E-20EE-4C74-92D6-A7447652E9F5}"/>
                </a:ext>
              </a:extLst>
            </p:cNvPr>
            <p:cNvSpPr/>
            <p:nvPr/>
          </p:nvSpPr>
          <p:spPr>
            <a:xfrm>
              <a:off x="1000425" y="412122"/>
              <a:ext cx="1275221" cy="73657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9463FC-95DB-4B0E-8682-EEC50F7E30F7}"/>
              </a:ext>
            </a:extLst>
          </p:cNvPr>
          <p:cNvGrpSpPr/>
          <p:nvPr/>
        </p:nvGrpSpPr>
        <p:grpSpPr>
          <a:xfrm>
            <a:off x="4628786" y="457391"/>
            <a:ext cx="3365347" cy="1181011"/>
            <a:chOff x="6096000" y="412123"/>
            <a:chExt cx="5164428" cy="10058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B7FADEF-ED15-48A4-B3EA-4A8625E3A8BD}"/>
                </a:ext>
              </a:extLst>
            </p:cNvPr>
            <p:cNvSpPr/>
            <p:nvPr/>
          </p:nvSpPr>
          <p:spPr>
            <a:xfrm>
              <a:off x="6096000" y="412123"/>
              <a:ext cx="5164428" cy="1005840"/>
            </a:xfrm>
            <a:prstGeom prst="roundRect">
              <a:avLst>
                <a:gd name="adj" fmla="val 2521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A160E0-9BE2-4336-A448-F863F31CA260}"/>
                </a:ext>
              </a:extLst>
            </p:cNvPr>
            <p:cNvSpPr/>
            <p:nvPr/>
          </p:nvSpPr>
          <p:spPr>
            <a:xfrm>
              <a:off x="6506695" y="479092"/>
              <a:ext cx="921335" cy="84743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7F10BE-FD44-4751-8A72-A654AC8A3725}"/>
              </a:ext>
            </a:extLst>
          </p:cNvPr>
          <p:cNvGrpSpPr/>
          <p:nvPr/>
        </p:nvGrpSpPr>
        <p:grpSpPr>
          <a:xfrm>
            <a:off x="1297496" y="1638402"/>
            <a:ext cx="3291697" cy="4715851"/>
            <a:chOff x="528034" y="1405085"/>
            <a:chExt cx="5164428" cy="511291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365C91C-23A4-4167-82AE-D4E3C15EF202}"/>
                </a:ext>
              </a:extLst>
            </p:cNvPr>
            <p:cNvSpPr/>
            <p:nvPr/>
          </p:nvSpPr>
          <p:spPr>
            <a:xfrm>
              <a:off x="528034" y="1405085"/>
              <a:ext cx="5164428" cy="5112913"/>
            </a:xfrm>
            <a:prstGeom prst="roundRect">
              <a:avLst>
                <a:gd name="adj" fmla="val 1129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কিশোর</a:t>
              </a:r>
              <a:r>
                <a:rPr lang="en-US" sz="225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চক্রবর্তী</a:t>
              </a:r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ফরহাদনগর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151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ফেনী।</a:t>
              </a:r>
              <a:r>
                <a:rPr lang="en-US" sz="1013" b="1" dirty="0" err="1"/>
                <a:t>I</a:t>
              </a:r>
              <a:r>
                <a:rPr lang="en-US" sz="1013" b="1" dirty="0"/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E82F87A-2B75-45D1-B243-04243D725259}"/>
                </a:ext>
              </a:extLst>
            </p:cNvPr>
            <p:cNvSpPr/>
            <p:nvPr/>
          </p:nvSpPr>
          <p:spPr>
            <a:xfrm>
              <a:off x="1072013" y="1493231"/>
              <a:ext cx="4171944" cy="3336237"/>
            </a:xfrm>
            <a:prstGeom prst="roundRect">
              <a:avLst>
                <a:gd name="adj" fmla="val 9524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137" t="-22775" r="-10381" b="-2277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305" tIns="0"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6E5432-F424-41BA-8361-297ADC3944A2}"/>
              </a:ext>
            </a:extLst>
          </p:cNvPr>
          <p:cNvGrpSpPr/>
          <p:nvPr/>
        </p:nvGrpSpPr>
        <p:grpSpPr>
          <a:xfrm>
            <a:off x="4617273" y="1638402"/>
            <a:ext cx="3291697" cy="4680154"/>
            <a:chOff x="4894375" y="2236872"/>
            <a:chExt cx="2904991" cy="468015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F36C2C-AADD-4DDE-9C38-8B0BE1C7299D}"/>
                </a:ext>
              </a:extLst>
            </p:cNvPr>
            <p:cNvSpPr/>
            <p:nvPr/>
          </p:nvSpPr>
          <p:spPr>
            <a:xfrm>
              <a:off x="4894375" y="2236872"/>
              <a:ext cx="2904991" cy="4680154"/>
            </a:xfrm>
            <a:prstGeom prst="roundRect">
              <a:avLst>
                <a:gd name="adj" fmla="val 9956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AKAK</a:t>
              </a:r>
            </a:p>
            <a:p>
              <a:pPr algn="ctr"/>
              <a:endParaRPr lang="en-US" sz="1013" dirty="0"/>
            </a:p>
            <a:p>
              <a:pPr algn="ctr"/>
              <a:endParaRPr lang="en-US" sz="1013" dirty="0"/>
            </a:p>
            <a:p>
              <a:pPr algn="ctr"/>
              <a:endParaRPr lang="en-US" sz="22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38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25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াথমিক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9 </a:t>
              </a:r>
            </a:p>
            <a:p>
              <a:pPr algn="ctr"/>
              <a:r>
                <a:rPr lang="bn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পাঠের শিরোনাম-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endParaRPr 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পাঠ্যা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ং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শঃ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থ্য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বিনিময়ের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গুরুত্ব</a:t>
              </a:r>
              <a:endParaRPr lang="bn-IN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4B21C0-2F4F-4EAC-8A65-E2234BEC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2626" y="2328726"/>
              <a:ext cx="2008369" cy="306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26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81607" y="6048252"/>
            <a:ext cx="61532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76517" y="376215"/>
            <a:ext cx="336342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3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58219" y="1277772"/>
            <a:ext cx="4063505" cy="4062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94" y="1334125"/>
            <a:ext cx="4063505" cy="394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9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40169" y="2171256"/>
            <a:ext cx="4172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EA98CD-7A43-45F5-9BA0-C680A8FFA53D}"/>
              </a:ext>
            </a:extLst>
          </p:cNvPr>
          <p:cNvGrpSpPr/>
          <p:nvPr/>
        </p:nvGrpSpPr>
        <p:grpSpPr>
          <a:xfrm>
            <a:off x="105718" y="2978824"/>
            <a:ext cx="8932565" cy="1278384"/>
            <a:chOff x="105718" y="2978823"/>
            <a:chExt cx="8932565" cy="14537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D8642C-68D6-4E52-8DD8-505E54AC74CC}"/>
                </a:ext>
              </a:extLst>
            </p:cNvPr>
            <p:cNvGrpSpPr/>
            <p:nvPr/>
          </p:nvGrpSpPr>
          <p:grpSpPr>
            <a:xfrm>
              <a:off x="105718" y="2978823"/>
              <a:ext cx="8932564" cy="1415619"/>
              <a:chOff x="56890" y="2993813"/>
              <a:chExt cx="8932564" cy="141561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EF361F9-F5C5-421C-9EEE-1B7010BE8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902" y="3098156"/>
                <a:ext cx="6607495" cy="113709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BDCBB64-C5B0-4F44-A8C2-E91BD3810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90" y="2993813"/>
                <a:ext cx="8932564" cy="1415619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0B4407-11C7-43E0-8375-56010942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719" y="3016949"/>
              <a:ext cx="8932564" cy="1415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0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11">
            <a:extLst>
              <a:ext uri="{FF2B5EF4-FFF2-40B4-BE49-F238E27FC236}">
                <a16:creationId xmlns:a16="http://schemas.microsoft.com/office/drawing/2014/main" id="{D089C8F2-D5FD-4017-BC87-2776C1B4BC5B}"/>
              </a:ext>
            </a:extLst>
          </p:cNvPr>
          <p:cNvSpPr/>
          <p:nvPr/>
        </p:nvSpPr>
        <p:spPr>
          <a:xfrm>
            <a:off x="1815775" y="3985943"/>
            <a:ext cx="5617028" cy="1145868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তত্থ্য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কেওন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Down Arrow Callout 11">
            <a:extLst>
              <a:ext uri="{FF2B5EF4-FFF2-40B4-BE49-F238E27FC236}">
                <a16:creationId xmlns:a16="http://schemas.microsoft.com/office/drawing/2014/main" id="{8A923494-6033-4B20-A85A-33D171D6E6D0}"/>
              </a:ext>
            </a:extLst>
          </p:cNvPr>
          <p:cNvSpPr/>
          <p:nvPr/>
        </p:nvSpPr>
        <p:spPr>
          <a:xfrm>
            <a:off x="1815775" y="3599646"/>
            <a:ext cx="5617028" cy="68251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11">
            <a:extLst>
              <a:ext uri="{FF2B5EF4-FFF2-40B4-BE49-F238E27FC236}">
                <a16:creationId xmlns:a16="http://schemas.microsoft.com/office/drawing/2014/main" id="{76D948EF-A189-4F68-A34D-DDB90356FDD2}"/>
              </a:ext>
            </a:extLst>
          </p:cNvPr>
          <p:cNvSpPr/>
          <p:nvPr/>
        </p:nvSpPr>
        <p:spPr>
          <a:xfrm>
            <a:off x="2269672" y="991743"/>
            <a:ext cx="5617028" cy="762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66219-1958-41A0-8C1E-0918A3937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5" y="1637824"/>
            <a:ext cx="8649325" cy="17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2101595" y="749363"/>
            <a:ext cx="5617028" cy="963527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আজকের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পাঠ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59854" y="1712890"/>
            <a:ext cx="7302321" cy="415987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E1B23C-2AD5-4EDF-802C-B3B70803A61C}"/>
              </a:ext>
            </a:extLst>
          </p:cNvPr>
          <p:cNvSpPr txBox="1"/>
          <p:nvPr/>
        </p:nvSpPr>
        <p:spPr>
          <a:xfrm>
            <a:off x="2760090" y="747191"/>
            <a:ext cx="4172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71E46-3D59-4EE3-B649-001F636C6E99}"/>
              </a:ext>
            </a:extLst>
          </p:cNvPr>
          <p:cNvSpPr txBox="1"/>
          <p:nvPr/>
        </p:nvSpPr>
        <p:spPr>
          <a:xfrm>
            <a:off x="553792" y="1516632"/>
            <a:ext cx="806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79591-AF2D-43ED-B5E5-E95D8BB4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5" y="2955663"/>
            <a:ext cx="6220918" cy="21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66117" y="66572"/>
            <a:ext cx="2248619" cy="5078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 kern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7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kern="0" dirty="0">
              <a:ln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3F4D8-C472-4F61-A3A1-70F3A21F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42" y="564191"/>
            <a:ext cx="5507915" cy="6132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56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23505" y="977568"/>
            <a:ext cx="284951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2B74F-DEC1-4FBA-8621-E3903D60C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53059" y="1528876"/>
            <a:ext cx="5619750" cy="3705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773AC-1163-4BFE-8268-1056016DF6A2}"/>
              </a:ext>
            </a:extLst>
          </p:cNvPr>
          <p:cNvSpPr txBox="1"/>
          <p:nvPr/>
        </p:nvSpPr>
        <p:spPr>
          <a:xfrm>
            <a:off x="1762125" y="5281612"/>
            <a:ext cx="5619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howtosavetheworld.ca/2015/04/08/several-short-sentences-about-learn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85BB4A-678D-4256-B738-05912FBD3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72" y="5138844"/>
            <a:ext cx="8118690" cy="10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140</Words>
  <Application>Microsoft Office PowerPoint</Application>
  <PresentationFormat>On-screen Show (4:3)</PresentationFormat>
  <Paragraphs>60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NikoshGrameem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1729</cp:revision>
  <dcterms:created xsi:type="dcterms:W3CDTF">2017-07-12T02:49:00Z</dcterms:created>
  <dcterms:modified xsi:type="dcterms:W3CDTF">2021-03-02T17:42:29Z</dcterms:modified>
</cp:coreProperties>
</file>